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228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7479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Can view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1152425"/>
            <a:ext cx="8334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project is a simple hospital management system. </a:t>
            </a:r>
            <a:r>
              <a:rPr b="1" lang="en" sz="1900"/>
              <a:t>Super Admin</a:t>
            </a:r>
            <a:r>
              <a:rPr lang="en" sz="1900"/>
              <a:t> can: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00"/>
            <a:ext cx="8720584" cy="4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875"/>
            <a:ext cx="8839203" cy="366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