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6e5a4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6e5a4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ospital Management System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</a:t>
            </a:r>
            <a:r>
              <a:rPr lang="en" sz="2300"/>
              <a:t>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228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pdate the data of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7479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reports on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Number of patients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Avg stay in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Can view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Number of Nurses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Number of Doctors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f.     Most used medication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1152425"/>
            <a:ext cx="8334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project is a simple hospital management system. </a:t>
            </a:r>
            <a:r>
              <a:rPr b="1" lang="en" sz="1900"/>
              <a:t>Super Admin</a:t>
            </a:r>
            <a:r>
              <a:rPr lang="en" sz="1900"/>
              <a:t> can: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92" l="1573" r="3658" t="1840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100"/>
            <a:ext cx="8720584" cy="40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-1853" l="0" r="0" t="0"/>
          <a:stretch/>
        </p:blipFill>
        <p:spPr>
          <a:xfrm>
            <a:off x="157200" y="994875"/>
            <a:ext cx="8834401" cy="37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2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1800" y="13548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500"/>
              <a:t>ANY QUESTIONS?</a:t>
            </a:r>
            <a:endParaRPr b="1"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