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74" r:id="rId14"/>
    <p:sldId id="286" r:id="rId15"/>
    <p:sldId id="260" r:id="rId16"/>
    <p:sldId id="268" r:id="rId17"/>
    <p:sldId id="266" r:id="rId18"/>
    <p:sldId id="267" r:id="rId19"/>
    <p:sldId id="262" r:id="rId20"/>
    <p:sldId id="264" r:id="rId21"/>
    <p:sldId id="265" r:id="rId22"/>
    <p:sldId id="257" r:id="rId23"/>
    <p:sldId id="270" r:id="rId24"/>
    <p:sldId id="27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4" r:id="rId21"/>
    <p:sldLayoutId id="2147483686" r:id="rId22"/>
    <p:sldLayoutId id="2147483687" r:id="rId23"/>
    <p:sldLayoutId id="2147483688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0E6619F-C014-4F79-A07E-06BA14E500F4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42170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  <a:effectLst/>
              </a:rPr>
              <a:t>Functions of the Website - Frontend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07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 Backend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405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45101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Framework 4.8.1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MySQL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BCrypt</a:t>
            </a:r>
            <a:endParaRPr lang="en-GB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67397-D04D-4F41-9FE4-D0506BFA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EFF46-BFF0-402C-AC59-DB660862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4"/>
            <a:ext cx="6028000" cy="69871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323896" y="1697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47711" y="1370665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7951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52" y="3377917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" y="5115367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4794183" y="1374476"/>
            <a:ext cx="6297886" cy="19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Database: Soma Zsömbörgi,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34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04" y="4972518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00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318</TotalTime>
  <Words>520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the Website -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Kézigránát</cp:lastModifiedBy>
  <cp:revision>298</cp:revision>
  <dcterms:created xsi:type="dcterms:W3CDTF">2025-03-31T08:40:45Z</dcterms:created>
  <dcterms:modified xsi:type="dcterms:W3CDTF">2025-04-02T09:54:36Z</dcterms:modified>
</cp:coreProperties>
</file>