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69" r:id="rId5"/>
    <p:sldId id="271" r:id="rId6"/>
    <p:sldId id="261" r:id="rId7"/>
    <p:sldId id="260" r:id="rId8"/>
    <p:sldId id="268" r:id="rId9"/>
    <p:sldId id="266" r:id="rId10"/>
    <p:sldId id="267" r:id="rId11"/>
    <p:sldId id="262" r:id="rId12"/>
    <p:sldId id="264" r:id="rId13"/>
    <p:sldId id="265" r:id="rId14"/>
    <p:sldId id="257" r:id="rId15"/>
    <p:sldId id="270" r:id="rId16"/>
    <p:sldId id="272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12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png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9867" y="1922317"/>
            <a:ext cx="9110800" cy="255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9867" y="4533184"/>
            <a:ext cx="6028000" cy="54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878843" y="713332"/>
            <a:ext cx="4634557" cy="7493784"/>
            <a:chOff x="5909132" y="534999"/>
            <a:chExt cx="3475918" cy="562033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5909132" y="3487469"/>
              <a:ext cx="2773543" cy="2667868"/>
              <a:chOff x="5909132" y="3487469"/>
              <a:chExt cx="2773543" cy="2667868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774900" y="3487469"/>
                <a:ext cx="907775" cy="90778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3">
                <a:alphaModFix amt="32000"/>
              </a:blip>
              <a:stretch>
                <a:fillRect/>
              </a:stretch>
            </p:blipFill>
            <p:spPr>
              <a:xfrm>
                <a:off x="5909132" y="3955138"/>
                <a:ext cx="2200136" cy="22002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67874" y="534999"/>
              <a:ext cx="2617176" cy="12926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" name="Google Shape;17;p2"/>
          <p:cNvGrpSpPr/>
          <p:nvPr/>
        </p:nvGrpSpPr>
        <p:grpSpPr>
          <a:xfrm>
            <a:off x="607068" y="724398"/>
            <a:ext cx="10334849" cy="5788228"/>
            <a:chOff x="455300" y="543298"/>
            <a:chExt cx="7751137" cy="4341171"/>
          </a:xfrm>
        </p:grpSpPr>
        <p:pic>
          <p:nvPicPr>
            <p:cNvPr id="18" name="Google Shape;18;p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55300" y="543298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" name="Google Shape;19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027437" y="3703430"/>
              <a:ext cx="1179000" cy="11810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080935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953467" y="2397351"/>
            <a:ext cx="5334000" cy="160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 b="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subTitle" idx="1"/>
          </p:nvPr>
        </p:nvSpPr>
        <p:spPr>
          <a:xfrm>
            <a:off x="953467" y="3869849"/>
            <a:ext cx="5334000" cy="59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82" name="Google Shape;82;p11"/>
          <p:cNvGrpSpPr/>
          <p:nvPr/>
        </p:nvGrpSpPr>
        <p:grpSpPr>
          <a:xfrm>
            <a:off x="5308604" y="-1016000"/>
            <a:ext cx="7151931" cy="9079031"/>
            <a:chOff x="3981453" y="-762000"/>
            <a:chExt cx="5363948" cy="6809273"/>
          </a:xfrm>
        </p:grpSpPr>
        <p:pic>
          <p:nvPicPr>
            <p:cNvPr id="83" name="Google Shape;83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6333623" y="1827998"/>
              <a:ext cx="3011778" cy="148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3981453" y="-7620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11"/>
            <p:cNvPicPr preferRelativeResize="0"/>
            <p:nvPr/>
          </p:nvPicPr>
          <p:blipFill>
            <a:blip r:embed="rId4">
              <a:alphaModFix amt="44000"/>
            </a:blip>
            <a:stretch>
              <a:fillRect/>
            </a:stretch>
          </p:blipFill>
          <p:spPr>
            <a:xfrm flipH="1">
              <a:off x="5183801" y="4271273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11"/>
            <p:cNvPicPr preferRelativeResize="0"/>
            <p:nvPr/>
          </p:nvPicPr>
          <p:blipFill>
            <a:blip r:embed="rId5">
              <a:alphaModFix amt="26000"/>
            </a:blip>
            <a:stretch>
              <a:fillRect/>
            </a:stretch>
          </p:blipFill>
          <p:spPr>
            <a:xfrm flipH="1">
              <a:off x="5695325" y="4782156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78933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1939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142662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3" hasCustomPrompt="1"/>
          </p:nvPr>
        </p:nvSpPr>
        <p:spPr>
          <a:xfrm>
            <a:off x="142662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4" hasCustomPrompt="1"/>
          </p:nvPr>
        </p:nvSpPr>
        <p:spPr>
          <a:xfrm>
            <a:off x="475379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5" hasCustomPrompt="1"/>
          </p:nvPr>
        </p:nvSpPr>
        <p:spPr>
          <a:xfrm>
            <a:off x="475379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6" hasCustomPrompt="1"/>
          </p:nvPr>
        </p:nvSpPr>
        <p:spPr>
          <a:xfrm>
            <a:off x="8080967" y="2220411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7" hasCustomPrompt="1"/>
          </p:nvPr>
        </p:nvSpPr>
        <p:spPr>
          <a:xfrm>
            <a:off x="8080967" y="4286088"/>
            <a:ext cx="979600" cy="59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subTitle" idx="1"/>
          </p:nvPr>
        </p:nvSpPr>
        <p:spPr>
          <a:xfrm>
            <a:off x="142662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475379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9"/>
          </p:nvPr>
        </p:nvSpPr>
        <p:spPr>
          <a:xfrm>
            <a:off x="8080967" y="2690033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3"/>
          </p:nvPr>
        </p:nvSpPr>
        <p:spPr>
          <a:xfrm>
            <a:off x="142662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475379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5"/>
          </p:nvPr>
        </p:nvSpPr>
        <p:spPr>
          <a:xfrm>
            <a:off x="8080967" y="4755900"/>
            <a:ext cx="2684400" cy="5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667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03" name="Google Shape;103;p13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04" name="Google Shape;104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5" name="Google Shape;10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6" name="Google Shape;10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7" name="Google Shape;107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" name="Google Shape;108;p13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09" name="Google Shape;109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182607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14" name="Google Shape;114;p14"/>
          <p:cNvGrpSpPr/>
          <p:nvPr/>
        </p:nvGrpSpPr>
        <p:grpSpPr>
          <a:xfrm>
            <a:off x="8216884" y="-922133"/>
            <a:ext cx="2368000" cy="2368000"/>
            <a:chOff x="6162663" y="-691600"/>
            <a:chExt cx="1776000" cy="1776000"/>
          </a:xfrm>
        </p:grpSpPr>
        <p:pic>
          <p:nvPicPr>
            <p:cNvPr id="115" name="Google Shape;115;p14"/>
            <p:cNvPicPr preferRelativeResize="0"/>
            <p:nvPr/>
          </p:nvPicPr>
          <p:blipFill>
            <a:blip r:embed="rId2">
              <a:alphaModFix amt="26000"/>
            </a:blip>
            <a:stretch>
              <a:fillRect/>
            </a:stretch>
          </p:blipFill>
          <p:spPr>
            <a:xfrm rot="10800000">
              <a:off x="6674187" y="-180761"/>
              <a:ext cx="753054" cy="7542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>
            <a:blip r:embed="rId3">
              <a:alphaModFix amt="44000"/>
            </a:blip>
            <a:stretch>
              <a:fillRect/>
            </a:stretch>
          </p:blipFill>
          <p:spPr>
            <a:xfrm rot="10800000">
              <a:off x="6162663" y="-691600"/>
              <a:ext cx="1776000" cy="1776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590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19" name="Google Shape;119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20" name="Google Shape;12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728452" y="593360"/>
            <a:ext cx="2664560" cy="76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87751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24" name="Google Shape;124;p16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125" name="Google Shape;125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6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" name="Google Shape;127;p16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128" name="Google Shape;12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9" name="Google Shape;12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113638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32" name="Google Shape;13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33" name="Google Shape;13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201" y="5921233"/>
            <a:ext cx="763572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77198" y="4394808"/>
            <a:ext cx="1434067" cy="14340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737169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37" name="Google Shape;137;p18"/>
          <p:cNvGrpSpPr/>
          <p:nvPr/>
        </p:nvGrpSpPr>
        <p:grpSpPr>
          <a:xfrm>
            <a:off x="-790283" y="514033"/>
            <a:ext cx="14116500" cy="6779867"/>
            <a:chOff x="-592713" y="385525"/>
            <a:chExt cx="10587375" cy="5084900"/>
          </a:xfrm>
        </p:grpSpPr>
        <p:pic>
          <p:nvPicPr>
            <p:cNvPr id="138" name="Google Shape;138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20525" y="448127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9" name="Google Shape;139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92713" y="3366000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0" name="Google Shape;140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162200" y="385525"/>
              <a:ext cx="989150" cy="989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639687" y="1110162"/>
              <a:ext cx="1354975" cy="13549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2" name="Google Shape;142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43" name="Google Shape;143;p18"/>
          <p:cNvGrpSpPr/>
          <p:nvPr/>
        </p:nvGrpSpPr>
        <p:grpSpPr>
          <a:xfrm>
            <a:off x="655059" y="904834"/>
            <a:ext cx="11155941" cy="6028033"/>
            <a:chOff x="491294" y="678625"/>
            <a:chExt cx="8366956" cy="4521025"/>
          </a:xfrm>
        </p:grpSpPr>
        <p:pic>
          <p:nvPicPr>
            <p:cNvPr id="144" name="Google Shape;144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91294" y="4752050"/>
              <a:ext cx="447616" cy="447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455275" y="678625"/>
              <a:ext cx="402975" cy="4029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160649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48" name="Google Shape;148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149" name="Google Shape;14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0" name="Google Shape;150;p19"/>
          <p:cNvGrpSpPr/>
          <p:nvPr/>
        </p:nvGrpSpPr>
        <p:grpSpPr>
          <a:xfrm>
            <a:off x="10378867" y="354537"/>
            <a:ext cx="1639133" cy="1316196"/>
            <a:chOff x="7784150" y="265902"/>
            <a:chExt cx="1229350" cy="987147"/>
          </a:xfrm>
        </p:grpSpPr>
        <p:pic>
          <p:nvPicPr>
            <p:cNvPr id="151" name="Google Shape;151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2" name="Google Shape;152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84150" y="2659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57149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Title only 7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55" name="Google Shape;155;p20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156" name="Google Shape;156;p20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157" name="Google Shape;157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" name="Google Shape;159;p20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160" name="Google Shape;160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2" name="Google Shape;162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8883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990867" y="3173100"/>
            <a:ext cx="4044800" cy="135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1537667" y="3173100"/>
            <a:ext cx="1453200" cy="135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667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grpSp>
        <p:nvGrpSpPr>
          <p:cNvPr id="24" name="Google Shape;24;p3"/>
          <p:cNvGrpSpPr/>
          <p:nvPr/>
        </p:nvGrpSpPr>
        <p:grpSpPr>
          <a:xfrm>
            <a:off x="4600735" y="-767926"/>
            <a:ext cx="8182576" cy="5741689"/>
            <a:chOff x="3450551" y="-575945"/>
            <a:chExt cx="6136932" cy="4306267"/>
          </a:xfrm>
        </p:grpSpPr>
        <p:pic>
          <p:nvPicPr>
            <p:cNvPr id="25" name="Google Shape;25;p3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3450551" y="-575945"/>
              <a:ext cx="2338675" cy="23387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" name="Google Shape;2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270343" y="1413148"/>
              <a:ext cx="2317140" cy="231717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" name="Google Shape;27;p3"/>
          <p:cNvGrpSpPr/>
          <p:nvPr/>
        </p:nvGrpSpPr>
        <p:grpSpPr>
          <a:xfrm>
            <a:off x="7646471" y="1068476"/>
            <a:ext cx="5952535" cy="5414933"/>
            <a:chOff x="5734853" y="801357"/>
            <a:chExt cx="4464401" cy="4061200"/>
          </a:xfrm>
        </p:grpSpPr>
        <p:pic>
          <p:nvPicPr>
            <p:cNvPr id="28" name="Google Shape;28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734853" y="3691757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" name="Google Shape;29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658535" y="801357"/>
              <a:ext cx="3540719" cy="3540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85939" y="2228192"/>
              <a:ext cx="685948" cy="687084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07200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1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65" name="Google Shape;165;p21"/>
          <p:cNvSpPr txBox="1">
            <a:spLocks noGrp="1"/>
          </p:cNvSpPr>
          <p:nvPr>
            <p:ph type="subTitle" idx="1"/>
          </p:nvPr>
        </p:nvSpPr>
        <p:spPr>
          <a:xfrm>
            <a:off x="5218933" y="2993251"/>
            <a:ext cx="6019600" cy="22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2133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2133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2133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66" name="Google Shape;166;p21"/>
          <p:cNvSpPr txBox="1">
            <a:spLocks noGrp="1"/>
          </p:cNvSpPr>
          <p:nvPr>
            <p:ph type="title"/>
          </p:nvPr>
        </p:nvSpPr>
        <p:spPr>
          <a:xfrm>
            <a:off x="5218933" y="1637117"/>
            <a:ext cx="6019600" cy="139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67" name="Google Shape;167;p21"/>
          <p:cNvSpPr>
            <a:spLocks noGrp="1"/>
          </p:cNvSpPr>
          <p:nvPr>
            <p:ph type="pic" idx="2"/>
          </p:nvPr>
        </p:nvSpPr>
        <p:spPr>
          <a:xfrm>
            <a:off x="2282784" y="1441467"/>
            <a:ext cx="2256800" cy="3956000"/>
          </a:xfrm>
          <a:prstGeom prst="rect">
            <a:avLst/>
          </a:prstGeom>
          <a:noFill/>
          <a:ln>
            <a:noFill/>
          </a:ln>
        </p:spPr>
      </p:sp>
      <p:pic>
        <p:nvPicPr>
          <p:cNvPr id="168" name="Google Shape;168;p21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5218933" y="5734333"/>
            <a:ext cx="1654700" cy="1654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9" name="Google Shape;169;p21"/>
          <p:cNvGrpSpPr/>
          <p:nvPr/>
        </p:nvGrpSpPr>
        <p:grpSpPr>
          <a:xfrm>
            <a:off x="-377833" y="-398936"/>
            <a:ext cx="12150733" cy="7291973"/>
            <a:chOff x="-283375" y="-299202"/>
            <a:chExt cx="9113050" cy="5468980"/>
          </a:xfrm>
        </p:grpSpPr>
        <p:pic>
          <p:nvPicPr>
            <p:cNvPr id="170" name="Google Shape;170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283375" y="3529307"/>
              <a:ext cx="770100" cy="77143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4286191" y="4672736"/>
              <a:ext cx="497038" cy="49704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" name="Google Shape;172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-5400000">
              <a:off x="7588650" y="-299202"/>
              <a:ext cx="1241025" cy="124102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458711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2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175" name="Google Shape;175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76" name="Google Shape;176;p22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77" name="Google Shape;1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63733" y="4388268"/>
            <a:ext cx="4634665" cy="4634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80612" y="3662117"/>
            <a:ext cx="2096545" cy="2096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644685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3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181" name="Google Shape;181;p23"/>
          <p:cNvGrpSpPr/>
          <p:nvPr/>
        </p:nvGrpSpPr>
        <p:grpSpPr>
          <a:xfrm>
            <a:off x="2356271" y="956906"/>
            <a:ext cx="9803431" cy="6967895"/>
            <a:chOff x="1767203" y="717679"/>
            <a:chExt cx="7352573" cy="5225921"/>
          </a:xfrm>
        </p:grpSpPr>
        <p:pic>
          <p:nvPicPr>
            <p:cNvPr id="182" name="Google Shape;182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67203" y="4000500"/>
              <a:ext cx="1943098" cy="1943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92675" y="717679"/>
              <a:ext cx="1027100" cy="102711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4" name="Google Shape;18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5" name="Google Shape;185;p23"/>
          <p:cNvSpPr txBox="1">
            <a:spLocks noGrp="1"/>
          </p:cNvSpPr>
          <p:nvPr>
            <p:ph type="subTitle" idx="1"/>
          </p:nvPr>
        </p:nvSpPr>
        <p:spPr>
          <a:xfrm>
            <a:off x="1181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6" name="Google Shape;186;p23"/>
          <p:cNvSpPr txBox="1">
            <a:spLocks noGrp="1"/>
          </p:cNvSpPr>
          <p:nvPr>
            <p:ph type="subTitle" idx="2"/>
          </p:nvPr>
        </p:nvSpPr>
        <p:spPr>
          <a:xfrm>
            <a:off x="1181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7" name="Google Shape;187;p23"/>
          <p:cNvSpPr txBox="1">
            <a:spLocks noGrp="1"/>
          </p:cNvSpPr>
          <p:nvPr>
            <p:ph type="subTitle" idx="3"/>
          </p:nvPr>
        </p:nvSpPr>
        <p:spPr>
          <a:xfrm>
            <a:off x="4642384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8" name="Google Shape;188;p23"/>
          <p:cNvSpPr txBox="1">
            <a:spLocks noGrp="1"/>
          </p:cNvSpPr>
          <p:nvPr>
            <p:ph type="subTitle" idx="4"/>
          </p:nvPr>
        </p:nvSpPr>
        <p:spPr>
          <a:xfrm>
            <a:off x="8102900" y="3771900"/>
            <a:ext cx="2907200" cy="11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89" name="Google Shape;189;p23"/>
          <p:cNvSpPr txBox="1">
            <a:spLocks noGrp="1"/>
          </p:cNvSpPr>
          <p:nvPr>
            <p:ph type="subTitle" idx="5"/>
          </p:nvPr>
        </p:nvSpPr>
        <p:spPr>
          <a:xfrm>
            <a:off x="4642384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subTitle" idx="6"/>
          </p:nvPr>
        </p:nvSpPr>
        <p:spPr>
          <a:xfrm>
            <a:off x="8102900" y="3390900"/>
            <a:ext cx="2907200" cy="537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191" name="Google Shape;191;p23"/>
          <p:cNvGrpSpPr/>
          <p:nvPr/>
        </p:nvGrpSpPr>
        <p:grpSpPr>
          <a:xfrm>
            <a:off x="3061023" y="593384"/>
            <a:ext cx="9462223" cy="6626617"/>
            <a:chOff x="2295767" y="445037"/>
            <a:chExt cx="7096667" cy="4969963"/>
          </a:xfrm>
        </p:grpSpPr>
        <p:pic>
          <p:nvPicPr>
            <p:cNvPr id="192" name="Google Shape;192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95767" y="4529100"/>
              <a:ext cx="885943" cy="885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820025" y="445037"/>
              <a:ext cx="1572409" cy="1572411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899461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09" name="Google Shape;209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5"/>
          <p:cNvSpPr txBox="1">
            <a:spLocks noGrp="1"/>
          </p:cNvSpPr>
          <p:nvPr>
            <p:ph type="subTitle" idx="1"/>
          </p:nvPr>
        </p:nvSpPr>
        <p:spPr>
          <a:xfrm>
            <a:off x="963433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1" name="Google Shape;211;p25"/>
          <p:cNvSpPr txBox="1">
            <a:spLocks noGrp="1"/>
          </p:cNvSpPr>
          <p:nvPr>
            <p:ph type="subTitle" idx="2"/>
          </p:nvPr>
        </p:nvSpPr>
        <p:spPr>
          <a:xfrm>
            <a:off x="4563771" y="297413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2" name="Google Shape;212;p25"/>
          <p:cNvSpPr txBox="1">
            <a:spLocks noGrp="1"/>
          </p:cNvSpPr>
          <p:nvPr>
            <p:ph type="subTitle" idx="3"/>
          </p:nvPr>
        </p:nvSpPr>
        <p:spPr>
          <a:xfrm>
            <a:off x="8157688" y="297413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3" name="Google Shape;213;p25"/>
          <p:cNvSpPr txBox="1">
            <a:spLocks noGrp="1"/>
          </p:cNvSpPr>
          <p:nvPr>
            <p:ph type="subTitle" idx="4"/>
          </p:nvPr>
        </p:nvSpPr>
        <p:spPr>
          <a:xfrm>
            <a:off x="963433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4" name="Google Shape;214;p25"/>
          <p:cNvSpPr txBox="1">
            <a:spLocks noGrp="1"/>
          </p:cNvSpPr>
          <p:nvPr>
            <p:ph type="subTitle" idx="5"/>
          </p:nvPr>
        </p:nvSpPr>
        <p:spPr>
          <a:xfrm>
            <a:off x="4563771" y="54282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5" name="Google Shape;215;p25"/>
          <p:cNvSpPr txBox="1">
            <a:spLocks noGrp="1"/>
          </p:cNvSpPr>
          <p:nvPr>
            <p:ph type="subTitle" idx="6"/>
          </p:nvPr>
        </p:nvSpPr>
        <p:spPr>
          <a:xfrm>
            <a:off x="8157688" y="54282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6" name="Google Shape;216;p25"/>
          <p:cNvSpPr txBox="1">
            <a:spLocks noGrp="1"/>
          </p:cNvSpPr>
          <p:nvPr>
            <p:ph type="subTitle" idx="7"/>
          </p:nvPr>
        </p:nvSpPr>
        <p:spPr>
          <a:xfrm>
            <a:off x="963433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7" name="Google Shape;217;p25"/>
          <p:cNvSpPr txBox="1">
            <a:spLocks noGrp="1"/>
          </p:cNvSpPr>
          <p:nvPr>
            <p:ph type="subTitle" idx="8"/>
          </p:nvPr>
        </p:nvSpPr>
        <p:spPr>
          <a:xfrm>
            <a:off x="4563780" y="2421067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8" name="Google Shape;218;p25"/>
          <p:cNvSpPr txBox="1">
            <a:spLocks noGrp="1"/>
          </p:cNvSpPr>
          <p:nvPr>
            <p:ph type="subTitle" idx="9"/>
          </p:nvPr>
        </p:nvSpPr>
        <p:spPr>
          <a:xfrm>
            <a:off x="8164131" y="2421067"/>
            <a:ext cx="30744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19" name="Google Shape;219;p25"/>
          <p:cNvSpPr txBox="1">
            <a:spLocks noGrp="1"/>
          </p:cNvSpPr>
          <p:nvPr>
            <p:ph type="subTitle" idx="13"/>
          </p:nvPr>
        </p:nvSpPr>
        <p:spPr>
          <a:xfrm>
            <a:off x="963433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0" name="Google Shape;220;p25"/>
          <p:cNvSpPr txBox="1">
            <a:spLocks noGrp="1"/>
          </p:cNvSpPr>
          <p:nvPr>
            <p:ph type="subTitle" idx="14"/>
          </p:nvPr>
        </p:nvSpPr>
        <p:spPr>
          <a:xfrm>
            <a:off x="4563780" y="4880608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221" name="Google Shape;221;p25"/>
          <p:cNvSpPr txBox="1">
            <a:spLocks noGrp="1"/>
          </p:cNvSpPr>
          <p:nvPr>
            <p:ph type="subTitle" idx="15"/>
          </p:nvPr>
        </p:nvSpPr>
        <p:spPr>
          <a:xfrm>
            <a:off x="8160871" y="4880609"/>
            <a:ext cx="3073200" cy="7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22" name="Google Shape;22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678101" y="279609"/>
            <a:ext cx="1210367" cy="121038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3" name="Google Shape;223;p25"/>
          <p:cNvGrpSpPr/>
          <p:nvPr/>
        </p:nvGrpSpPr>
        <p:grpSpPr>
          <a:xfrm>
            <a:off x="11178968" y="977982"/>
            <a:ext cx="839033" cy="1015517"/>
            <a:chOff x="8384225" y="733486"/>
            <a:chExt cx="629275" cy="761638"/>
          </a:xfrm>
        </p:grpSpPr>
        <p:pic>
          <p:nvPicPr>
            <p:cNvPr id="224" name="Google Shape;224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93900" y="733486"/>
              <a:ext cx="519600" cy="5195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384225" y="1338402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434322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7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242" name="Google Shape;242;p27"/>
          <p:cNvSpPr txBox="1">
            <a:spLocks noGrp="1"/>
          </p:cNvSpPr>
          <p:nvPr>
            <p:ph type="ctrTitle"/>
          </p:nvPr>
        </p:nvSpPr>
        <p:spPr>
          <a:xfrm>
            <a:off x="7289800" y="1007117"/>
            <a:ext cx="3948800" cy="14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ubTitle" idx="1"/>
          </p:nvPr>
        </p:nvSpPr>
        <p:spPr>
          <a:xfrm>
            <a:off x="7289900" y="2355932"/>
            <a:ext cx="3948800" cy="13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pic>
        <p:nvPicPr>
          <p:cNvPr id="244" name="Google Shape;244;p2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 rot="10800000" flipH="1">
            <a:off x="-2282665" y="3612326"/>
            <a:ext cx="3118233" cy="311831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27"/>
          <p:cNvGrpSpPr/>
          <p:nvPr/>
        </p:nvGrpSpPr>
        <p:grpSpPr>
          <a:xfrm>
            <a:off x="763071" y="7"/>
            <a:ext cx="1561035" cy="1561067"/>
            <a:chOff x="572303" y="5"/>
            <a:chExt cx="1170776" cy="1170800"/>
          </a:xfrm>
        </p:grpSpPr>
        <p:pic>
          <p:nvPicPr>
            <p:cNvPr id="246" name="Google Shape;246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911612" y="338937"/>
              <a:ext cx="492152" cy="492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" name="Google Shape;247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 flipH="1">
              <a:off x="572303" y="5"/>
              <a:ext cx="1170776" cy="11708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512069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51" name="Google Shape;251;p28"/>
          <p:cNvGrpSpPr/>
          <p:nvPr/>
        </p:nvGrpSpPr>
        <p:grpSpPr>
          <a:xfrm>
            <a:off x="4288634" y="515409"/>
            <a:ext cx="7289879" cy="7583260"/>
            <a:chOff x="3216475" y="386556"/>
            <a:chExt cx="5467409" cy="5687445"/>
          </a:xfrm>
        </p:grpSpPr>
        <p:pic>
          <p:nvPicPr>
            <p:cNvPr id="252" name="Google Shape;252;p2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945310" y="386556"/>
              <a:ext cx="738575" cy="7385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3" name="Google Shape;253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216475" y="4648200"/>
              <a:ext cx="1425801" cy="14258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" name="Google Shape;254;p28"/>
          <p:cNvGrpSpPr/>
          <p:nvPr/>
        </p:nvGrpSpPr>
        <p:grpSpPr>
          <a:xfrm>
            <a:off x="3996133" y="254004"/>
            <a:ext cx="7843800" cy="6293595"/>
            <a:chOff x="2997100" y="190503"/>
            <a:chExt cx="5882850" cy="4720196"/>
          </a:xfrm>
        </p:grpSpPr>
        <p:pic>
          <p:nvPicPr>
            <p:cNvPr id="255" name="Google Shape;25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749250" y="190503"/>
              <a:ext cx="1130700" cy="1130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6" name="Google Shape;256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997100" y="475397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674000" y="1382127"/>
              <a:ext cx="156475" cy="15672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6349998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grpSp>
        <p:nvGrpSpPr>
          <p:cNvPr id="260" name="Google Shape;260;p29"/>
          <p:cNvGrpSpPr/>
          <p:nvPr/>
        </p:nvGrpSpPr>
        <p:grpSpPr>
          <a:xfrm>
            <a:off x="2702536" y="2581743"/>
            <a:ext cx="8874367" cy="4963803"/>
            <a:chOff x="2026902" y="1936307"/>
            <a:chExt cx="6655775" cy="3722852"/>
          </a:xfrm>
        </p:grpSpPr>
        <p:pic>
          <p:nvPicPr>
            <p:cNvPr id="261" name="Google Shape;261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774902" y="1936307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9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2026902" y="4751370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" name="Google Shape;263;p29"/>
          <p:cNvGrpSpPr/>
          <p:nvPr/>
        </p:nvGrpSpPr>
        <p:grpSpPr>
          <a:xfrm>
            <a:off x="3912902" y="2428951"/>
            <a:ext cx="8059169" cy="4339100"/>
            <a:chOff x="2934676" y="1821713"/>
            <a:chExt cx="6044377" cy="3254325"/>
          </a:xfrm>
        </p:grpSpPr>
        <p:pic>
          <p:nvPicPr>
            <p:cNvPr id="264" name="Google Shape;264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407346" y="1821713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>
              <a:off x="2934676" y="471246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3790212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384885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500840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5" name="Google Shape;35;p4"/>
          <p:cNvGrpSpPr/>
          <p:nvPr/>
        </p:nvGrpSpPr>
        <p:grpSpPr>
          <a:xfrm rot="10800000" flipH="1">
            <a:off x="9616846" y="5516289"/>
            <a:ext cx="1785596" cy="1785596"/>
            <a:chOff x="3620002" y="1131752"/>
            <a:chExt cx="828301" cy="828301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620002" y="1131752"/>
              <a:ext cx="828301" cy="8283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720721" y="1231931"/>
              <a:ext cx="626858" cy="62793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6019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40" name="Google Shape;40;p5"/>
          <p:cNvSpPr txBox="1">
            <a:spLocks noGrp="1"/>
          </p:cNvSpPr>
          <p:nvPr>
            <p:ph type="subTitle" idx="1"/>
          </p:nvPr>
        </p:nvSpPr>
        <p:spPr>
          <a:xfrm>
            <a:off x="1955733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ubTitle" idx="2"/>
          </p:nvPr>
        </p:nvSpPr>
        <p:spPr>
          <a:xfrm>
            <a:off x="6747431" y="3124200"/>
            <a:ext cx="3488800" cy="6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3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ubTitle" idx="3"/>
          </p:nvPr>
        </p:nvSpPr>
        <p:spPr>
          <a:xfrm>
            <a:off x="1955748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4"/>
          </p:nvPr>
        </p:nvSpPr>
        <p:spPr>
          <a:xfrm>
            <a:off x="6747441" y="3627233"/>
            <a:ext cx="3488800" cy="18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45" name="Google Shape;45;p5"/>
          <p:cNvGrpSpPr/>
          <p:nvPr/>
        </p:nvGrpSpPr>
        <p:grpSpPr>
          <a:xfrm>
            <a:off x="2606837" y="1635394"/>
            <a:ext cx="8754167" cy="5719653"/>
            <a:chOff x="1955127" y="1226545"/>
            <a:chExt cx="6565625" cy="4289740"/>
          </a:xfrm>
        </p:grpSpPr>
        <p:pic>
          <p:nvPicPr>
            <p:cNvPr id="46" name="Google Shape;46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1955127" y="460849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7" name="Google Shape;47;p5"/>
            <p:cNvPicPr preferRelativeResize="0"/>
            <p:nvPr/>
          </p:nvPicPr>
          <p:blipFill>
            <a:blip r:embed="rId2">
              <a:alphaModFix amt="44000"/>
            </a:blip>
            <a:stretch>
              <a:fillRect/>
            </a:stretch>
          </p:blipFill>
          <p:spPr>
            <a:xfrm>
              <a:off x="7612977" y="1226545"/>
              <a:ext cx="907775" cy="9077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" name="Google Shape;48;p5"/>
          <p:cNvGrpSpPr/>
          <p:nvPr/>
        </p:nvGrpSpPr>
        <p:grpSpPr>
          <a:xfrm>
            <a:off x="2248202" y="1482601"/>
            <a:ext cx="9507969" cy="4904449"/>
            <a:chOff x="1686151" y="1111950"/>
            <a:chExt cx="7130977" cy="3678337"/>
          </a:xfrm>
        </p:grpSpPr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1686151" y="4426712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0" name="Google Shape;50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245421" y="1111950"/>
              <a:ext cx="571707" cy="572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61359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1130373" y="593350"/>
            <a:ext cx="1648401" cy="16484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" name="Google Shape;55;p6"/>
          <p:cNvGrpSpPr/>
          <p:nvPr/>
        </p:nvGrpSpPr>
        <p:grpSpPr>
          <a:xfrm>
            <a:off x="-277215" y="503534"/>
            <a:ext cx="11407616" cy="6228493"/>
            <a:chOff x="-207911" y="377650"/>
            <a:chExt cx="8555712" cy="4671370"/>
          </a:xfrm>
        </p:grpSpPr>
        <p:grpSp>
          <p:nvGrpSpPr>
            <p:cNvPr id="56" name="Google Shape;56;p6"/>
            <p:cNvGrpSpPr/>
            <p:nvPr/>
          </p:nvGrpSpPr>
          <p:grpSpPr>
            <a:xfrm>
              <a:off x="-207911" y="4158370"/>
              <a:ext cx="2788995" cy="890650"/>
              <a:chOff x="-207911" y="4158370"/>
              <a:chExt cx="2788995" cy="890650"/>
            </a:xfrm>
          </p:grpSpPr>
          <p:pic>
            <p:nvPicPr>
              <p:cNvPr id="57" name="Google Shape;57;p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-207911" y="415837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8" name="Google Shape;58;p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2664" y="4476320"/>
                <a:ext cx="1998420" cy="5727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59" name="Google Shape;59;p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033101" y="377650"/>
              <a:ext cx="314700" cy="3147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2154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10867" y="4500"/>
            <a:ext cx="12192000" cy="68580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953467" y="2208100"/>
            <a:ext cx="42864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1"/>
          </p:nvPr>
        </p:nvSpPr>
        <p:spPr>
          <a:xfrm>
            <a:off x="953467" y="2895500"/>
            <a:ext cx="4286400" cy="17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7"/>
          <p:cNvSpPr>
            <a:spLocks noGrp="1"/>
          </p:cNvSpPr>
          <p:nvPr>
            <p:ph type="pic" idx="2"/>
          </p:nvPr>
        </p:nvSpPr>
        <p:spPr>
          <a:xfrm>
            <a:off x="5905500" y="0"/>
            <a:ext cx="6286400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5" name="Google Shape;65;p7"/>
          <p:cNvPicPr preferRelativeResize="0"/>
          <p:nvPr/>
        </p:nvPicPr>
        <p:blipFill>
          <a:blip r:embed="rId2">
            <a:alphaModFix amt="44000"/>
          </a:blip>
          <a:stretch>
            <a:fillRect/>
          </a:stretch>
        </p:blipFill>
        <p:spPr>
          <a:xfrm>
            <a:off x="3279937" y="5943960"/>
            <a:ext cx="1210367" cy="121038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6" name="Google Shape;66;p7"/>
          <p:cNvGrpSpPr/>
          <p:nvPr/>
        </p:nvGrpSpPr>
        <p:grpSpPr>
          <a:xfrm>
            <a:off x="-517234" y="4566085"/>
            <a:ext cx="4644735" cy="2225448"/>
            <a:chOff x="-387926" y="3424564"/>
            <a:chExt cx="3483551" cy="1669086"/>
          </a:xfrm>
        </p:grpSpPr>
        <p:pic>
          <p:nvPicPr>
            <p:cNvPr id="67" name="Google Shape;67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>
              <a:off x="2732051" y="4730075"/>
              <a:ext cx="363575" cy="3635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387926" y="3424564"/>
              <a:ext cx="979200" cy="980923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39617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850800" y="1742800"/>
            <a:ext cx="8490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82999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/>
          <p:nvPr/>
        </p:nvSpPr>
        <p:spPr>
          <a:xfrm>
            <a:off x="-79533" y="-70700"/>
            <a:ext cx="12372800" cy="7008400"/>
          </a:xfrm>
          <a:prstGeom prst="rect">
            <a:avLst/>
          </a:prstGeom>
          <a:gradFill>
            <a:gsLst>
              <a:gs pos="0">
                <a:srgbClr val="7920B8"/>
              </a:gs>
              <a:gs pos="100000">
                <a:srgbClr val="2F1045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Hind"/>
              <a:ea typeface="Hind"/>
              <a:cs typeface="Hind"/>
              <a:sym typeface="Hind"/>
            </a:endParaRPr>
          </a:p>
        </p:txBody>
      </p:sp>
      <p:sp>
        <p:nvSpPr>
          <p:cNvPr id="74" name="Google Shape;74;p9"/>
          <p:cNvSpPr txBox="1">
            <a:spLocks noGrp="1"/>
          </p:cNvSpPr>
          <p:nvPr>
            <p:ph type="title"/>
          </p:nvPr>
        </p:nvSpPr>
        <p:spPr>
          <a:xfrm>
            <a:off x="2988567" y="2141733"/>
            <a:ext cx="621480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1"/>
          </p:nvPr>
        </p:nvSpPr>
        <p:spPr>
          <a:xfrm>
            <a:off x="2988633" y="3309067"/>
            <a:ext cx="6214800" cy="140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363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2372400" y="5384367"/>
            <a:ext cx="7447200" cy="5676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24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85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●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○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ind"/>
              <a:buChar char="■"/>
              <a:defRPr sz="12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6765947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4" r:id="rId23"/>
    <p:sldLayoutId id="2147483686" r:id="rId24"/>
    <p:sldLayoutId id="2147483687" r:id="rId25"/>
    <p:sldLayoutId id="2147483688" r:id="rId26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68" name="Google Shape;268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2354503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lidesgo.com/theme/5g-wireless-technology-mk-plan#search-purple&amp;position-108&amp;results-2157&amp;rs=search" TargetMode="Externa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luspng.com/png-180028.html" TargetMode="External"/><Relationship Id="rId13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12" Type="http://schemas.openxmlformats.org/officeDocument/2006/relationships/hyperlink" Target="https://iconape.com/c-logo-icon-svg-png.html" TargetMode="External"/><Relationship Id="rId2" Type="http://schemas.openxmlformats.org/officeDocument/2006/relationships/hyperlink" Target="https://logos-world.net/github-logo/" TargetMode="External"/><Relationship Id="rId1" Type="http://schemas.openxmlformats.org/officeDocument/2006/relationships/slideLayout" Target="../slideLayouts/slideLayout21.xml"/><Relationship Id="rId6" Type="http://schemas.openxmlformats.org/officeDocument/2006/relationships/hyperlink" Target="https://freepnglogo.com/image/figma-logo-black-and-white" TargetMode="External"/><Relationship Id="rId11" Type="http://schemas.openxmlformats.org/officeDocument/2006/relationships/image" Target="../media/image20.png"/><Relationship Id="rId5" Type="http://schemas.openxmlformats.org/officeDocument/2006/relationships/image" Target="../media/image17.png"/><Relationship Id="rId10" Type="http://schemas.openxmlformats.org/officeDocument/2006/relationships/hyperlink" Target="https://bitpave.com/" TargetMode="External"/><Relationship Id="rId4" Type="http://schemas.openxmlformats.org/officeDocument/2006/relationships/hyperlink" Target="https://www.vecteezy.com/png/18930718-discord-logo-png-discord-icon-transparent-png" TargetMode="External"/><Relationship Id="rId9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hyperlink" Target="https://pluspng.com/png-180028.html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iconape.com/c-logo-icon-svg-png.html" TargetMode="External"/><Relationship Id="rId5" Type="http://schemas.openxmlformats.org/officeDocument/2006/relationships/image" Target="../media/image20.png"/><Relationship Id="rId4" Type="http://schemas.openxmlformats.org/officeDocument/2006/relationships/hyperlink" Target="https://bitpave.com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3722155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8045101" y="2996949"/>
            <a:ext cx="4134760" cy="208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Books, user and borrowing statistics</a:t>
            </a:r>
            <a:endParaRPr lang="en-GB" sz="2400" dirty="0">
              <a:effectLst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Manage database through the app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Change personal data</a:t>
            </a:r>
            <a:endParaRPr lang="en-GB" dirty="0">
              <a:effectLst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FDB86E5-1DF7-4562-BE6E-E8031A6EF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70421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3C0B858-038B-42D0-B0BE-A6BCD2927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611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845FCA-B507-4523-A716-AE10E9A4DA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238316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itle 3">
            <a:extLst>
              <a:ext uri="{FF2B5EF4-FFF2-40B4-BE49-F238E27FC236}">
                <a16:creationId xmlns:a16="http://schemas.microsoft.com/office/drawing/2014/main" id="{D3199415-291A-4398-969A-E341A7FDA948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38493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What did we use?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907640" y="2258047"/>
            <a:ext cx="3441160" cy="3889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Windows Forms – C#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.NET Framework 4.8.1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Nugget Packages: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MySQL</a:t>
            </a:r>
            <a:br>
              <a:rPr lang="en-GB" sz="2400" dirty="0">
                <a:effectLst/>
              </a:rPr>
            </a:br>
            <a:r>
              <a:rPr lang="en-GB" sz="2400" dirty="0">
                <a:effectLst/>
              </a:rPr>
              <a:t>              - BCrypt</a:t>
            </a:r>
            <a:endParaRPr lang="en-GB" sz="2400" dirty="0">
              <a:effectLst>
                <a:glow rad="63500">
                  <a:schemeClr val="accent1">
                    <a:satMod val="175000"/>
                    <a:alpha val="40000"/>
                  </a:schemeClr>
                </a:glow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HTTP Client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Regular Expressions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/>
              <a:t>OnceClick</a:t>
            </a: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 err="1">
                <a:effectLst/>
              </a:rPr>
              <a:t>Inno</a:t>
            </a:r>
            <a:r>
              <a:rPr lang="en-GB" dirty="0">
                <a:effectLst/>
              </a:rPr>
              <a:t> Setup Compiler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60F1B-38B8-4A46-B149-E0576B2F93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13" t="2545" r="5011" b="-1"/>
          <a:stretch/>
        </p:blipFill>
        <p:spPr>
          <a:xfrm>
            <a:off x="5116800" y="641927"/>
            <a:ext cx="1958400" cy="20146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5AE6DB-0D00-4DD3-A0B7-EA31A4096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398" y="105637"/>
            <a:ext cx="2089680" cy="6490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C79B9EE-A2A7-4CFA-A2C7-14E2F16C31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8551" y="3061402"/>
            <a:ext cx="2314898" cy="3086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07526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57001" y="347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MySQL connection in C#</a:t>
            </a:r>
            <a:endParaRPr lang="en-GB" sz="4000" dirty="0">
              <a:effectLst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C854195-7EBC-44A5-9E40-CBFBDFAF9CD3}"/>
              </a:ext>
            </a:extLst>
          </p:cNvPr>
          <p:cNvSpPr txBox="1">
            <a:spLocks/>
          </p:cNvSpPr>
          <p:nvPr/>
        </p:nvSpPr>
        <p:spPr>
          <a:xfrm>
            <a:off x="2434925" y="1368000"/>
            <a:ext cx="2712002" cy="929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Reusable Select function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2A92CE1E-C904-4381-9A5B-5D1D56FC0362}"/>
              </a:ext>
            </a:extLst>
          </p:cNvPr>
          <p:cNvSpPr txBox="1">
            <a:spLocks/>
          </p:cNvSpPr>
          <p:nvPr/>
        </p:nvSpPr>
        <p:spPr>
          <a:xfrm>
            <a:off x="8058219" y="2376706"/>
            <a:ext cx="2497960" cy="928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 algn="ctr"/>
            <a:r>
              <a:rPr lang="en-GB" sz="2400" dirty="0">
                <a:effectLst>
                  <a:glow rad="63500">
                    <a:schemeClr val="accent1">
                      <a:satMod val="175000"/>
                      <a:alpha val="40000"/>
                    </a:schemeClr>
                  </a:glow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a:rPr>
              <a:t>Straightforward function names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167397-D04D-4F41-9FE4-D0506BFA48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89" b="-1"/>
          <a:stretch/>
        </p:blipFill>
        <p:spPr>
          <a:xfrm>
            <a:off x="833000" y="2376706"/>
            <a:ext cx="5915851" cy="344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59EFF46-BFF0-402C-AC59-DB6608629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302" y="3304800"/>
            <a:ext cx="3905795" cy="1457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019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875583" y="3429000"/>
            <a:ext cx="4292765" cy="136024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Separate mobile application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Overdue fees -&gt; Online payment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Changeable languages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Customizable themes</a:t>
            </a:r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FE1CA2AC-49C0-457B-B937-9CB709CE933E}"/>
              </a:ext>
            </a:extLst>
          </p:cNvPr>
          <p:cNvSpPr txBox="1">
            <a:spLocks/>
          </p:cNvSpPr>
          <p:nvPr/>
        </p:nvSpPr>
        <p:spPr>
          <a:xfrm>
            <a:off x="343304" y="2298769"/>
            <a:ext cx="4825044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/>
              <a:t>Future improvements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7558475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389F5-4A55-478B-A1F5-6422DC11E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267" y="763199"/>
            <a:ext cx="2012133" cy="698717"/>
          </a:xfrm>
        </p:spPr>
        <p:txBody>
          <a:bodyPr/>
          <a:lstStyle/>
          <a:p>
            <a:r>
              <a:rPr lang="en-GB" sz="4000" dirty="0"/>
              <a:t>Sources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6A045ED4-1B09-4F9E-BA9C-17BB876E4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2267" y="1516384"/>
            <a:ext cx="6028000" cy="698716"/>
          </a:xfrm>
        </p:spPr>
        <p:txBody>
          <a:bodyPr anchor="t"/>
          <a:lstStyle/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>
                <a:hlinkClick r:id="rId2"/>
              </a:rPr>
              <a:t>Presentation template</a:t>
            </a:r>
            <a:endParaRPr lang="en-GB" sz="2000" dirty="0"/>
          </a:p>
          <a:p>
            <a:pPr marL="495300" indent="-342900">
              <a:buFont typeface="Arial" panose="020B0604020202020204" pitchFamily="34" charset="0"/>
              <a:buChar char="•"/>
            </a:pPr>
            <a:r>
              <a:rPr lang="en-GB" sz="2000" dirty="0"/>
              <a:t>All source for the pictures are linked to them</a:t>
            </a:r>
          </a:p>
          <a:p>
            <a:pPr marL="495300" indent="-342900">
              <a:buFont typeface="Arial" panose="020B0604020202020204" pitchFamily="34" charset="0"/>
              <a:buChar char="•"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127357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CFEA2-8BD3-4162-A14E-5A370755EF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4654" y="3097096"/>
            <a:ext cx="10282691" cy="1021624"/>
          </a:xfrm>
        </p:spPr>
        <p:txBody>
          <a:bodyPr/>
          <a:lstStyle/>
          <a:p>
            <a:r>
              <a:rPr lang="en-GB" dirty="0"/>
              <a:t>Library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1118D-090B-4B78-A783-AB1F86640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02983"/>
            <a:ext cx="8010939" cy="455017"/>
          </a:xfrm>
        </p:spPr>
        <p:txBody>
          <a:bodyPr/>
          <a:lstStyle/>
          <a:p>
            <a:pPr marL="9525" indent="-9525"/>
            <a:r>
              <a:rPr lang="en-GB" sz="2100" dirty="0">
                <a:latin typeface="Oxanium"/>
              </a:rPr>
              <a:t>Made by:  Zoltán András Tóth, Máté Vágvölgyi, Soma István Zsömbörgi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70AED58-821E-40F9-96DD-6D5878250FD5}"/>
              </a:ext>
            </a:extLst>
          </p:cNvPr>
          <p:cNvSpPr txBox="1">
            <a:spLocks/>
          </p:cNvSpPr>
          <p:nvPr/>
        </p:nvSpPr>
        <p:spPr>
          <a:xfrm>
            <a:off x="886654" y="2134206"/>
            <a:ext cx="10282691" cy="102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667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xanium"/>
              <a:buNone/>
              <a:defRPr sz="6933" b="1" i="0" u="none" strike="noStrike" cap="none">
                <a:solidFill>
                  <a:srgbClr val="191919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pPr algn="ctr"/>
            <a:r>
              <a:rPr lang="en-GB" dirty="0"/>
              <a:t>LMS</a:t>
            </a:r>
          </a:p>
        </p:txBody>
      </p:sp>
    </p:spTree>
    <p:extLst>
      <p:ext uri="{BB962C8B-B14F-4D97-AF65-F5344CB8AC3E}">
        <p14:creationId xmlns:p14="http://schemas.microsoft.com/office/powerpoint/2010/main" val="2841535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3">
            <a:extLst>
              <a:ext uri="{FF2B5EF4-FFF2-40B4-BE49-F238E27FC236}">
                <a16:creationId xmlns:a16="http://schemas.microsoft.com/office/drawing/2014/main" id="{1C8BAD0D-43DE-4316-957D-7E1B4FC0D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669" y="2007704"/>
            <a:ext cx="3065348" cy="580553"/>
          </a:xfrm>
        </p:spPr>
        <p:txBody>
          <a:bodyPr/>
          <a:lstStyle/>
          <a:p>
            <a:r>
              <a:rPr lang="en-GB" sz="4000" dirty="0"/>
              <a:t>The problem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5AD56862-9EFA-4BCF-AA67-2DDAA70FCC07}"/>
              </a:ext>
            </a:extLst>
          </p:cNvPr>
          <p:cNvSpPr txBox="1">
            <a:spLocks/>
          </p:cNvSpPr>
          <p:nvPr/>
        </p:nvSpPr>
        <p:spPr>
          <a:xfrm>
            <a:off x="1556347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heard librarians say they are dissatisfied with the current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It was also inconvenient for us, students.</a:t>
            </a:r>
          </a:p>
        </p:txBody>
      </p:sp>
      <p:sp>
        <p:nvSpPr>
          <p:cNvPr id="16" name="Title 3">
            <a:extLst>
              <a:ext uri="{FF2B5EF4-FFF2-40B4-BE49-F238E27FC236}">
                <a16:creationId xmlns:a16="http://schemas.microsoft.com/office/drawing/2014/main" id="{7C5DCB7D-F93F-4AD0-8CE4-17A8B1CA7F30}"/>
              </a:ext>
            </a:extLst>
          </p:cNvPr>
          <p:cNvSpPr txBox="1">
            <a:spLocks/>
          </p:cNvSpPr>
          <p:nvPr/>
        </p:nvSpPr>
        <p:spPr>
          <a:xfrm>
            <a:off x="7115634" y="2007704"/>
            <a:ext cx="3065348" cy="58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/>
              <a:t>The solution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EDB4A5A8-ECFE-4865-BA36-945355C6E767}"/>
              </a:ext>
            </a:extLst>
          </p:cNvPr>
          <p:cNvSpPr txBox="1">
            <a:spLocks/>
          </p:cNvSpPr>
          <p:nvPr/>
        </p:nvSpPr>
        <p:spPr>
          <a:xfrm>
            <a:off x="6678312" y="2813865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We decided to create our own program to replace the obsolete software with managing books, users and all the borrowings.</a:t>
            </a:r>
          </a:p>
        </p:txBody>
      </p:sp>
    </p:spTree>
    <p:extLst>
      <p:ext uri="{BB962C8B-B14F-4D97-AF65-F5344CB8AC3E}">
        <p14:creationId xmlns:p14="http://schemas.microsoft.com/office/powerpoint/2010/main" val="41080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Teamwork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39442" y="1597001"/>
            <a:ext cx="1916557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Applications: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Discord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Figma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  <p:pic>
        <p:nvPicPr>
          <p:cNvPr id="1026" name="Picture 2" descr="GitHub Logo, symbol, meaning, history, PNG, brand">
            <a:hlinkClick r:id="rId2"/>
            <a:extLst>
              <a:ext uri="{FF2B5EF4-FFF2-40B4-BE49-F238E27FC236}">
                <a16:creationId xmlns:a16="http://schemas.microsoft.com/office/drawing/2014/main" id="{093EAFF5-AE2C-4552-B99C-2124CFCFC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4519"/>
            <a:ext cx="1813563" cy="102012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iscord Logo PNGs for Free Download">
            <a:hlinkClick r:id="rId4"/>
            <a:extLst>
              <a:ext uri="{FF2B5EF4-FFF2-40B4-BE49-F238E27FC236}">
                <a16:creationId xmlns:a16="http://schemas.microsoft.com/office/drawing/2014/main" id="{F971B81D-D18A-4F4B-83E3-6572C0B46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5252" y="3574485"/>
            <a:ext cx="1398033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gma Logo PNG image for Free Download">
            <a:hlinkClick r:id="rId6"/>
            <a:extLst>
              <a:ext uri="{FF2B5EF4-FFF2-40B4-BE49-F238E27FC236}">
                <a16:creationId xmlns:a16="http://schemas.microsoft.com/office/drawing/2014/main" id="{E9DDA292-18C4-455A-8EFE-9CC0FACCA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62" y="5311935"/>
            <a:ext cx="2066401" cy="56960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Subtitle 2">
            <a:extLst>
              <a:ext uri="{FF2B5EF4-FFF2-40B4-BE49-F238E27FC236}">
                <a16:creationId xmlns:a16="http://schemas.microsoft.com/office/drawing/2014/main" id="{F534027E-7418-4E7A-9DD4-8D1973B4EEAE}"/>
              </a:ext>
            </a:extLst>
          </p:cNvPr>
          <p:cNvSpPr txBox="1">
            <a:spLocks/>
          </p:cNvSpPr>
          <p:nvPr/>
        </p:nvSpPr>
        <p:spPr>
          <a:xfrm>
            <a:off x="4784244" y="1592703"/>
            <a:ext cx="5605356" cy="1737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0" indent="0"/>
            <a:r>
              <a:rPr lang="en-GB" sz="2400" dirty="0"/>
              <a:t>Allocation of tasks: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Frontend: Zoltán Tóth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Backend: Soma Zsömbörgi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Desktop Application: Máté Vágvölgyi</a:t>
            </a:r>
          </a:p>
        </p:txBody>
      </p:sp>
      <p:pic>
        <p:nvPicPr>
          <p:cNvPr id="2050" name="Picture 2" descr="Collection of React Logo PNG. | PlusPNG">
            <a:hlinkClick r:id="rId8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6634" y="3429000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10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204" y="4972518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12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700" y="3530569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8340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59984" y="59263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Base idea</a:t>
            </a:r>
          </a:p>
        </p:txBody>
      </p:sp>
      <p:pic>
        <p:nvPicPr>
          <p:cNvPr id="2050" name="Picture 2" descr="Collection of React Logo PNG. | PlusPNG">
            <a:hlinkClick r:id="rId2"/>
            <a:extLst>
              <a:ext uri="{FF2B5EF4-FFF2-40B4-BE49-F238E27FC236}">
                <a16:creationId xmlns:a16="http://schemas.microsoft.com/office/drawing/2014/main" id="{32F4AC95-BFAB-4467-866A-3EA55D80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2966" y="4215539"/>
            <a:ext cx="2485068" cy="13980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tpave | Portal">
            <a:hlinkClick r:id="rId4"/>
            <a:extLst>
              <a:ext uri="{FF2B5EF4-FFF2-40B4-BE49-F238E27FC236}">
                <a16:creationId xmlns:a16="http://schemas.microsoft.com/office/drawing/2014/main" id="{9673F0D1-C7BE-4DE2-A27B-09879DBC08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386" y="4397353"/>
            <a:ext cx="1975196" cy="103440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C# Download png">
            <a:hlinkClick r:id="rId6"/>
            <a:extLst>
              <a:ext uri="{FF2B5EF4-FFF2-40B4-BE49-F238E27FC236}">
                <a16:creationId xmlns:a16="http://schemas.microsoft.com/office/drawing/2014/main" id="{07C42090-C1A5-459D-995E-2C03EB392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8624" y="4397353"/>
            <a:ext cx="1095751" cy="1095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9F5E86A-3220-407C-A85F-9E0D9A6E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1900" y="2398575"/>
            <a:ext cx="29072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Frontend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36D9D7C-7CF8-409A-92DE-73355EBAB6DC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1181900" y="3013573"/>
            <a:ext cx="2907200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Website for members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Register to reserve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Verify email address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5D81324D-A70D-4CE9-97DE-CA137D96489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4548777" y="3013573"/>
            <a:ext cx="3094414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Connection between Frontend and Database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7537D88B-98F6-410C-AE89-FA328834DAD6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7881016" y="3013573"/>
            <a:ext cx="3350968" cy="1181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Software for admins and librarians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dirty="0"/>
              <a:t>Application for managing a physical library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FB5E1433-AA7C-4569-952E-5905D9E97FB3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642384" y="2398575"/>
            <a:ext cx="2907200" cy="537600"/>
          </a:xfrm>
        </p:spPr>
        <p:txBody>
          <a:bodyPr/>
          <a:lstStyle/>
          <a:p>
            <a:r>
              <a:rPr lang="en-GB" dirty="0"/>
              <a:t>Backend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C6FC0DA-E229-44CD-984C-7AC0D377C4BA}"/>
              </a:ext>
            </a:extLst>
          </p:cNvPr>
          <p:cNvSpPr>
            <a:spLocks noGrp="1"/>
          </p:cNvSpPr>
          <p:nvPr>
            <p:ph type="subTitle" idx="6"/>
          </p:nvPr>
        </p:nvSpPr>
        <p:spPr>
          <a:xfrm>
            <a:off x="8102900" y="2398575"/>
            <a:ext cx="2907200" cy="537600"/>
          </a:xfrm>
          <a:effectLst>
            <a:glow rad="63500">
              <a:schemeClr val="accent1">
                <a:satMod val="175000"/>
                <a:alpha val="40000"/>
              </a:schemeClr>
            </a:glow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r>
              <a:rPr lang="en-GB" dirty="0"/>
              <a:t>LMS Desktop</a:t>
            </a:r>
          </a:p>
        </p:txBody>
      </p:sp>
    </p:spTree>
    <p:extLst>
      <p:ext uri="{BB962C8B-B14F-4D97-AF65-F5344CB8AC3E}">
        <p14:creationId xmlns:p14="http://schemas.microsoft.com/office/powerpoint/2010/main" val="1573297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Database - MySQL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789703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">
            <a:extLst>
              <a:ext uri="{FF2B5EF4-FFF2-40B4-BE49-F238E27FC236}">
                <a16:creationId xmlns:a16="http://schemas.microsoft.com/office/drawing/2014/main" id="{27C42821-F676-49A2-B40D-43668BCD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sz="4000" b="1" dirty="0">
                <a:solidFill>
                  <a:schemeClr val="dk1"/>
                </a:solidFill>
                <a:effectLst/>
              </a:rPr>
              <a:t>Functions of the Website - Frontend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6FED2A6-F386-474E-A700-BA2A0D243BBA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206079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960000" y="593367"/>
            <a:ext cx="1027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the Website - Backend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1438642" y="1475519"/>
            <a:ext cx="3939993" cy="2066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/>
              <a:t>Function2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6440561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CB83B76-EEC6-49EB-82AB-A62075662CBE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67187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311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BEC4820-2A6F-4CB3-A4DD-F45A4846A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70107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36603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AD740177-E2ED-47F4-A372-155FF5715CBC}"/>
              </a:ext>
            </a:extLst>
          </p:cNvPr>
          <p:cNvSpPr txBox="1">
            <a:spLocks/>
          </p:cNvSpPr>
          <p:nvPr/>
        </p:nvSpPr>
        <p:spPr>
          <a:xfrm>
            <a:off x="7755592" y="2957296"/>
            <a:ext cx="3297160" cy="1494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9525" indent="-9525" eaLnBrk="1" hangingPunct="1">
              <a:buClr>
                <a:schemeClr val="dk1"/>
              </a:buClr>
              <a:buSzPts val="1200"/>
              <a:buFont typeface="Hind"/>
              <a:buNone/>
              <a:defRPr sz="2100">
                <a:solidFill>
                  <a:schemeClr val="dk1"/>
                </a:solidFill>
                <a:latin typeface="Oxanium"/>
                <a:ea typeface="Hind"/>
                <a:cs typeface="Hind"/>
                <a:sym typeface="Hind"/>
              </a:defRPr>
            </a:lvl1pPr>
            <a:lvl2pPr marL="914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2pPr>
            <a:lvl3pPr marL="1371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3pPr>
            <a:lvl4pPr marL="1828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4pPr>
            <a:lvl5pPr marL="22860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5pPr>
            <a:lvl6pPr marL="27432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6pPr>
            <a:lvl7pPr marL="32004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7pPr>
            <a:lvl8pPr marL="36576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8pPr>
            <a:lvl9pPr marL="4114800" indent="-304800" algn="ctr" eaLnBrk="1" hangingPunct="1">
              <a:buClr>
                <a:schemeClr val="dk1"/>
              </a:buClr>
              <a:buSzPts val="1800"/>
              <a:buFont typeface="Hind"/>
              <a:buNone/>
              <a:defRPr sz="2400">
                <a:solidFill>
                  <a:schemeClr val="dk1"/>
                </a:solidFill>
                <a:latin typeface="Hind"/>
                <a:ea typeface="Hind"/>
                <a:cs typeface="Hind"/>
                <a:sym typeface="Hind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dirty="0">
                <a:effectLst/>
              </a:rPr>
              <a:t>Login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>
                <a:effectLst/>
              </a:rPr>
              <a:t>Admin or Librarian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Show password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Real time error feedback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812843-343E-431D-B845-6AC0CC858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508" y="2232530"/>
            <a:ext cx="2676899" cy="29436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0A826-0BEB-4287-A865-6E1990222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550" y="2251583"/>
            <a:ext cx="2676899" cy="29055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CFCC55-80C0-4022-9BFF-8E9376D903E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226"/>
          <a:stretch/>
        </p:blipFill>
        <p:spPr>
          <a:xfrm>
            <a:off x="-7832884" y="1870096"/>
            <a:ext cx="7651462" cy="433918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9" name="Title 3">
            <a:extLst>
              <a:ext uri="{FF2B5EF4-FFF2-40B4-BE49-F238E27FC236}">
                <a16:creationId xmlns:a16="http://schemas.microsoft.com/office/drawing/2014/main" id="{FE8C92DB-C8DE-4166-A680-C0C80F50BF03}"/>
              </a:ext>
            </a:extLst>
          </p:cNvPr>
          <p:cNvSpPr txBox="1">
            <a:spLocks/>
          </p:cNvSpPr>
          <p:nvPr/>
        </p:nvSpPr>
        <p:spPr>
          <a:xfrm>
            <a:off x="2429247" y="383963"/>
            <a:ext cx="8044397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xanium"/>
              <a:buNone/>
              <a:defRPr sz="3000" b="1" i="0" u="none" strike="noStrike" cap="none">
                <a:solidFill>
                  <a:schemeClr val="dk1"/>
                </a:solidFill>
                <a:latin typeface="Oxanium"/>
                <a:ea typeface="Oxanium"/>
                <a:cs typeface="Oxanium"/>
                <a:sym typeface="Oxanium"/>
              </a:defRPr>
            </a:lvl9pPr>
          </a:lstStyle>
          <a:p>
            <a:r>
              <a:rPr lang="en-GB" sz="4000" dirty="0">
                <a:effectLst/>
              </a:rPr>
              <a:t>Functions of LMS Desktop</a:t>
            </a:r>
          </a:p>
        </p:txBody>
      </p:sp>
    </p:spTree>
    <p:extLst>
      <p:ext uri="{BB962C8B-B14F-4D97-AF65-F5344CB8AC3E}">
        <p14:creationId xmlns:p14="http://schemas.microsoft.com/office/powerpoint/2010/main" val="964809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5G Wireless Technology MK Plan by Slidesgo">
  <a:themeElements>
    <a:clrScheme name="Simple Light">
      <a:dk1>
        <a:srgbClr val="FFFFFF"/>
      </a:dk1>
      <a:lt1>
        <a:srgbClr val="EE98FF"/>
      </a:lt1>
      <a:dk2>
        <a:srgbClr val="CB7DFF"/>
      </a:dk2>
      <a:lt2>
        <a:srgbClr val="996EF7"/>
      </a:lt2>
      <a:accent1>
        <a:srgbClr val="54167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Purple_GOOD</Template>
  <TotalTime>253</TotalTime>
  <Words>272</Words>
  <Application>Microsoft Office PowerPoint</Application>
  <PresentationFormat>Widescreen</PresentationFormat>
  <Paragraphs>72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Hind</vt:lpstr>
      <vt:lpstr>Nunito Light</vt:lpstr>
      <vt:lpstr>Oxanium</vt:lpstr>
      <vt:lpstr>Proxima Nova</vt:lpstr>
      <vt:lpstr>Proxima Nova Semibold</vt:lpstr>
      <vt:lpstr>Raleway</vt:lpstr>
      <vt:lpstr>5G Wireless Technology MK Plan by Slidesgo</vt:lpstr>
      <vt:lpstr>Slidesgo Final Pages</vt:lpstr>
      <vt:lpstr>Library Management System</vt:lpstr>
      <vt:lpstr>The problem</vt:lpstr>
      <vt:lpstr>PowerPoint Presentation</vt:lpstr>
      <vt:lpstr>PowerPoint Presentation</vt:lpstr>
      <vt:lpstr>PowerPoint Presentation</vt:lpstr>
      <vt:lpstr>Functions of the Website - Frontend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Sources</vt:lpstr>
      <vt:lpstr>Library Management System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Kézigránát</dc:creator>
  <cp:lastModifiedBy>Zsigmond</cp:lastModifiedBy>
  <cp:revision>215</cp:revision>
  <dcterms:created xsi:type="dcterms:W3CDTF">2025-03-31T08:40:45Z</dcterms:created>
  <dcterms:modified xsi:type="dcterms:W3CDTF">2025-04-01T15:23:24Z</dcterms:modified>
</cp:coreProperties>
</file>