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69" r:id="rId5"/>
    <p:sldId id="271" r:id="rId6"/>
    <p:sldId id="261" r:id="rId7"/>
    <p:sldId id="260" r:id="rId8"/>
    <p:sldId id="268" r:id="rId9"/>
    <p:sldId id="266" r:id="rId10"/>
    <p:sldId id="267" r:id="rId11"/>
    <p:sldId id="262" r:id="rId12"/>
    <p:sldId id="264" r:id="rId13"/>
    <p:sldId id="265" r:id="rId14"/>
    <p:sldId id="257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C# with MySQL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Costumizable</a:t>
            </a:r>
            <a:r>
              <a:rPr lang="en-GB" sz="2000" dirty="0"/>
              <a:t>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39442" y="1597001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4519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574485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311935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84244" y="1592703"/>
            <a:ext cx="5605356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421553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397353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900" y="2398575"/>
            <a:ext cx="29072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642384" y="2398575"/>
            <a:ext cx="29072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02900" y="2398575"/>
            <a:ext cx="29072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1573297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897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248</TotalTime>
  <Words>253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208</cp:revision>
  <dcterms:created xsi:type="dcterms:W3CDTF">2025-03-31T08:40:45Z</dcterms:created>
  <dcterms:modified xsi:type="dcterms:W3CDTF">2025-04-01T06:51:31Z</dcterms:modified>
</cp:coreProperties>
</file>