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7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-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bit.ly/2TtBDfr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s://bit.ly/3A1uf1Q" TargetMode="External"/><Relationship Id="rId4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9867" y="1922317"/>
            <a:ext cx="9110800" cy="25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9867" y="4533184"/>
            <a:ext cx="6028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878843" y="713332"/>
            <a:ext cx="4634557" cy="7493784"/>
            <a:chOff x="5909132" y="534999"/>
            <a:chExt cx="3475918" cy="562033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909132" y="3487469"/>
              <a:ext cx="2773543" cy="2667868"/>
              <a:chOff x="5909132" y="3487469"/>
              <a:chExt cx="2773543" cy="2667868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774900" y="3487469"/>
                <a:ext cx="907775" cy="9077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3">
                <a:alphaModFix amt="32000"/>
              </a:blip>
              <a:stretch>
                <a:fillRect/>
              </a:stretch>
            </p:blipFill>
            <p:spPr>
              <a:xfrm>
                <a:off x="5909132" y="3955138"/>
                <a:ext cx="2200136" cy="220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7874" y="534999"/>
              <a:ext cx="2617176" cy="12926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oogle Shape;17;p2"/>
          <p:cNvGrpSpPr/>
          <p:nvPr/>
        </p:nvGrpSpPr>
        <p:grpSpPr>
          <a:xfrm>
            <a:off x="607068" y="724398"/>
            <a:ext cx="10334849" cy="5788228"/>
            <a:chOff x="455300" y="543298"/>
            <a:chExt cx="7751137" cy="4341171"/>
          </a:xfrm>
        </p:grpSpPr>
        <p:pic>
          <p:nvPicPr>
            <p:cNvPr id="18" name="Google Shape;18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5300" y="543298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27437" y="3703430"/>
              <a:ext cx="1179000" cy="11810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093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953467" y="2397351"/>
            <a:ext cx="5334000" cy="16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953467" y="3869849"/>
            <a:ext cx="5334000" cy="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>
            <a:off x="5308604" y="-1016000"/>
            <a:ext cx="7151931" cy="9079031"/>
            <a:chOff x="3981453" y="-762000"/>
            <a:chExt cx="5363948" cy="6809273"/>
          </a:xfrm>
        </p:grpSpPr>
        <p:pic>
          <p:nvPicPr>
            <p:cNvPr id="83" name="Google Shape;8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333623" y="1827998"/>
              <a:ext cx="3011778" cy="14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981453" y="-7620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1"/>
            <p:cNvPicPr preferRelativeResize="0"/>
            <p:nvPr/>
          </p:nvPicPr>
          <p:blipFill>
            <a:blip r:embed="rId4">
              <a:alphaModFix amt="44000"/>
            </a:blip>
            <a:stretch>
              <a:fillRect/>
            </a:stretch>
          </p:blipFill>
          <p:spPr>
            <a:xfrm flipH="1">
              <a:off x="5183801" y="4271273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1"/>
            <p:cNvPicPr preferRelativeResize="0"/>
            <p:nvPr/>
          </p:nvPicPr>
          <p:blipFill>
            <a:blip r:embed="rId5">
              <a:alphaModFix amt="26000"/>
            </a:blip>
            <a:stretch>
              <a:fillRect/>
            </a:stretch>
          </p:blipFill>
          <p:spPr>
            <a:xfrm flipH="1">
              <a:off x="5695325" y="4782156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7893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93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142662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>
            <a:off x="142662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5379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9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808096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808096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42662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475379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808096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3"/>
          </p:nvPr>
        </p:nvSpPr>
        <p:spPr>
          <a:xfrm>
            <a:off x="142662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475379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808096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04" name="Google Shape;104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3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09" name="Google Shape;10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18260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8216884" y="-922133"/>
            <a:ext cx="2368000" cy="2368000"/>
            <a:chOff x="6162663" y="-691600"/>
            <a:chExt cx="1776000" cy="1776000"/>
          </a:xfrm>
        </p:grpSpPr>
        <p:pic>
          <p:nvPicPr>
            <p:cNvPr id="115" name="Google Shape;115;p14"/>
            <p:cNvPicPr preferRelativeResize="0"/>
            <p:nvPr/>
          </p:nvPicPr>
          <p:blipFill>
            <a:blip r:embed="rId2">
              <a:alphaModFix amt="26000"/>
            </a:blip>
            <a:stretch>
              <a:fillRect/>
            </a:stretch>
          </p:blipFill>
          <p:spPr>
            <a:xfrm rot="10800000">
              <a:off x="6674187" y="-180761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 rot="10800000">
              <a:off x="6162663" y="-691600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5909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28452" y="593360"/>
            <a:ext cx="2664560" cy="7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775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125" name="Google Shape;125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6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1363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1" y="5921233"/>
            <a:ext cx="763572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7198" y="4394808"/>
            <a:ext cx="1434067" cy="1434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716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38" name="Google Shape;13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6064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9"/>
          <p:cNvGrpSpPr/>
          <p:nvPr/>
        </p:nvGrpSpPr>
        <p:grpSpPr>
          <a:xfrm>
            <a:off x="10378867" y="354537"/>
            <a:ext cx="1639133" cy="1316196"/>
            <a:chOff x="7784150" y="265902"/>
            <a:chExt cx="1229350" cy="987147"/>
          </a:xfrm>
        </p:grpSpPr>
        <p:pic>
          <p:nvPicPr>
            <p:cNvPr id="151" name="Google Shape;15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84150" y="2659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57149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157" name="Google Shape;157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0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160" name="Google Shape;1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8883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990867" y="3173100"/>
            <a:ext cx="40448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537667" y="3173100"/>
            <a:ext cx="14532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4600735" y="-767926"/>
            <a:ext cx="8182576" cy="5741689"/>
            <a:chOff x="3450551" y="-575945"/>
            <a:chExt cx="6136932" cy="4306267"/>
          </a:xfrm>
        </p:grpSpPr>
        <p:pic>
          <p:nvPicPr>
            <p:cNvPr id="25" name="Google Shape;25;p3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3450551" y="-575945"/>
              <a:ext cx="2338675" cy="23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0343" y="1413148"/>
              <a:ext cx="2317140" cy="2317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oogle Shape;27;p3"/>
          <p:cNvGrpSpPr/>
          <p:nvPr/>
        </p:nvGrpSpPr>
        <p:grpSpPr>
          <a:xfrm>
            <a:off x="7646471" y="1068476"/>
            <a:ext cx="5952535" cy="5414933"/>
            <a:chOff x="5734853" y="801357"/>
            <a:chExt cx="4464401" cy="4061200"/>
          </a:xfrm>
        </p:grpSpPr>
        <p:pic>
          <p:nvPicPr>
            <p:cNvPr id="28" name="Google Shape;28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4853" y="3691757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58535" y="801357"/>
              <a:ext cx="3540719" cy="354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85939" y="2228192"/>
              <a:ext cx="685948" cy="6870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072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5218933" y="2993251"/>
            <a:ext cx="6019600" cy="2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5218933" y="1637117"/>
            <a:ext cx="6019600" cy="1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1"/>
          <p:cNvSpPr>
            <a:spLocks noGrp="1"/>
          </p:cNvSpPr>
          <p:nvPr>
            <p:ph type="pic" idx="2"/>
          </p:nvPr>
        </p:nvSpPr>
        <p:spPr>
          <a:xfrm>
            <a:off x="2282784" y="1441467"/>
            <a:ext cx="2256800" cy="3956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Google Shape;168;p21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5218933" y="5734333"/>
            <a:ext cx="1654700" cy="1654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-377833" y="-398936"/>
            <a:ext cx="12150733" cy="7291973"/>
            <a:chOff x="-283375" y="-299202"/>
            <a:chExt cx="9113050" cy="5468980"/>
          </a:xfrm>
        </p:grpSpPr>
        <p:pic>
          <p:nvPicPr>
            <p:cNvPr id="170" name="Google Shape;17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83375" y="3529307"/>
              <a:ext cx="770100" cy="771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286191" y="4672736"/>
              <a:ext cx="497038" cy="4970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7588650" y="-299202"/>
              <a:ext cx="1241025" cy="1241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45871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733" y="4388268"/>
            <a:ext cx="4634665" cy="463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612" y="3662117"/>
            <a:ext cx="2096545" cy="209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68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2356271" y="956906"/>
            <a:ext cx="9803431" cy="6967895"/>
            <a:chOff x="1767203" y="717679"/>
            <a:chExt cx="7352573" cy="5225921"/>
          </a:xfrm>
        </p:grpSpPr>
        <p:pic>
          <p:nvPicPr>
            <p:cNvPr id="182" name="Google Shape;18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767203" y="40005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2675" y="717679"/>
              <a:ext cx="1027100" cy="1027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1181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2"/>
          </p:nvPr>
        </p:nvSpPr>
        <p:spPr>
          <a:xfrm>
            <a:off x="1181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4642384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4"/>
          </p:nvPr>
        </p:nvSpPr>
        <p:spPr>
          <a:xfrm>
            <a:off x="8102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5"/>
          </p:nvPr>
        </p:nvSpPr>
        <p:spPr>
          <a:xfrm>
            <a:off x="4642384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8102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3061023" y="593384"/>
            <a:ext cx="9462223" cy="6626617"/>
            <a:chOff x="2295767" y="445037"/>
            <a:chExt cx="7096667" cy="4969963"/>
          </a:xfrm>
        </p:grpSpPr>
        <p:pic>
          <p:nvPicPr>
            <p:cNvPr id="192" name="Google Shape;19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5767" y="4529100"/>
              <a:ext cx="885943" cy="8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20025" y="445037"/>
              <a:ext cx="1572409" cy="157241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89946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96" name="Google Shape;196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1860283" y="1886921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2"/>
          </p:nvPr>
        </p:nvSpPr>
        <p:spPr>
          <a:xfrm>
            <a:off x="1860285" y="2438388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3"/>
          </p:nvPr>
        </p:nvSpPr>
        <p:spPr>
          <a:xfrm>
            <a:off x="7076620" y="2438388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4"/>
          </p:nvPr>
        </p:nvSpPr>
        <p:spPr>
          <a:xfrm>
            <a:off x="1860285" y="4614155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5"/>
          </p:nvPr>
        </p:nvSpPr>
        <p:spPr>
          <a:xfrm>
            <a:off x="7076620" y="4614155"/>
            <a:ext cx="3956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6"/>
          </p:nvPr>
        </p:nvSpPr>
        <p:spPr>
          <a:xfrm>
            <a:off x="1860283" y="4062688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7"/>
          </p:nvPr>
        </p:nvSpPr>
        <p:spPr>
          <a:xfrm>
            <a:off x="7076617" y="1886921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8"/>
          </p:nvPr>
        </p:nvSpPr>
        <p:spPr>
          <a:xfrm>
            <a:off x="7076617" y="4062688"/>
            <a:ext cx="3956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45036" y="5992360"/>
            <a:ext cx="266456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44734" y="5864503"/>
            <a:ext cx="208633" cy="2089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97677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963433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2"/>
          </p:nvPr>
        </p:nvSpPr>
        <p:spPr>
          <a:xfrm>
            <a:off x="4563771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3"/>
          </p:nvPr>
        </p:nvSpPr>
        <p:spPr>
          <a:xfrm>
            <a:off x="8157688" y="297413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4"/>
          </p:nvPr>
        </p:nvSpPr>
        <p:spPr>
          <a:xfrm>
            <a:off x="963433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5"/>
          </p:nvPr>
        </p:nvSpPr>
        <p:spPr>
          <a:xfrm>
            <a:off x="4563771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6"/>
          </p:nvPr>
        </p:nvSpPr>
        <p:spPr>
          <a:xfrm>
            <a:off x="8157688" y="54282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7"/>
          </p:nvPr>
        </p:nvSpPr>
        <p:spPr>
          <a:xfrm>
            <a:off x="963433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8"/>
          </p:nvPr>
        </p:nvSpPr>
        <p:spPr>
          <a:xfrm>
            <a:off x="4563780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9"/>
          </p:nvPr>
        </p:nvSpPr>
        <p:spPr>
          <a:xfrm>
            <a:off x="8164131" y="24210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13"/>
          </p:nvPr>
        </p:nvSpPr>
        <p:spPr>
          <a:xfrm>
            <a:off x="963433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14"/>
          </p:nvPr>
        </p:nvSpPr>
        <p:spPr>
          <a:xfrm>
            <a:off x="4563780" y="4880608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15"/>
          </p:nvPr>
        </p:nvSpPr>
        <p:spPr>
          <a:xfrm>
            <a:off x="8160871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5"/>
          <p:cNvGrpSpPr/>
          <p:nvPr/>
        </p:nvGrpSpPr>
        <p:grpSpPr>
          <a:xfrm>
            <a:off x="11178968" y="977982"/>
            <a:ext cx="839033" cy="1015517"/>
            <a:chOff x="8384225" y="733486"/>
            <a:chExt cx="629275" cy="761638"/>
          </a:xfrm>
        </p:grpSpPr>
        <p:pic>
          <p:nvPicPr>
            <p:cNvPr id="224" name="Google Shape;22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84225" y="13384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34322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8" name="Google Shape;228;p26"/>
          <p:cNvSpPr txBox="1">
            <a:spLocks noGrp="1"/>
          </p:cNvSpPr>
          <p:nvPr>
            <p:ph type="title" hasCustomPrompt="1"/>
          </p:nvPr>
        </p:nvSpPr>
        <p:spPr>
          <a:xfrm>
            <a:off x="4482133" y="716667"/>
            <a:ext cx="6756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29" name="Google Shape;229;p26"/>
          <p:cNvSpPr txBox="1">
            <a:spLocks noGrp="1"/>
          </p:cNvSpPr>
          <p:nvPr>
            <p:ph type="subTitle" idx="1"/>
          </p:nvPr>
        </p:nvSpPr>
        <p:spPr>
          <a:xfrm>
            <a:off x="4482133" y="1757567"/>
            <a:ext cx="6756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0" name="Google Shape;230;p26"/>
          <p:cNvSpPr txBox="1">
            <a:spLocks noGrp="1"/>
          </p:cNvSpPr>
          <p:nvPr>
            <p:ph type="title" idx="2" hasCustomPrompt="1"/>
          </p:nvPr>
        </p:nvSpPr>
        <p:spPr>
          <a:xfrm>
            <a:off x="4482133" y="2613416"/>
            <a:ext cx="6756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31" name="Google Shape;231;p26"/>
          <p:cNvSpPr txBox="1">
            <a:spLocks noGrp="1"/>
          </p:cNvSpPr>
          <p:nvPr>
            <p:ph type="subTitle" idx="3"/>
          </p:nvPr>
        </p:nvSpPr>
        <p:spPr>
          <a:xfrm>
            <a:off x="4482133" y="3654317"/>
            <a:ext cx="6756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title" idx="4" hasCustomPrompt="1"/>
          </p:nvPr>
        </p:nvSpPr>
        <p:spPr>
          <a:xfrm>
            <a:off x="4482133" y="4510165"/>
            <a:ext cx="6756400" cy="110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4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233" name="Google Shape;233;p26"/>
          <p:cNvSpPr txBox="1">
            <a:spLocks noGrp="1"/>
          </p:cNvSpPr>
          <p:nvPr>
            <p:ph type="subTitle" idx="5"/>
          </p:nvPr>
        </p:nvSpPr>
        <p:spPr>
          <a:xfrm>
            <a:off x="4482133" y="5551067"/>
            <a:ext cx="6756400" cy="5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34" name="Google Shape;23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192967" y="3003968"/>
            <a:ext cx="4634665" cy="46346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26"/>
          <p:cNvGrpSpPr/>
          <p:nvPr/>
        </p:nvGrpSpPr>
        <p:grpSpPr>
          <a:xfrm>
            <a:off x="623911" y="-565108"/>
            <a:ext cx="5825531" cy="4939471"/>
            <a:chOff x="467933" y="-423831"/>
            <a:chExt cx="4369148" cy="3704603"/>
          </a:xfrm>
        </p:grpSpPr>
        <p:pic>
          <p:nvPicPr>
            <p:cNvPr id="236" name="Google Shape;236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7933" y="1708362"/>
              <a:ext cx="1572409" cy="15724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7" name="Google Shape;237;p26"/>
            <p:cNvGrpSpPr/>
            <p:nvPr/>
          </p:nvGrpSpPr>
          <p:grpSpPr>
            <a:xfrm>
              <a:off x="3497884" y="-423831"/>
              <a:ext cx="1339197" cy="1339197"/>
              <a:chOff x="3620002" y="1131752"/>
              <a:chExt cx="828301" cy="828301"/>
            </a:xfrm>
          </p:grpSpPr>
          <p:pic>
            <p:nvPicPr>
              <p:cNvPr id="238" name="Google Shape;238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620002" y="1131752"/>
                <a:ext cx="828301" cy="82830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9" name="Google Shape;239;p2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720721" y="1231931"/>
                <a:ext cx="626858" cy="62793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6986523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ctrTitle"/>
          </p:nvPr>
        </p:nvSpPr>
        <p:spPr>
          <a:xfrm>
            <a:off x="7289800" y="1007117"/>
            <a:ext cx="3948800" cy="14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1"/>
          </p:nvPr>
        </p:nvSpPr>
        <p:spPr>
          <a:xfrm>
            <a:off x="7289900" y="2355932"/>
            <a:ext cx="3948800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 rot="10800000" flipH="1">
            <a:off x="-2282665" y="3612326"/>
            <a:ext cx="3118233" cy="31183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7"/>
          <p:cNvGrpSpPr/>
          <p:nvPr/>
        </p:nvGrpSpPr>
        <p:grpSpPr>
          <a:xfrm>
            <a:off x="763071" y="7"/>
            <a:ext cx="1561035" cy="1561067"/>
            <a:chOff x="572303" y="5"/>
            <a:chExt cx="1170776" cy="1170800"/>
          </a:xfrm>
        </p:grpSpPr>
        <p:pic>
          <p:nvPicPr>
            <p:cNvPr id="246" name="Google Shape;2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911612" y="338937"/>
              <a:ext cx="492152" cy="49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572303" y="5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8" name="Google Shape;248;p27"/>
          <p:cNvSpPr txBox="1"/>
          <p:nvPr/>
        </p:nvSpPr>
        <p:spPr>
          <a:xfrm>
            <a:off x="7289868" y="4646084"/>
            <a:ext cx="3948800" cy="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CREDITS: This presentation template was created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, </a:t>
            </a:r>
            <a:r>
              <a:rPr lang="en" sz="1333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and includes icons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lt1"/>
                </a:solidFill>
                <a:latin typeface="Hind"/>
                <a:ea typeface="Hind"/>
                <a:cs typeface="Hind"/>
                <a:sym typeface="Hind"/>
              </a:rPr>
              <a:t>,</a:t>
            </a:r>
            <a:r>
              <a:rPr lang="en" sz="1333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rPr>
              <a:t> and infographics &amp; images by </a:t>
            </a:r>
            <a:r>
              <a:rPr lang="en" sz="1333" b="1">
                <a:solidFill>
                  <a:schemeClr val="lt1"/>
                </a:solidFill>
                <a:uFill>
                  <a:noFill/>
                </a:uFill>
                <a:latin typeface="Hind"/>
                <a:ea typeface="Hind"/>
                <a:cs typeface="Hind"/>
                <a:sym typeface="Hind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33" b="1">
              <a:solidFill>
                <a:schemeClr val="lt1"/>
              </a:solidFill>
              <a:latin typeface="Hind"/>
              <a:ea typeface="Hind"/>
              <a:cs typeface="Hind"/>
              <a:sym typeface="Hind"/>
            </a:endParaRPr>
          </a:p>
        </p:txBody>
      </p:sp>
    </p:spTree>
    <p:extLst>
      <p:ext uri="{BB962C8B-B14F-4D97-AF65-F5344CB8AC3E}">
        <p14:creationId xmlns:p14="http://schemas.microsoft.com/office/powerpoint/2010/main" val="851206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1" name="Google Shape;251;p28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252" name="Google Shape;252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28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255" name="Google Shape;25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34999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0" name="Google Shape;260;p29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261" name="Google Shape;261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29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264" name="Google Shape;26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90212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48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oogle Shape;35;p4"/>
          <p:cNvGrpSpPr/>
          <p:nvPr/>
        </p:nvGrpSpPr>
        <p:grpSpPr>
          <a:xfrm rot="10800000" flipH="1">
            <a:off x="9616846" y="5516289"/>
            <a:ext cx="1785596" cy="1785596"/>
            <a:chOff x="3620002" y="1131752"/>
            <a:chExt cx="828301" cy="828301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20002" y="1131752"/>
              <a:ext cx="828301" cy="82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20721" y="1231931"/>
              <a:ext cx="626858" cy="62793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601989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84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955733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6747431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1955748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747441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2606837" y="1635394"/>
            <a:ext cx="8754167" cy="5719653"/>
            <a:chOff x="1955127" y="1226545"/>
            <a:chExt cx="6565625" cy="4289740"/>
          </a:xfrm>
        </p:grpSpPr>
        <p:pic>
          <p:nvPicPr>
            <p:cNvPr id="46" name="Google Shape;46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1955127" y="460849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612977" y="122654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oogle Shape;48;p5"/>
          <p:cNvGrpSpPr/>
          <p:nvPr/>
        </p:nvGrpSpPr>
        <p:grpSpPr>
          <a:xfrm>
            <a:off x="2248202" y="1482601"/>
            <a:ext cx="9507969" cy="4904449"/>
            <a:chOff x="1686151" y="1111950"/>
            <a:chExt cx="7130977" cy="3678337"/>
          </a:xfrm>
        </p:grpSpPr>
        <p:pic>
          <p:nvPicPr>
            <p:cNvPr id="49" name="Google Shape;4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686151" y="442671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45421" y="1111950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613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30373" y="593350"/>
            <a:ext cx="1648401" cy="1648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6"/>
          <p:cNvGrpSpPr/>
          <p:nvPr/>
        </p:nvGrpSpPr>
        <p:grpSpPr>
          <a:xfrm>
            <a:off x="-277215" y="503534"/>
            <a:ext cx="11407616" cy="6228493"/>
            <a:chOff x="-207911" y="377650"/>
            <a:chExt cx="8555712" cy="4671370"/>
          </a:xfrm>
        </p:grpSpPr>
        <p:grpSp>
          <p:nvGrpSpPr>
            <p:cNvPr id="56" name="Google Shape;56;p6"/>
            <p:cNvGrpSpPr/>
            <p:nvPr/>
          </p:nvGrpSpPr>
          <p:grpSpPr>
            <a:xfrm>
              <a:off x="-207911" y="4158370"/>
              <a:ext cx="2788995" cy="890650"/>
              <a:chOff x="-207911" y="4158370"/>
              <a:chExt cx="2788995" cy="890650"/>
            </a:xfrm>
          </p:grpSpPr>
          <p:pic>
            <p:nvPicPr>
              <p:cNvPr id="57" name="Google Shape;57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207911" y="415837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2664" y="447632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9" name="Google Shape;5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33101" y="377650"/>
              <a:ext cx="314700" cy="314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2154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10867" y="4500"/>
            <a:ext cx="12192000" cy="68580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3467" y="2208100"/>
            <a:ext cx="42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953467" y="2895500"/>
            <a:ext cx="4286400" cy="17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5905500" y="0"/>
            <a:ext cx="62864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5" name="Google Shape;65;p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3279937" y="5943960"/>
            <a:ext cx="1210367" cy="1210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7"/>
          <p:cNvGrpSpPr/>
          <p:nvPr/>
        </p:nvGrpSpPr>
        <p:grpSpPr>
          <a:xfrm>
            <a:off x="-517234" y="4566085"/>
            <a:ext cx="4644735" cy="2225448"/>
            <a:chOff x="-387926" y="3424564"/>
            <a:chExt cx="3483551" cy="1669086"/>
          </a:xfrm>
        </p:grpSpPr>
        <p:pic>
          <p:nvPicPr>
            <p:cNvPr id="67" name="Google Shape;6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2732051" y="4730075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7926" y="3424564"/>
              <a:ext cx="979200" cy="9809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3961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99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988567" y="21417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988633" y="3309067"/>
            <a:ext cx="62148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6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2372400" y="5384367"/>
            <a:ext cx="7447200" cy="56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85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659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545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theme/5g-wireless-technology-mk-plan#search-purple&amp;position-108&amp;results-2157&amp;rs=search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</a:t>
            </a:r>
            <a:r>
              <a:rPr lang="en-GB" sz="2100" dirty="0" err="1">
                <a:latin typeface="Oxanium"/>
              </a:rPr>
              <a:t>András</a:t>
            </a:r>
            <a:r>
              <a:rPr lang="en-GB" sz="2100" dirty="0">
                <a:latin typeface="Oxanium"/>
              </a:rPr>
              <a:t> </a:t>
            </a:r>
            <a:r>
              <a:rPr lang="en-GB" sz="2100" dirty="0" err="1">
                <a:latin typeface="Oxanium"/>
              </a:rPr>
              <a:t>Tóth</a:t>
            </a:r>
            <a:r>
              <a:rPr lang="en-GB" sz="2100" dirty="0">
                <a:latin typeface="Oxanium"/>
              </a:rPr>
              <a:t>, </a:t>
            </a:r>
            <a:r>
              <a:rPr lang="en-GB" sz="2100" dirty="0" err="1">
                <a:latin typeface="Oxanium"/>
              </a:rPr>
              <a:t>Máté</a:t>
            </a:r>
            <a:r>
              <a:rPr lang="en-GB" sz="2100" dirty="0">
                <a:latin typeface="Oxanium"/>
              </a:rPr>
              <a:t> </a:t>
            </a:r>
            <a:r>
              <a:rPr lang="en-GB" sz="2100" dirty="0" err="1">
                <a:latin typeface="Oxanium"/>
              </a:rPr>
              <a:t>Vágvölgyi</a:t>
            </a:r>
            <a:r>
              <a:rPr lang="en-GB" sz="2100" dirty="0">
                <a:latin typeface="Oxanium"/>
              </a:rPr>
              <a:t>, Soma </a:t>
            </a:r>
            <a:r>
              <a:rPr lang="en-GB" sz="2100" dirty="0" err="1">
                <a:latin typeface="Oxanium"/>
              </a:rPr>
              <a:t>István</a:t>
            </a:r>
            <a:r>
              <a:rPr lang="en-GB" sz="2100" dirty="0">
                <a:latin typeface="Oxanium"/>
              </a:rPr>
              <a:t> </a:t>
            </a:r>
            <a:r>
              <a:rPr lang="en-GB" sz="2100" dirty="0" err="1">
                <a:latin typeface="Oxanium"/>
              </a:rPr>
              <a:t>Zsömbörgi</a:t>
            </a:r>
            <a:endParaRPr lang="en-GB" sz="2100" dirty="0">
              <a:latin typeface="Oxanium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372215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89F5-4A55-478B-A1F5-6422DC11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353833" y="1676400"/>
            <a:ext cx="3073200" cy="441892"/>
          </a:xfrm>
        </p:spPr>
        <p:txBody>
          <a:bodyPr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Presentation template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755847578"/>
      </p:ext>
    </p:extLst>
  </p:cSld>
  <p:clrMapOvr>
    <a:masterClrMapping/>
  </p:clrMapOvr>
</p:sld>
</file>

<file path=ppt/theme/theme1.xml><?xml version="1.0" encoding="utf-8"?>
<a:theme xmlns:a="http://schemas.openxmlformats.org/drawingml/2006/main" name="5G Wireless Technology MK Plan by Slidesgo">
  <a:themeElements>
    <a:clrScheme name="Simple Light">
      <a:dk1>
        <a:srgbClr val="FFFFFF"/>
      </a:dk1>
      <a:lt1>
        <a:srgbClr val="EE98FF"/>
      </a:lt1>
      <a:dk2>
        <a:srgbClr val="CB7DFF"/>
      </a:dk2>
      <a:lt2>
        <a:srgbClr val="996EF7"/>
      </a:lt2>
      <a:accent1>
        <a:srgbClr val="54167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Purple_GOOD</Template>
  <TotalTime>12</TotalTime>
  <Words>20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Hind</vt:lpstr>
      <vt:lpstr>Nunito Light</vt:lpstr>
      <vt:lpstr>Oxanium</vt:lpstr>
      <vt:lpstr>Proxima Nova</vt:lpstr>
      <vt:lpstr>Proxima Nova Semibold</vt:lpstr>
      <vt:lpstr>Raleway</vt:lpstr>
      <vt:lpstr>5G Wireless Technology MK Plan by Slidesgo</vt:lpstr>
      <vt:lpstr>Slidesgo Final Pages</vt:lpstr>
      <vt:lpstr>Library Management System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Kézigránát</dc:creator>
  <cp:lastModifiedBy>Kézigránát</cp:lastModifiedBy>
  <cp:revision>17</cp:revision>
  <dcterms:created xsi:type="dcterms:W3CDTF">2025-03-31T08:40:45Z</dcterms:created>
  <dcterms:modified xsi:type="dcterms:W3CDTF">2025-03-31T08:53:41Z</dcterms:modified>
</cp:coreProperties>
</file>