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1860283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2"/>
          </p:nvPr>
        </p:nvSpPr>
        <p:spPr>
          <a:xfrm>
            <a:off x="1860285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3"/>
          </p:nvPr>
        </p:nvSpPr>
        <p:spPr>
          <a:xfrm>
            <a:off x="7076620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4"/>
          </p:nvPr>
        </p:nvSpPr>
        <p:spPr>
          <a:xfrm>
            <a:off x="1860285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5"/>
          </p:nvPr>
        </p:nvSpPr>
        <p:spPr>
          <a:xfrm>
            <a:off x="7076620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6"/>
          </p:nvPr>
        </p:nvSpPr>
        <p:spPr>
          <a:xfrm>
            <a:off x="1860283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7"/>
          </p:nvPr>
        </p:nvSpPr>
        <p:spPr>
          <a:xfrm>
            <a:off x="7076617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8"/>
          </p:nvPr>
        </p:nvSpPr>
        <p:spPr>
          <a:xfrm>
            <a:off x="7076617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45036" y="5992360"/>
            <a:ext cx="266456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734" y="5864503"/>
            <a:ext cx="208633" cy="20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76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 hasCustomPrompt="1"/>
          </p:nvPr>
        </p:nvSpPr>
        <p:spPr>
          <a:xfrm>
            <a:off x="4482133" y="716667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4482133" y="17575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 idx="2" hasCustomPrompt="1"/>
          </p:nvPr>
        </p:nvSpPr>
        <p:spPr>
          <a:xfrm>
            <a:off x="4482133" y="2613416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3"/>
          </p:nvPr>
        </p:nvSpPr>
        <p:spPr>
          <a:xfrm>
            <a:off x="4482133" y="365431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 idx="4" hasCustomPrompt="1"/>
          </p:nvPr>
        </p:nvSpPr>
        <p:spPr>
          <a:xfrm>
            <a:off x="4482133" y="4510165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5"/>
          </p:nvPr>
        </p:nvSpPr>
        <p:spPr>
          <a:xfrm>
            <a:off x="4482133" y="55510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92967" y="3003968"/>
            <a:ext cx="4634665" cy="4634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623911" y="-565108"/>
            <a:ext cx="5825531" cy="4939471"/>
            <a:chOff x="467933" y="-423831"/>
            <a:chExt cx="4369148" cy="3704603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933" y="1708362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26"/>
            <p:cNvGrpSpPr/>
            <p:nvPr/>
          </p:nvGrpSpPr>
          <p:grpSpPr>
            <a:xfrm>
              <a:off x="3497884" y="-423831"/>
              <a:ext cx="1339197" cy="1339197"/>
              <a:chOff x="3620002" y="1131752"/>
              <a:chExt cx="828301" cy="828301"/>
            </a:xfrm>
          </p:grpSpPr>
          <p:pic>
            <p:nvPicPr>
              <p:cNvPr id="238" name="Google Shape;23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20002" y="1131752"/>
                <a:ext cx="828301" cy="828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20721" y="1231931"/>
                <a:ext cx="626858" cy="6279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98652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27"/>
          <p:cNvSpPr txBox="1"/>
          <p:nvPr/>
        </p:nvSpPr>
        <p:spPr>
          <a:xfrm>
            <a:off x="7289868" y="4646084"/>
            <a:ext cx="3948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includes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FE95-D424-4745-A428-2529A955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D257B-3241-4841-9BAC-68783ECCB7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53833" y="1676400"/>
            <a:ext cx="3073200" cy="441892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22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19</cp:revision>
  <dcterms:created xsi:type="dcterms:W3CDTF">2025-03-31T08:40:45Z</dcterms:created>
  <dcterms:modified xsi:type="dcterms:W3CDTF">2025-03-31T09:11:35Z</dcterms:modified>
</cp:coreProperties>
</file>