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60" r:id="rId16"/>
    <p:sldId id="268" r:id="rId17"/>
    <p:sldId id="266" r:id="rId18"/>
    <p:sldId id="267" r:id="rId19"/>
    <p:sldId id="262" r:id="rId20"/>
    <p:sldId id="264" r:id="rId21"/>
    <p:sldId id="265" r:id="rId22"/>
    <p:sldId id="257" r:id="rId23"/>
    <p:sldId id="270" r:id="rId24"/>
    <p:sldId id="27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6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4" r:id="rId21"/>
    <p:sldLayoutId id="2147483686" r:id="rId22"/>
    <p:sldLayoutId id="2147483687" r:id="rId23"/>
    <p:sldLayoutId id="2147483688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 Backend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405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45101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Framework 4.8.1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MySQL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BCrypt</a:t>
            </a:r>
            <a:endParaRPr lang="en-GB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397-D04D-4F41-9FE4-D0506BFA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EFF46-BFF0-402C-AC59-DB660862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39442" y="1597001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4519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52" y="3574485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" y="5311935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4784244" y="1592703"/>
            <a:ext cx="5605356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4" y="4972518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00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311</TotalTime>
  <Words>513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Zsigmond</cp:lastModifiedBy>
  <cp:revision>294</cp:revision>
  <dcterms:created xsi:type="dcterms:W3CDTF">2025-03-31T08:40:45Z</dcterms:created>
  <dcterms:modified xsi:type="dcterms:W3CDTF">2025-04-01T16:21:40Z</dcterms:modified>
</cp:coreProperties>
</file>