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60" r:id="rId16"/>
    <p:sldId id="295" r:id="rId17"/>
    <p:sldId id="297" r:id="rId18"/>
    <p:sldId id="290" r:id="rId19"/>
    <p:sldId id="289" r:id="rId20"/>
    <p:sldId id="291" r:id="rId21"/>
    <p:sldId id="298" r:id="rId22"/>
    <p:sldId id="293" r:id="rId23"/>
    <p:sldId id="294" r:id="rId24"/>
    <p:sldId id="266" r:id="rId25"/>
    <p:sldId id="299" r:id="rId26"/>
    <p:sldId id="267" r:id="rId27"/>
    <p:sldId id="262" r:id="rId28"/>
    <p:sldId id="264" r:id="rId29"/>
    <p:sldId id="265" r:id="rId30"/>
    <p:sldId id="288" r:id="rId31"/>
    <p:sldId id="257" r:id="rId32"/>
    <p:sldId id="270" r:id="rId33"/>
    <p:sldId id="27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81278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4" r:id="rId21"/>
    <p:sldLayoutId id="2147483686" r:id="rId22"/>
    <p:sldLayoutId id="2147483687" r:id="rId23"/>
    <p:sldLayoutId id="214748368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pngimg.com/image/6030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472053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3B03636-5734-4E30-A47C-D73F2CC95862}"/>
              </a:ext>
            </a:extLst>
          </p:cNvPr>
          <p:cNvSpPr txBox="1">
            <a:spLocks/>
          </p:cNvSpPr>
          <p:nvPr/>
        </p:nvSpPr>
        <p:spPr>
          <a:xfrm>
            <a:off x="-586752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6A5676-F754-4161-B55D-E3104731EA69}"/>
              </a:ext>
            </a:extLst>
          </p:cNvPr>
          <p:cNvSpPr txBox="1">
            <a:spLocks/>
          </p:cNvSpPr>
          <p:nvPr/>
        </p:nvSpPr>
        <p:spPr>
          <a:xfrm>
            <a:off x="1438642" y="7063123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0404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19965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Backend</a:t>
            </a:r>
          </a:p>
        </p:txBody>
      </p:sp>
      <p:pic>
        <p:nvPicPr>
          <p:cNvPr id="8" name="Kép2">
            <a:extLst>
              <a:ext uri="{FF2B5EF4-FFF2-40B4-BE49-F238E27FC236}">
                <a16:creationId xmlns:a16="http://schemas.microsoft.com/office/drawing/2014/main" id="{E0D967F9-B03D-4E7E-A26D-878D70E2C4E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9640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79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4134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974112A-AB37-4560-9C88-E3AC4FEA8A6A}"/>
              </a:ext>
            </a:extLst>
          </p:cNvPr>
          <p:cNvSpPr txBox="1">
            <a:spLocks/>
          </p:cNvSpPr>
          <p:nvPr/>
        </p:nvSpPr>
        <p:spPr>
          <a:xfrm>
            <a:off x="-4673923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084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6108" y="347963"/>
            <a:ext cx="40482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203247" y="2454903"/>
            <a:ext cx="3441160" cy="19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Composer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JWT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Dotenv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PHPMailer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Autoloader</a:t>
            </a:r>
          </a:p>
        </p:txBody>
      </p:sp>
      <p:pic>
        <p:nvPicPr>
          <p:cNvPr id="8" name="Kép1">
            <a:extLst>
              <a:ext uri="{FF2B5EF4-FFF2-40B4-BE49-F238E27FC236}">
                <a16:creationId xmlns:a16="http://schemas.microsoft.com/office/drawing/2014/main" id="{AF3C1AAB-93C5-4992-A147-10B6A6188F2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31764" y="226712"/>
            <a:ext cx="2083435" cy="632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12">
            <a:extLst>
              <a:ext uri="{FF2B5EF4-FFF2-40B4-BE49-F238E27FC236}">
                <a16:creationId xmlns:a16="http://schemas.microsoft.com/office/drawing/2014/main" id="{0AC9C9E2-48AA-4166-9C44-0FBE436A84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2556" y="1930392"/>
            <a:ext cx="3381804" cy="2862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761211" y="3047200"/>
            <a:ext cx="15821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MVC – </a:t>
            </a:r>
            <a:endParaRPr lang="en-GB" sz="4000" dirty="0">
              <a:effectLst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C483B8-71E7-41E3-8303-B70ADAB5BC50}"/>
              </a:ext>
            </a:extLst>
          </p:cNvPr>
          <p:cNvSpPr txBox="1">
            <a:spLocks/>
          </p:cNvSpPr>
          <p:nvPr/>
        </p:nvSpPr>
        <p:spPr>
          <a:xfrm>
            <a:off x="4247111" y="3047200"/>
            <a:ext cx="1574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BBFD1D1-0C53-402E-AC6E-343B59484C69}"/>
              </a:ext>
            </a:extLst>
          </p:cNvPr>
          <p:cNvSpPr txBox="1">
            <a:spLocks/>
          </p:cNvSpPr>
          <p:nvPr/>
        </p:nvSpPr>
        <p:spPr>
          <a:xfrm>
            <a:off x="5603471" y="3047200"/>
            <a:ext cx="37157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-View-Controller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3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15641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300972" y="1903162"/>
            <a:ext cx="3873008" cy="32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MySQL queries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Select, 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Models inherit from tables: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Select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Join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Execute</a:t>
            </a:r>
          </a:p>
        </p:txBody>
      </p:sp>
      <p:pic>
        <p:nvPicPr>
          <p:cNvPr id="10" name="Kép6">
            <a:extLst>
              <a:ext uri="{FF2B5EF4-FFF2-40B4-BE49-F238E27FC236}">
                <a16:creationId xmlns:a16="http://schemas.microsoft.com/office/drawing/2014/main" id="{FA317F14-1156-41D1-A3FF-EC30B41562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5349" y="1033162"/>
            <a:ext cx="3959919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4">
            <a:extLst>
              <a:ext uri="{FF2B5EF4-FFF2-40B4-BE49-F238E27FC236}">
                <a16:creationId xmlns:a16="http://schemas.microsoft.com/office/drawing/2014/main" id="{F5F37F3C-1DEA-4FF6-9E1F-3448572237B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4372" y="3935095"/>
            <a:ext cx="2261871" cy="218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423F72-51C5-4F6D-BD50-9781990828CF}"/>
              </a:ext>
            </a:extLst>
          </p:cNvPr>
          <p:cNvSpPr txBox="1">
            <a:spLocks/>
          </p:cNvSpPr>
          <p:nvPr/>
        </p:nvSpPr>
        <p:spPr>
          <a:xfrm>
            <a:off x="1991590" y="269562"/>
            <a:ext cx="3449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s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52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42387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Views - Responses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704816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Success: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JSON as string</a:t>
            </a:r>
          </a:p>
        </p:txBody>
      </p:sp>
      <p:pic>
        <p:nvPicPr>
          <p:cNvPr id="21" name="Kép5">
            <a:extLst>
              <a:ext uri="{FF2B5EF4-FFF2-40B4-BE49-F238E27FC236}">
                <a16:creationId xmlns:a16="http://schemas.microsoft.com/office/drawing/2014/main" id="{C350C6CE-1B98-4DEE-BED0-D989A1A309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04816" y="3507312"/>
            <a:ext cx="8782368" cy="322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773E337-7AE0-4F42-B612-F35A6AAAF7BD}"/>
              </a:ext>
            </a:extLst>
          </p:cNvPr>
          <p:cNvSpPr txBox="1">
            <a:spLocks/>
          </p:cNvSpPr>
          <p:nvPr/>
        </p:nvSpPr>
        <p:spPr>
          <a:xfrm>
            <a:off x="6096000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Error: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Messages stored in txt file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error message from txt file</a:t>
            </a:r>
          </a:p>
        </p:txBody>
      </p:sp>
    </p:spTree>
    <p:extLst>
      <p:ext uri="{BB962C8B-B14F-4D97-AF65-F5344CB8AC3E}">
        <p14:creationId xmlns:p14="http://schemas.microsoft.com/office/powerpoint/2010/main" val="42872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97281" y="406722"/>
            <a:ext cx="26157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Controllers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721645" y="1563496"/>
            <a:ext cx="3873008" cy="2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Handle 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as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Verify values by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functions themselves are in separate classes</a:t>
            </a:r>
            <a:endParaRPr lang="en-GB" dirty="0">
              <a:latin typeface="Oxanium"/>
            </a:endParaRPr>
          </a:p>
        </p:txBody>
      </p:sp>
      <p:pic>
        <p:nvPicPr>
          <p:cNvPr id="8" name="Kép3">
            <a:extLst>
              <a:ext uri="{FF2B5EF4-FFF2-40B4-BE49-F238E27FC236}">
                <a16:creationId xmlns:a16="http://schemas.microsoft.com/office/drawing/2014/main" id="{3A4EE347-F7E6-4C95-890B-617ECBA564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199" y="3916848"/>
            <a:ext cx="3517900" cy="221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Kép9">
            <a:extLst>
              <a:ext uri="{FF2B5EF4-FFF2-40B4-BE49-F238E27FC236}">
                <a16:creationId xmlns:a16="http://schemas.microsoft.com/office/drawing/2014/main" id="{265F5A35-683B-4FB6-86C6-2A096684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61752" y="1990923"/>
            <a:ext cx="2836004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10">
            <a:extLst>
              <a:ext uri="{FF2B5EF4-FFF2-40B4-BE49-F238E27FC236}">
                <a16:creationId xmlns:a16="http://schemas.microsoft.com/office/drawing/2014/main" id="{1B0848FF-1779-49E7-97E7-7D3CC063CF3D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74753" y="2559751"/>
            <a:ext cx="3833331" cy="173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Kép9 másolat 1">
            <a:extLst>
              <a:ext uri="{FF2B5EF4-FFF2-40B4-BE49-F238E27FC236}">
                <a16:creationId xmlns:a16="http://schemas.microsoft.com/office/drawing/2014/main" id="{829BA3BF-D183-4467-9B8C-04C5D922B3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71884" y="4476585"/>
            <a:ext cx="2836005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Kép11">
            <a:extLst>
              <a:ext uri="{FF2B5EF4-FFF2-40B4-BE49-F238E27FC236}">
                <a16:creationId xmlns:a16="http://schemas.microsoft.com/office/drawing/2014/main" id="{67F392E0-52D3-435A-9E6B-A6A22B4A799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438983" y="5082075"/>
            <a:ext cx="3481541" cy="61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Kép7">
            <a:extLst>
              <a:ext uri="{FF2B5EF4-FFF2-40B4-BE49-F238E27FC236}">
                <a16:creationId xmlns:a16="http://schemas.microsoft.com/office/drawing/2014/main" id="{C6709A2E-C2D1-4FF4-B874-CF808B0F614C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82483" y="1716035"/>
            <a:ext cx="2730427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8">
            <a:extLst>
              <a:ext uri="{FF2B5EF4-FFF2-40B4-BE49-F238E27FC236}">
                <a16:creationId xmlns:a16="http://schemas.microsoft.com/office/drawing/2014/main" id="{4F361E9A-DB99-4428-A45B-C52DCC79AF3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982483" y="2284863"/>
            <a:ext cx="2726886" cy="362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02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4125488" y="2907653"/>
            <a:ext cx="3941025" cy="10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9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45B698-534C-4FEF-9C05-B4575D0A6A5D}"/>
              </a:ext>
            </a:extLst>
          </p:cNvPr>
          <p:cNvSpPr txBox="1">
            <a:spLocks/>
          </p:cNvSpPr>
          <p:nvPr/>
        </p:nvSpPr>
        <p:spPr>
          <a:xfrm>
            <a:off x="7755592" y="6858000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367147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D1C201-B3D0-4E5A-8807-5BCF982B1C4E}"/>
              </a:ext>
            </a:extLst>
          </p:cNvPr>
          <p:cNvSpPr txBox="1">
            <a:spLocks/>
          </p:cNvSpPr>
          <p:nvPr/>
        </p:nvSpPr>
        <p:spPr>
          <a:xfrm>
            <a:off x="7755592" y="3657887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F634CB-9BEC-459F-AFF2-D1B51000C00C}"/>
              </a:ext>
            </a:extLst>
          </p:cNvPr>
          <p:cNvSpPr txBox="1">
            <a:spLocks/>
          </p:cNvSpPr>
          <p:nvPr/>
        </p:nvSpPr>
        <p:spPr>
          <a:xfrm>
            <a:off x="12379858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57240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82626" y="347963"/>
            <a:ext cx="40101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MySQL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BCrypt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618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9799FA-B349-42FD-A183-A4BF99C233B7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097D8A6-4385-43FA-A825-6DCE96FDEA4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81002D-909C-4F1F-BA59-811E8474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A0708A-8A34-4617-8394-9929869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13528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3"/>
            <a:ext cx="6028000" cy="873525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590095" y="1374476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83" y="3669032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35" y="3428998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45" y="5166448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806639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0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33" y="4966321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56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PNG transparent image download, size: 2800x2800px">
            <a:hlinkClick r:id="rId14"/>
            <a:extLst>
              <a:ext uri="{FF2B5EF4-FFF2-40B4-BE49-F238E27FC236}">
                <a16:creationId xmlns:a16="http://schemas.microsoft.com/office/drawing/2014/main" id="{4369A9D7-104D-4B41-A709-26DB49E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6" y="4128015"/>
            <a:ext cx="2308860" cy="2308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36702" y="2955699"/>
            <a:ext cx="2918596" cy="9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428</TotalTime>
  <Words>684</Words>
  <Application>Microsoft Office PowerPoint</Application>
  <PresentationFormat>Widescreen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447</cp:revision>
  <dcterms:created xsi:type="dcterms:W3CDTF">2025-03-31T08:40:45Z</dcterms:created>
  <dcterms:modified xsi:type="dcterms:W3CDTF">2025-04-07T09:15:58Z</dcterms:modified>
</cp:coreProperties>
</file>