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webextensions/webextension1.xml" ContentType="application/vnd.ms-office.webextension+xml"/>
  <Override PartName="/ppt/notesSlides/notesSlide12.xml" ContentType="application/vnd.openxmlformats-officedocument.presentationml.notesSlide+xml"/>
  <Override PartName="/ppt/webextensions/webextension2.xml" ContentType="application/vnd.ms-office.webextension+xml"/>
  <Override PartName="/ppt/notesSlides/notesSlide13.xml" ContentType="application/vnd.openxmlformats-officedocument.presentationml.notesSlide+xml"/>
  <Override PartName="/ppt/webextensions/webextension3.xml" ContentType="application/vnd.ms-office.webextension+xml"/>
  <Override PartName="/ppt/notesSlides/notesSlide14.xml" ContentType="application/vnd.openxmlformats-officedocument.presentationml.notesSlide+xml"/>
  <Override PartName="/ppt/webextensions/webextension4.xml" ContentType="application/vnd.ms-office.webextension+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0" r:id="rId5"/>
    <p:sldId id="261" r:id="rId6"/>
    <p:sldId id="284" r:id="rId7"/>
    <p:sldId id="288" r:id="rId8"/>
    <p:sldId id="262" r:id="rId9"/>
    <p:sldId id="278" r:id="rId10"/>
    <p:sldId id="265" r:id="rId11"/>
    <p:sldId id="291" r:id="rId12"/>
    <p:sldId id="294" r:id="rId13"/>
    <p:sldId id="293" r:id="rId14"/>
    <p:sldId id="292" r:id="rId15"/>
    <p:sldId id="279" r:id="rId16"/>
    <p:sldId id="270" r:id="rId17"/>
    <p:sldId id="281"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838"/>
    <a:srgbClr val="FFB905"/>
    <a:srgbClr val="00D0FF"/>
    <a:srgbClr val="BAF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86" d="100"/>
          <a:sy n="86" d="100"/>
        </p:scale>
        <p:origin x="547" y="6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24F9C-18B7-4A62-897A-90482D75083F}" type="datetimeFigureOut">
              <a:rPr lang="zh-CN" altLang="en-US" smtClean="0"/>
              <a:t>2020/6/7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A57AA-0DE4-49E0-BA43-8FB05A5C195E}" type="slidenum">
              <a:rPr lang="zh-CN" altLang="en-US" smtClean="0"/>
              <a:t>‹#›</a:t>
            </a:fld>
            <a:endParaRPr lang="zh-CN" altLang="en-US"/>
          </a:p>
        </p:txBody>
      </p:sp>
    </p:spTree>
    <p:extLst>
      <p:ext uri="{BB962C8B-B14F-4D97-AF65-F5344CB8AC3E}">
        <p14:creationId xmlns:p14="http://schemas.microsoft.com/office/powerpoint/2010/main" val="160619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4A57AA-0DE4-49E0-BA43-8FB05A5C195E}" type="slidenum">
              <a:rPr lang="zh-CN" altLang="en-US" smtClean="0"/>
              <a:t>1</a:t>
            </a:fld>
            <a:endParaRPr lang="zh-CN" altLang="en-US"/>
          </a:p>
        </p:txBody>
      </p:sp>
    </p:spTree>
    <p:extLst>
      <p:ext uri="{BB962C8B-B14F-4D97-AF65-F5344CB8AC3E}">
        <p14:creationId xmlns:p14="http://schemas.microsoft.com/office/powerpoint/2010/main" val="3878732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4A57AA-0DE4-49E0-BA43-8FB05A5C195E}" type="slidenum">
              <a:rPr lang="zh-CN" altLang="en-US" smtClean="0"/>
              <a:t>10</a:t>
            </a:fld>
            <a:endParaRPr lang="zh-CN" altLang="en-US"/>
          </a:p>
        </p:txBody>
      </p:sp>
    </p:spTree>
    <p:extLst>
      <p:ext uri="{BB962C8B-B14F-4D97-AF65-F5344CB8AC3E}">
        <p14:creationId xmlns:p14="http://schemas.microsoft.com/office/powerpoint/2010/main" val="1186322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4A57AA-0DE4-49E0-BA43-8FB05A5C195E}" type="slidenum">
              <a:rPr lang="zh-CN" altLang="en-US" smtClean="0"/>
              <a:t>11</a:t>
            </a:fld>
            <a:endParaRPr lang="zh-CN" altLang="en-US"/>
          </a:p>
        </p:txBody>
      </p:sp>
    </p:spTree>
    <p:extLst>
      <p:ext uri="{BB962C8B-B14F-4D97-AF65-F5344CB8AC3E}">
        <p14:creationId xmlns:p14="http://schemas.microsoft.com/office/powerpoint/2010/main" val="1169962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4A57AA-0DE4-49E0-BA43-8FB05A5C195E}" type="slidenum">
              <a:rPr lang="zh-CN" altLang="en-US" smtClean="0"/>
              <a:t>12</a:t>
            </a:fld>
            <a:endParaRPr lang="zh-CN" altLang="en-US"/>
          </a:p>
        </p:txBody>
      </p:sp>
    </p:spTree>
    <p:extLst>
      <p:ext uri="{BB962C8B-B14F-4D97-AF65-F5344CB8AC3E}">
        <p14:creationId xmlns:p14="http://schemas.microsoft.com/office/powerpoint/2010/main" val="3478536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4A57AA-0DE4-49E0-BA43-8FB05A5C195E}" type="slidenum">
              <a:rPr lang="zh-CN" altLang="en-US" smtClean="0"/>
              <a:t>13</a:t>
            </a:fld>
            <a:endParaRPr lang="zh-CN" altLang="en-US"/>
          </a:p>
        </p:txBody>
      </p:sp>
    </p:spTree>
    <p:extLst>
      <p:ext uri="{BB962C8B-B14F-4D97-AF65-F5344CB8AC3E}">
        <p14:creationId xmlns:p14="http://schemas.microsoft.com/office/powerpoint/2010/main" val="2514712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4A57AA-0DE4-49E0-BA43-8FB05A5C195E}" type="slidenum">
              <a:rPr lang="zh-CN" altLang="en-US" smtClean="0"/>
              <a:t>14</a:t>
            </a:fld>
            <a:endParaRPr lang="zh-CN" altLang="en-US"/>
          </a:p>
        </p:txBody>
      </p:sp>
    </p:spTree>
    <p:extLst>
      <p:ext uri="{BB962C8B-B14F-4D97-AF65-F5344CB8AC3E}">
        <p14:creationId xmlns:p14="http://schemas.microsoft.com/office/powerpoint/2010/main" val="2085801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4A57AA-0DE4-49E0-BA43-8FB05A5C195E}" type="slidenum">
              <a:rPr lang="zh-CN" altLang="en-US" smtClean="0"/>
              <a:t>15</a:t>
            </a:fld>
            <a:endParaRPr lang="zh-CN" altLang="en-US"/>
          </a:p>
        </p:txBody>
      </p:sp>
    </p:spTree>
    <p:extLst>
      <p:ext uri="{BB962C8B-B14F-4D97-AF65-F5344CB8AC3E}">
        <p14:creationId xmlns:p14="http://schemas.microsoft.com/office/powerpoint/2010/main" val="396314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4A57AA-0DE4-49E0-BA43-8FB05A5C195E}" type="slidenum">
              <a:rPr lang="zh-CN" altLang="en-US" smtClean="0"/>
              <a:t>16</a:t>
            </a:fld>
            <a:endParaRPr lang="zh-CN" altLang="en-US"/>
          </a:p>
        </p:txBody>
      </p:sp>
    </p:spTree>
    <p:extLst>
      <p:ext uri="{BB962C8B-B14F-4D97-AF65-F5344CB8AC3E}">
        <p14:creationId xmlns:p14="http://schemas.microsoft.com/office/powerpoint/2010/main" val="3915580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4A57AA-0DE4-49E0-BA43-8FB05A5C195E}" type="slidenum">
              <a:rPr lang="zh-CN" altLang="en-US" smtClean="0"/>
              <a:t>17</a:t>
            </a:fld>
            <a:endParaRPr lang="zh-CN" altLang="en-US"/>
          </a:p>
        </p:txBody>
      </p:sp>
    </p:spTree>
    <p:extLst>
      <p:ext uri="{BB962C8B-B14F-4D97-AF65-F5344CB8AC3E}">
        <p14:creationId xmlns:p14="http://schemas.microsoft.com/office/powerpoint/2010/main" val="9126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4A57AA-0DE4-49E0-BA43-8FB05A5C195E}" type="slidenum">
              <a:rPr lang="zh-CN" altLang="en-US" smtClean="0"/>
              <a:t>2</a:t>
            </a:fld>
            <a:endParaRPr lang="zh-CN" altLang="en-US"/>
          </a:p>
        </p:txBody>
      </p:sp>
    </p:spTree>
    <p:extLst>
      <p:ext uri="{BB962C8B-B14F-4D97-AF65-F5344CB8AC3E}">
        <p14:creationId xmlns:p14="http://schemas.microsoft.com/office/powerpoint/2010/main" val="1730883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4A57AA-0DE4-49E0-BA43-8FB05A5C195E}" type="slidenum">
              <a:rPr lang="zh-CN" altLang="en-US" smtClean="0"/>
              <a:t>3</a:t>
            </a:fld>
            <a:endParaRPr lang="zh-CN" altLang="en-US"/>
          </a:p>
        </p:txBody>
      </p:sp>
    </p:spTree>
    <p:extLst>
      <p:ext uri="{BB962C8B-B14F-4D97-AF65-F5344CB8AC3E}">
        <p14:creationId xmlns:p14="http://schemas.microsoft.com/office/powerpoint/2010/main" val="3093754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4A57AA-0DE4-49E0-BA43-8FB05A5C195E}" type="slidenum">
              <a:rPr lang="zh-CN" altLang="en-US" smtClean="0"/>
              <a:t>4</a:t>
            </a:fld>
            <a:endParaRPr lang="zh-CN" altLang="en-US"/>
          </a:p>
        </p:txBody>
      </p:sp>
    </p:spTree>
    <p:extLst>
      <p:ext uri="{BB962C8B-B14F-4D97-AF65-F5344CB8AC3E}">
        <p14:creationId xmlns:p14="http://schemas.microsoft.com/office/powerpoint/2010/main" val="563659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4A57AA-0DE4-49E0-BA43-8FB05A5C195E}" type="slidenum">
              <a:rPr lang="zh-CN" altLang="en-US" smtClean="0"/>
              <a:t>5</a:t>
            </a:fld>
            <a:endParaRPr lang="zh-CN" altLang="en-US"/>
          </a:p>
        </p:txBody>
      </p:sp>
    </p:spTree>
    <p:extLst>
      <p:ext uri="{BB962C8B-B14F-4D97-AF65-F5344CB8AC3E}">
        <p14:creationId xmlns:p14="http://schemas.microsoft.com/office/powerpoint/2010/main" val="2820813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4A57AA-0DE4-49E0-BA43-8FB05A5C195E}" type="slidenum">
              <a:rPr lang="zh-CN" altLang="en-US" smtClean="0"/>
              <a:t>6</a:t>
            </a:fld>
            <a:endParaRPr lang="zh-CN" altLang="en-US"/>
          </a:p>
        </p:txBody>
      </p:sp>
    </p:spTree>
    <p:extLst>
      <p:ext uri="{BB962C8B-B14F-4D97-AF65-F5344CB8AC3E}">
        <p14:creationId xmlns:p14="http://schemas.microsoft.com/office/powerpoint/2010/main" val="402685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4A57AA-0DE4-49E0-BA43-8FB05A5C195E}" type="slidenum">
              <a:rPr lang="zh-CN" altLang="en-US" smtClean="0"/>
              <a:t>7</a:t>
            </a:fld>
            <a:endParaRPr lang="zh-CN" altLang="en-US"/>
          </a:p>
        </p:txBody>
      </p:sp>
    </p:spTree>
    <p:extLst>
      <p:ext uri="{BB962C8B-B14F-4D97-AF65-F5344CB8AC3E}">
        <p14:creationId xmlns:p14="http://schemas.microsoft.com/office/powerpoint/2010/main" val="1566887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4A57AA-0DE4-49E0-BA43-8FB05A5C195E}" type="slidenum">
              <a:rPr lang="zh-CN" altLang="en-US" smtClean="0"/>
              <a:t>8</a:t>
            </a:fld>
            <a:endParaRPr lang="zh-CN" altLang="en-US"/>
          </a:p>
        </p:txBody>
      </p:sp>
    </p:spTree>
    <p:extLst>
      <p:ext uri="{BB962C8B-B14F-4D97-AF65-F5344CB8AC3E}">
        <p14:creationId xmlns:p14="http://schemas.microsoft.com/office/powerpoint/2010/main" val="140872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4A57AA-0DE4-49E0-BA43-8FB05A5C195E}" type="slidenum">
              <a:rPr lang="zh-CN" altLang="en-US" smtClean="0"/>
              <a:t>9</a:t>
            </a:fld>
            <a:endParaRPr lang="zh-CN" altLang="en-US"/>
          </a:p>
        </p:txBody>
      </p:sp>
    </p:spTree>
    <p:extLst>
      <p:ext uri="{BB962C8B-B14F-4D97-AF65-F5344CB8AC3E}">
        <p14:creationId xmlns:p14="http://schemas.microsoft.com/office/powerpoint/2010/main" val="3416721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1EA61F4-A8A9-4444-802E-3FE6A02EB879}"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85BC10-FC00-47CA-A7CC-E5071D6BB14C}" type="slidenum">
              <a:rPr lang="zh-CN" altLang="en-US" smtClean="0"/>
              <a:t>‹#›</a:t>
            </a:fld>
            <a:endParaRPr lang="zh-CN" altLang="en-US"/>
          </a:p>
        </p:txBody>
      </p:sp>
    </p:spTree>
    <p:extLst>
      <p:ext uri="{BB962C8B-B14F-4D97-AF65-F5344CB8AC3E}">
        <p14:creationId xmlns:p14="http://schemas.microsoft.com/office/powerpoint/2010/main" val="183012689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EA61F4-A8A9-4444-802E-3FE6A02EB879}" type="datetimeFigureOut">
              <a:rPr lang="zh-CN" altLang="en-US" smtClean="0"/>
              <a:t>2020/6/7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85BC10-FC00-47CA-A7CC-E5071D6BB14C}" type="slidenum">
              <a:rPr lang="zh-CN" altLang="en-US" smtClean="0"/>
              <a:t>‹#›</a:t>
            </a:fld>
            <a:endParaRPr lang="zh-CN" altLang="en-US"/>
          </a:p>
        </p:txBody>
      </p:sp>
    </p:spTree>
    <p:extLst>
      <p:ext uri="{BB962C8B-B14F-4D97-AF65-F5344CB8AC3E}">
        <p14:creationId xmlns:p14="http://schemas.microsoft.com/office/powerpoint/2010/main" val="73990836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1EA61F4-A8A9-4444-802E-3FE6A02EB879}" type="datetimeFigureOut">
              <a:rPr lang="zh-CN" altLang="en-US" smtClean="0"/>
              <a:t>2020/6/7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85BC10-FC00-47CA-A7CC-E5071D6BB14C}" type="slidenum">
              <a:rPr lang="zh-CN" altLang="en-US" smtClean="0"/>
              <a:t>‹#›</a:t>
            </a:fld>
            <a:endParaRPr lang="zh-CN" altLang="en-US"/>
          </a:p>
        </p:txBody>
      </p:sp>
    </p:spTree>
    <p:extLst>
      <p:ext uri="{BB962C8B-B14F-4D97-AF65-F5344CB8AC3E}">
        <p14:creationId xmlns:p14="http://schemas.microsoft.com/office/powerpoint/2010/main" val="26161438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1EA61F4-A8A9-4444-802E-3FE6A02EB879}" type="datetimeFigureOut">
              <a:rPr lang="zh-CN" altLang="en-US" smtClean="0"/>
              <a:t>2020/6/7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85BC10-FC00-47CA-A7CC-E5071D6BB14C}" type="slidenum">
              <a:rPr lang="zh-CN" altLang="en-US" smtClean="0"/>
              <a:t>‹#›</a:t>
            </a:fld>
            <a:endParaRPr lang="zh-CN" altLang="en-US"/>
          </a:p>
        </p:txBody>
      </p:sp>
    </p:spTree>
    <p:extLst>
      <p:ext uri="{BB962C8B-B14F-4D97-AF65-F5344CB8AC3E}">
        <p14:creationId xmlns:p14="http://schemas.microsoft.com/office/powerpoint/2010/main" val="250974499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EA61F4-A8A9-4444-802E-3FE6A02EB879}"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85BC10-FC00-47CA-A7CC-E5071D6BB14C}" type="slidenum">
              <a:rPr lang="zh-CN" altLang="en-US" smtClean="0"/>
              <a:t>‹#›</a:t>
            </a:fld>
            <a:endParaRPr lang="zh-CN" altLang="en-US"/>
          </a:p>
        </p:txBody>
      </p:sp>
    </p:spTree>
    <p:extLst>
      <p:ext uri="{BB962C8B-B14F-4D97-AF65-F5344CB8AC3E}">
        <p14:creationId xmlns:p14="http://schemas.microsoft.com/office/powerpoint/2010/main" val="307986615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EA61F4-A8A9-4444-802E-3FE6A02EB879}"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85BC10-FC00-47CA-A7CC-E5071D6BB14C}" type="slidenum">
              <a:rPr lang="zh-CN" altLang="en-US" smtClean="0"/>
              <a:t>‹#›</a:t>
            </a:fld>
            <a:endParaRPr lang="zh-CN" altLang="en-US"/>
          </a:p>
        </p:txBody>
      </p:sp>
    </p:spTree>
    <p:extLst>
      <p:ext uri="{BB962C8B-B14F-4D97-AF65-F5344CB8AC3E}">
        <p14:creationId xmlns:p14="http://schemas.microsoft.com/office/powerpoint/2010/main" val="323151549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7113862" y="-380717"/>
            <a:ext cx="5192438" cy="2056834"/>
          </a:xfrm>
          <a:prstGeom prst="rect">
            <a:avLst/>
          </a:prstGeom>
        </p:spPr>
      </p:pic>
      <p:pic>
        <p:nvPicPr>
          <p:cNvPr id="9" name="图片 8"/>
          <p:cNvPicPr>
            <a:picLocks noChangeAspect="1"/>
          </p:cNvPicPr>
          <p:nvPr userDrawn="1"/>
        </p:nvPicPr>
        <p:blipFill>
          <a:blip r:embed="rId3"/>
          <a:stretch>
            <a:fillRect/>
          </a:stretch>
        </p:blipFill>
        <p:spPr>
          <a:xfrm>
            <a:off x="3635462" y="-380717"/>
            <a:ext cx="3193875" cy="2018567"/>
          </a:xfrm>
          <a:prstGeom prst="rect">
            <a:avLst/>
          </a:prstGeom>
        </p:spPr>
      </p:pic>
      <p:grpSp>
        <p:nvGrpSpPr>
          <p:cNvPr id="2" name="组合 1"/>
          <p:cNvGrpSpPr/>
          <p:nvPr userDrawn="1"/>
        </p:nvGrpSpPr>
        <p:grpSpPr>
          <a:xfrm>
            <a:off x="240679" y="212092"/>
            <a:ext cx="2735531" cy="978974"/>
            <a:chOff x="240679" y="212092"/>
            <a:chExt cx="2735531" cy="978974"/>
          </a:xfrm>
        </p:grpSpPr>
        <p:pic>
          <p:nvPicPr>
            <p:cNvPr id="12" name="图片 11"/>
            <p:cNvPicPr>
              <a:picLocks noChangeAspect="1"/>
            </p:cNvPicPr>
            <p:nvPr userDrawn="1"/>
          </p:nvPicPr>
          <p:blipFill>
            <a:blip r:embed="rId4"/>
            <a:stretch>
              <a:fillRect/>
            </a:stretch>
          </p:blipFill>
          <p:spPr>
            <a:xfrm>
              <a:off x="240679" y="229149"/>
              <a:ext cx="2735531" cy="961917"/>
            </a:xfrm>
            <a:prstGeom prst="rect">
              <a:avLst/>
            </a:prstGeom>
          </p:spPr>
        </p:pic>
        <p:sp>
          <p:nvSpPr>
            <p:cNvPr id="13" name="文本框 12"/>
            <p:cNvSpPr txBox="1"/>
            <p:nvPr userDrawn="1"/>
          </p:nvSpPr>
          <p:spPr>
            <a:xfrm>
              <a:off x="738180" y="212092"/>
              <a:ext cx="74251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ONE</a:t>
              </a:r>
              <a:endParaRPr lang="zh-CN" altLang="en-US" sz="2000" dirty="0">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547680" y="718115"/>
              <a:ext cx="198002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请输入你的题目</a:t>
              </a:r>
            </a:p>
          </p:txBody>
        </p:sp>
      </p:grpSp>
    </p:spTree>
    <p:extLst>
      <p:ext uri="{BB962C8B-B14F-4D97-AF65-F5344CB8AC3E}">
        <p14:creationId xmlns:p14="http://schemas.microsoft.com/office/powerpoint/2010/main" val="10412590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1000" fill="hold"/>
                                        <p:tgtEl>
                                          <p:spTgt spid="2"/>
                                        </p:tgtEl>
                                        <p:attrNameLst>
                                          <p:attrName>ppt_x</p:attrName>
                                        </p:attrNameLst>
                                      </p:cBhvr>
                                      <p:tavLst>
                                        <p:tav tm="0">
                                          <p:val>
                                            <p:strVal val="0-#ppt_w/2"/>
                                          </p:val>
                                        </p:tav>
                                        <p:tav tm="100000">
                                          <p:val>
                                            <p:strVal val="#ppt_x"/>
                                          </p:val>
                                        </p:tav>
                                      </p:tavLst>
                                    </p:anim>
                                    <p:anim calcmode="lin" valueType="num">
                                      <p:cBhvr additive="base">
                                        <p:cTn id="17"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7113862" y="-380717"/>
            <a:ext cx="5192438" cy="2056834"/>
          </a:xfrm>
          <a:prstGeom prst="rect">
            <a:avLst/>
          </a:prstGeom>
        </p:spPr>
      </p:pic>
      <p:pic>
        <p:nvPicPr>
          <p:cNvPr id="9" name="图片 8"/>
          <p:cNvPicPr>
            <a:picLocks noChangeAspect="1"/>
          </p:cNvPicPr>
          <p:nvPr userDrawn="1"/>
        </p:nvPicPr>
        <p:blipFill>
          <a:blip r:embed="rId3"/>
          <a:stretch>
            <a:fillRect/>
          </a:stretch>
        </p:blipFill>
        <p:spPr>
          <a:xfrm>
            <a:off x="3635462" y="-380717"/>
            <a:ext cx="3193875" cy="2018567"/>
          </a:xfrm>
          <a:prstGeom prst="rect">
            <a:avLst/>
          </a:prstGeom>
        </p:spPr>
      </p:pic>
      <p:grpSp>
        <p:nvGrpSpPr>
          <p:cNvPr id="7" name="组合 6"/>
          <p:cNvGrpSpPr/>
          <p:nvPr userDrawn="1"/>
        </p:nvGrpSpPr>
        <p:grpSpPr>
          <a:xfrm>
            <a:off x="246063" y="212092"/>
            <a:ext cx="2735263" cy="978534"/>
            <a:chOff x="246063" y="212092"/>
            <a:chExt cx="2735263" cy="978534"/>
          </a:xfrm>
        </p:grpSpPr>
        <p:sp>
          <p:nvSpPr>
            <p:cNvPr id="5" name="Freeform 5"/>
            <p:cNvSpPr>
              <a:spLocks/>
            </p:cNvSpPr>
            <p:nvPr userDrawn="1"/>
          </p:nvSpPr>
          <p:spPr bwMode="auto">
            <a:xfrm>
              <a:off x="255588" y="238125"/>
              <a:ext cx="2716213" cy="938213"/>
            </a:xfrm>
            <a:custGeom>
              <a:avLst/>
              <a:gdLst>
                <a:gd name="T0" fmla="*/ 542 w 599"/>
                <a:gd name="T1" fmla="*/ 205 h 205"/>
                <a:gd name="T2" fmla="*/ 57 w 599"/>
                <a:gd name="T3" fmla="*/ 205 h 205"/>
                <a:gd name="T4" fmla="*/ 0 w 599"/>
                <a:gd name="T5" fmla="*/ 149 h 205"/>
                <a:gd name="T6" fmla="*/ 0 w 599"/>
                <a:gd name="T7" fmla="*/ 148 h 205"/>
                <a:gd name="T8" fmla="*/ 57 w 599"/>
                <a:gd name="T9" fmla="*/ 92 h 205"/>
                <a:gd name="T10" fmla="*/ 121 w 599"/>
                <a:gd name="T11" fmla="*/ 92 h 205"/>
                <a:gd name="T12" fmla="*/ 121 w 599"/>
                <a:gd name="T13" fmla="*/ 69 h 205"/>
                <a:gd name="T14" fmla="*/ 65 w 599"/>
                <a:gd name="T15" fmla="*/ 69 h 205"/>
                <a:gd name="T16" fmla="*/ 30 w 599"/>
                <a:gd name="T17" fmla="*/ 35 h 205"/>
                <a:gd name="T18" fmla="*/ 30 w 599"/>
                <a:gd name="T19" fmla="*/ 34 h 205"/>
                <a:gd name="T20" fmla="*/ 65 w 599"/>
                <a:gd name="T21" fmla="*/ 0 h 205"/>
                <a:gd name="T22" fmla="*/ 362 w 599"/>
                <a:gd name="T23" fmla="*/ 0 h 205"/>
                <a:gd name="T24" fmla="*/ 397 w 599"/>
                <a:gd name="T25" fmla="*/ 34 h 205"/>
                <a:gd name="T26" fmla="*/ 397 w 599"/>
                <a:gd name="T27" fmla="*/ 35 h 205"/>
                <a:gd name="T28" fmla="*/ 362 w 599"/>
                <a:gd name="T29" fmla="*/ 69 h 205"/>
                <a:gd name="T30" fmla="*/ 272 w 599"/>
                <a:gd name="T31" fmla="*/ 69 h 205"/>
                <a:gd name="T32" fmla="*/ 272 w 599"/>
                <a:gd name="T33" fmla="*/ 92 h 205"/>
                <a:gd name="T34" fmla="*/ 542 w 599"/>
                <a:gd name="T35" fmla="*/ 92 h 205"/>
                <a:gd name="T36" fmla="*/ 599 w 599"/>
                <a:gd name="T37" fmla="*/ 148 h 205"/>
                <a:gd name="T38" fmla="*/ 599 w 599"/>
                <a:gd name="T39" fmla="*/ 149 h 205"/>
                <a:gd name="T40" fmla="*/ 542 w 599"/>
                <a:gd name="T4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205">
                  <a:moveTo>
                    <a:pt x="542" y="205"/>
                  </a:moveTo>
                  <a:cubicBezTo>
                    <a:pt x="57" y="205"/>
                    <a:pt x="57" y="205"/>
                    <a:pt x="57" y="205"/>
                  </a:cubicBezTo>
                  <a:cubicBezTo>
                    <a:pt x="25" y="205"/>
                    <a:pt x="0" y="180"/>
                    <a:pt x="0" y="149"/>
                  </a:cubicBezTo>
                  <a:cubicBezTo>
                    <a:pt x="0" y="148"/>
                    <a:pt x="0" y="148"/>
                    <a:pt x="0" y="148"/>
                  </a:cubicBezTo>
                  <a:cubicBezTo>
                    <a:pt x="0" y="117"/>
                    <a:pt x="25" y="92"/>
                    <a:pt x="57" y="92"/>
                  </a:cubicBezTo>
                  <a:cubicBezTo>
                    <a:pt x="121" y="92"/>
                    <a:pt x="121" y="92"/>
                    <a:pt x="121" y="92"/>
                  </a:cubicBezTo>
                  <a:cubicBezTo>
                    <a:pt x="139" y="92"/>
                    <a:pt x="139" y="69"/>
                    <a:pt x="121" y="69"/>
                  </a:cubicBezTo>
                  <a:cubicBezTo>
                    <a:pt x="65" y="69"/>
                    <a:pt x="65" y="69"/>
                    <a:pt x="65" y="69"/>
                  </a:cubicBezTo>
                  <a:cubicBezTo>
                    <a:pt x="46" y="69"/>
                    <a:pt x="30" y="54"/>
                    <a:pt x="30" y="35"/>
                  </a:cubicBezTo>
                  <a:cubicBezTo>
                    <a:pt x="30" y="34"/>
                    <a:pt x="30" y="34"/>
                    <a:pt x="30" y="34"/>
                  </a:cubicBezTo>
                  <a:cubicBezTo>
                    <a:pt x="30" y="15"/>
                    <a:pt x="46" y="0"/>
                    <a:pt x="65" y="0"/>
                  </a:cubicBezTo>
                  <a:cubicBezTo>
                    <a:pt x="362" y="0"/>
                    <a:pt x="362" y="0"/>
                    <a:pt x="362" y="0"/>
                  </a:cubicBezTo>
                  <a:cubicBezTo>
                    <a:pt x="381" y="0"/>
                    <a:pt x="397" y="15"/>
                    <a:pt x="397" y="34"/>
                  </a:cubicBezTo>
                  <a:cubicBezTo>
                    <a:pt x="397" y="35"/>
                    <a:pt x="397" y="35"/>
                    <a:pt x="397" y="35"/>
                  </a:cubicBezTo>
                  <a:cubicBezTo>
                    <a:pt x="397" y="54"/>
                    <a:pt x="381" y="69"/>
                    <a:pt x="362" y="69"/>
                  </a:cubicBezTo>
                  <a:cubicBezTo>
                    <a:pt x="272" y="69"/>
                    <a:pt x="272" y="69"/>
                    <a:pt x="272" y="69"/>
                  </a:cubicBezTo>
                  <a:cubicBezTo>
                    <a:pt x="258" y="69"/>
                    <a:pt x="258" y="92"/>
                    <a:pt x="272" y="92"/>
                  </a:cubicBezTo>
                  <a:cubicBezTo>
                    <a:pt x="542" y="92"/>
                    <a:pt x="542" y="92"/>
                    <a:pt x="542" y="92"/>
                  </a:cubicBezTo>
                  <a:cubicBezTo>
                    <a:pt x="573" y="92"/>
                    <a:pt x="599" y="117"/>
                    <a:pt x="599" y="148"/>
                  </a:cubicBezTo>
                  <a:cubicBezTo>
                    <a:pt x="599" y="149"/>
                    <a:pt x="599" y="149"/>
                    <a:pt x="599" y="149"/>
                  </a:cubicBezTo>
                  <a:cubicBezTo>
                    <a:pt x="599" y="180"/>
                    <a:pt x="573" y="205"/>
                    <a:pt x="542" y="205"/>
                  </a:cubicBezTo>
                  <a:close/>
                </a:path>
              </a:pathLst>
            </a:custGeom>
            <a:solidFill>
              <a:srgbClr val="FFE83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p:cNvSpPr txBox="1"/>
            <p:nvPr userDrawn="1"/>
          </p:nvSpPr>
          <p:spPr>
            <a:xfrm>
              <a:off x="738180" y="212092"/>
              <a:ext cx="807080"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TWO</a:t>
              </a:r>
              <a:endParaRPr lang="zh-CN" altLang="en-US" sz="2000" dirty="0">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547680" y="718115"/>
              <a:ext cx="198002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请输入你的题目</a:t>
              </a:r>
            </a:p>
          </p:txBody>
        </p:sp>
        <p:sp>
          <p:nvSpPr>
            <p:cNvPr id="6" name="Freeform 6"/>
            <p:cNvSpPr>
              <a:spLocks noEditPoints="1"/>
            </p:cNvSpPr>
            <p:nvPr userDrawn="1"/>
          </p:nvSpPr>
          <p:spPr bwMode="auto">
            <a:xfrm>
              <a:off x="246063" y="223838"/>
              <a:ext cx="2735263" cy="966788"/>
            </a:xfrm>
            <a:custGeom>
              <a:avLst/>
              <a:gdLst>
                <a:gd name="T0" fmla="*/ 544 w 603"/>
                <a:gd name="T1" fmla="*/ 211 h 211"/>
                <a:gd name="T2" fmla="*/ 59 w 603"/>
                <a:gd name="T3" fmla="*/ 211 h 211"/>
                <a:gd name="T4" fmla="*/ 0 w 603"/>
                <a:gd name="T5" fmla="*/ 152 h 211"/>
                <a:gd name="T6" fmla="*/ 0 w 603"/>
                <a:gd name="T7" fmla="*/ 151 h 211"/>
                <a:gd name="T8" fmla="*/ 59 w 603"/>
                <a:gd name="T9" fmla="*/ 92 h 211"/>
                <a:gd name="T10" fmla="*/ 123 w 603"/>
                <a:gd name="T11" fmla="*/ 92 h 211"/>
                <a:gd name="T12" fmla="*/ 134 w 603"/>
                <a:gd name="T13" fmla="*/ 83 h 211"/>
                <a:gd name="T14" fmla="*/ 123 w 603"/>
                <a:gd name="T15" fmla="*/ 75 h 211"/>
                <a:gd name="T16" fmla="*/ 67 w 603"/>
                <a:gd name="T17" fmla="*/ 75 h 211"/>
                <a:gd name="T18" fmla="*/ 30 w 603"/>
                <a:gd name="T19" fmla="*/ 38 h 211"/>
                <a:gd name="T20" fmla="*/ 30 w 603"/>
                <a:gd name="T21" fmla="*/ 37 h 211"/>
                <a:gd name="T22" fmla="*/ 67 w 603"/>
                <a:gd name="T23" fmla="*/ 0 h 211"/>
                <a:gd name="T24" fmla="*/ 364 w 603"/>
                <a:gd name="T25" fmla="*/ 0 h 211"/>
                <a:gd name="T26" fmla="*/ 401 w 603"/>
                <a:gd name="T27" fmla="*/ 37 h 211"/>
                <a:gd name="T28" fmla="*/ 401 w 603"/>
                <a:gd name="T29" fmla="*/ 38 h 211"/>
                <a:gd name="T30" fmla="*/ 364 w 603"/>
                <a:gd name="T31" fmla="*/ 75 h 211"/>
                <a:gd name="T32" fmla="*/ 274 w 603"/>
                <a:gd name="T33" fmla="*/ 75 h 211"/>
                <a:gd name="T34" fmla="*/ 266 w 603"/>
                <a:gd name="T35" fmla="*/ 83 h 211"/>
                <a:gd name="T36" fmla="*/ 274 w 603"/>
                <a:gd name="T37" fmla="*/ 92 h 211"/>
                <a:gd name="T38" fmla="*/ 544 w 603"/>
                <a:gd name="T39" fmla="*/ 92 h 211"/>
                <a:gd name="T40" fmla="*/ 603 w 603"/>
                <a:gd name="T41" fmla="*/ 151 h 211"/>
                <a:gd name="T42" fmla="*/ 603 w 603"/>
                <a:gd name="T43" fmla="*/ 152 h 211"/>
                <a:gd name="T44" fmla="*/ 544 w 603"/>
                <a:gd name="T45" fmla="*/ 211 h 211"/>
                <a:gd name="T46" fmla="*/ 59 w 603"/>
                <a:gd name="T47" fmla="*/ 97 h 211"/>
                <a:gd name="T48" fmla="*/ 4 w 603"/>
                <a:gd name="T49" fmla="*/ 151 h 211"/>
                <a:gd name="T50" fmla="*/ 4 w 603"/>
                <a:gd name="T51" fmla="*/ 152 h 211"/>
                <a:gd name="T52" fmla="*/ 59 w 603"/>
                <a:gd name="T53" fmla="*/ 206 h 211"/>
                <a:gd name="T54" fmla="*/ 544 w 603"/>
                <a:gd name="T55" fmla="*/ 206 h 211"/>
                <a:gd name="T56" fmla="*/ 598 w 603"/>
                <a:gd name="T57" fmla="*/ 152 h 211"/>
                <a:gd name="T58" fmla="*/ 598 w 603"/>
                <a:gd name="T59" fmla="*/ 151 h 211"/>
                <a:gd name="T60" fmla="*/ 544 w 603"/>
                <a:gd name="T61" fmla="*/ 97 h 211"/>
                <a:gd name="T62" fmla="*/ 274 w 603"/>
                <a:gd name="T63" fmla="*/ 97 h 211"/>
                <a:gd name="T64" fmla="*/ 261 w 603"/>
                <a:gd name="T65" fmla="*/ 83 h 211"/>
                <a:gd name="T66" fmla="*/ 274 w 603"/>
                <a:gd name="T67" fmla="*/ 70 h 211"/>
                <a:gd name="T68" fmla="*/ 364 w 603"/>
                <a:gd name="T69" fmla="*/ 70 h 211"/>
                <a:gd name="T70" fmla="*/ 396 w 603"/>
                <a:gd name="T71" fmla="*/ 38 h 211"/>
                <a:gd name="T72" fmla="*/ 396 w 603"/>
                <a:gd name="T73" fmla="*/ 37 h 211"/>
                <a:gd name="T74" fmla="*/ 364 w 603"/>
                <a:gd name="T75" fmla="*/ 5 h 211"/>
                <a:gd name="T76" fmla="*/ 67 w 603"/>
                <a:gd name="T77" fmla="*/ 5 h 211"/>
                <a:gd name="T78" fmla="*/ 35 w 603"/>
                <a:gd name="T79" fmla="*/ 37 h 211"/>
                <a:gd name="T80" fmla="*/ 35 w 603"/>
                <a:gd name="T81" fmla="*/ 38 h 211"/>
                <a:gd name="T82" fmla="*/ 67 w 603"/>
                <a:gd name="T83" fmla="*/ 70 h 211"/>
                <a:gd name="T84" fmla="*/ 123 w 603"/>
                <a:gd name="T85" fmla="*/ 70 h 211"/>
                <a:gd name="T86" fmla="*/ 138 w 603"/>
                <a:gd name="T87" fmla="*/ 83 h 211"/>
                <a:gd name="T88" fmla="*/ 123 w 603"/>
                <a:gd name="T89" fmla="*/ 97 h 211"/>
                <a:gd name="T90" fmla="*/ 59 w 603"/>
                <a:gd name="T91" fmla="*/ 9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3" h="211">
                  <a:moveTo>
                    <a:pt x="544" y="211"/>
                  </a:moveTo>
                  <a:cubicBezTo>
                    <a:pt x="59" y="211"/>
                    <a:pt x="59" y="211"/>
                    <a:pt x="59" y="211"/>
                  </a:cubicBezTo>
                  <a:cubicBezTo>
                    <a:pt x="26" y="211"/>
                    <a:pt x="0" y="184"/>
                    <a:pt x="0" y="152"/>
                  </a:cubicBezTo>
                  <a:cubicBezTo>
                    <a:pt x="0" y="151"/>
                    <a:pt x="0" y="151"/>
                    <a:pt x="0" y="151"/>
                  </a:cubicBezTo>
                  <a:cubicBezTo>
                    <a:pt x="0" y="119"/>
                    <a:pt x="26" y="92"/>
                    <a:pt x="59" y="92"/>
                  </a:cubicBezTo>
                  <a:cubicBezTo>
                    <a:pt x="123" y="92"/>
                    <a:pt x="123" y="92"/>
                    <a:pt x="123" y="92"/>
                  </a:cubicBezTo>
                  <a:cubicBezTo>
                    <a:pt x="130" y="92"/>
                    <a:pt x="134" y="88"/>
                    <a:pt x="134" y="83"/>
                  </a:cubicBezTo>
                  <a:cubicBezTo>
                    <a:pt x="134" y="79"/>
                    <a:pt x="130" y="75"/>
                    <a:pt x="123" y="75"/>
                  </a:cubicBezTo>
                  <a:cubicBezTo>
                    <a:pt x="67" y="75"/>
                    <a:pt x="67" y="75"/>
                    <a:pt x="67" y="75"/>
                  </a:cubicBezTo>
                  <a:cubicBezTo>
                    <a:pt x="47" y="75"/>
                    <a:pt x="30" y="58"/>
                    <a:pt x="30" y="38"/>
                  </a:cubicBezTo>
                  <a:cubicBezTo>
                    <a:pt x="30" y="37"/>
                    <a:pt x="30" y="37"/>
                    <a:pt x="30" y="37"/>
                  </a:cubicBezTo>
                  <a:cubicBezTo>
                    <a:pt x="30" y="17"/>
                    <a:pt x="47" y="0"/>
                    <a:pt x="67" y="0"/>
                  </a:cubicBezTo>
                  <a:cubicBezTo>
                    <a:pt x="364" y="0"/>
                    <a:pt x="364" y="0"/>
                    <a:pt x="364" y="0"/>
                  </a:cubicBezTo>
                  <a:cubicBezTo>
                    <a:pt x="384" y="0"/>
                    <a:pt x="401" y="17"/>
                    <a:pt x="401" y="37"/>
                  </a:cubicBezTo>
                  <a:cubicBezTo>
                    <a:pt x="401" y="38"/>
                    <a:pt x="401" y="38"/>
                    <a:pt x="401" y="38"/>
                  </a:cubicBezTo>
                  <a:cubicBezTo>
                    <a:pt x="401" y="58"/>
                    <a:pt x="384" y="75"/>
                    <a:pt x="364" y="75"/>
                  </a:cubicBezTo>
                  <a:cubicBezTo>
                    <a:pt x="274" y="75"/>
                    <a:pt x="274" y="75"/>
                    <a:pt x="274" y="75"/>
                  </a:cubicBezTo>
                  <a:cubicBezTo>
                    <a:pt x="268" y="75"/>
                    <a:pt x="266" y="79"/>
                    <a:pt x="266" y="83"/>
                  </a:cubicBezTo>
                  <a:cubicBezTo>
                    <a:pt x="266" y="88"/>
                    <a:pt x="268" y="92"/>
                    <a:pt x="274" y="92"/>
                  </a:cubicBezTo>
                  <a:cubicBezTo>
                    <a:pt x="544" y="92"/>
                    <a:pt x="544" y="92"/>
                    <a:pt x="544" y="92"/>
                  </a:cubicBezTo>
                  <a:cubicBezTo>
                    <a:pt x="576" y="92"/>
                    <a:pt x="603" y="119"/>
                    <a:pt x="603" y="151"/>
                  </a:cubicBezTo>
                  <a:cubicBezTo>
                    <a:pt x="603" y="152"/>
                    <a:pt x="603" y="152"/>
                    <a:pt x="603" y="152"/>
                  </a:cubicBezTo>
                  <a:cubicBezTo>
                    <a:pt x="603" y="184"/>
                    <a:pt x="576" y="211"/>
                    <a:pt x="544" y="211"/>
                  </a:cubicBezTo>
                  <a:close/>
                  <a:moveTo>
                    <a:pt x="59" y="97"/>
                  </a:moveTo>
                  <a:cubicBezTo>
                    <a:pt x="29" y="97"/>
                    <a:pt x="4" y="121"/>
                    <a:pt x="4" y="151"/>
                  </a:cubicBezTo>
                  <a:cubicBezTo>
                    <a:pt x="4" y="152"/>
                    <a:pt x="4" y="152"/>
                    <a:pt x="4" y="152"/>
                  </a:cubicBezTo>
                  <a:cubicBezTo>
                    <a:pt x="4" y="182"/>
                    <a:pt x="29" y="206"/>
                    <a:pt x="59" y="206"/>
                  </a:cubicBezTo>
                  <a:cubicBezTo>
                    <a:pt x="544" y="206"/>
                    <a:pt x="544" y="206"/>
                    <a:pt x="544" y="206"/>
                  </a:cubicBezTo>
                  <a:cubicBezTo>
                    <a:pt x="574" y="206"/>
                    <a:pt x="598" y="182"/>
                    <a:pt x="598" y="152"/>
                  </a:cubicBezTo>
                  <a:cubicBezTo>
                    <a:pt x="598" y="151"/>
                    <a:pt x="598" y="151"/>
                    <a:pt x="598" y="151"/>
                  </a:cubicBezTo>
                  <a:cubicBezTo>
                    <a:pt x="598" y="121"/>
                    <a:pt x="574" y="97"/>
                    <a:pt x="544" y="97"/>
                  </a:cubicBezTo>
                  <a:cubicBezTo>
                    <a:pt x="274" y="97"/>
                    <a:pt x="274" y="97"/>
                    <a:pt x="274" y="97"/>
                  </a:cubicBezTo>
                  <a:cubicBezTo>
                    <a:pt x="266" y="97"/>
                    <a:pt x="261" y="90"/>
                    <a:pt x="261" y="83"/>
                  </a:cubicBezTo>
                  <a:cubicBezTo>
                    <a:pt x="261" y="77"/>
                    <a:pt x="266" y="70"/>
                    <a:pt x="274" y="70"/>
                  </a:cubicBezTo>
                  <a:cubicBezTo>
                    <a:pt x="364" y="70"/>
                    <a:pt x="364" y="70"/>
                    <a:pt x="364" y="70"/>
                  </a:cubicBezTo>
                  <a:cubicBezTo>
                    <a:pt x="382" y="70"/>
                    <a:pt x="396" y="56"/>
                    <a:pt x="396" y="38"/>
                  </a:cubicBezTo>
                  <a:cubicBezTo>
                    <a:pt x="396" y="37"/>
                    <a:pt x="396" y="37"/>
                    <a:pt x="396" y="37"/>
                  </a:cubicBezTo>
                  <a:cubicBezTo>
                    <a:pt x="396" y="20"/>
                    <a:pt x="382" y="5"/>
                    <a:pt x="364" y="5"/>
                  </a:cubicBezTo>
                  <a:cubicBezTo>
                    <a:pt x="67" y="5"/>
                    <a:pt x="67" y="5"/>
                    <a:pt x="67" y="5"/>
                  </a:cubicBezTo>
                  <a:cubicBezTo>
                    <a:pt x="49" y="5"/>
                    <a:pt x="35" y="20"/>
                    <a:pt x="35" y="37"/>
                  </a:cubicBezTo>
                  <a:cubicBezTo>
                    <a:pt x="35" y="38"/>
                    <a:pt x="35" y="38"/>
                    <a:pt x="35" y="38"/>
                  </a:cubicBezTo>
                  <a:cubicBezTo>
                    <a:pt x="35" y="56"/>
                    <a:pt x="49" y="70"/>
                    <a:pt x="67" y="70"/>
                  </a:cubicBezTo>
                  <a:cubicBezTo>
                    <a:pt x="123" y="70"/>
                    <a:pt x="123" y="70"/>
                    <a:pt x="123" y="70"/>
                  </a:cubicBezTo>
                  <a:cubicBezTo>
                    <a:pt x="133" y="70"/>
                    <a:pt x="138" y="77"/>
                    <a:pt x="138" y="83"/>
                  </a:cubicBezTo>
                  <a:cubicBezTo>
                    <a:pt x="138" y="90"/>
                    <a:pt x="133" y="97"/>
                    <a:pt x="123" y="97"/>
                  </a:cubicBezTo>
                  <a:lnTo>
                    <a:pt x="59" y="97"/>
                  </a:lnTo>
                  <a:close/>
                </a:path>
              </a:pathLst>
            </a:custGeom>
            <a:solidFill>
              <a:srgbClr val="1C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63679327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0-#ppt_w/2"/>
                                          </p:val>
                                        </p:tav>
                                        <p:tav tm="100000">
                                          <p:val>
                                            <p:strVal val="#ppt_x"/>
                                          </p:val>
                                        </p:tav>
                                      </p:tavLst>
                                    </p:anim>
                                    <p:anim calcmode="lin" valueType="num">
                                      <p:cBhvr additive="base">
                                        <p:cTn id="17"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7113862" y="-380717"/>
            <a:ext cx="5192438" cy="2056834"/>
          </a:xfrm>
          <a:prstGeom prst="rect">
            <a:avLst/>
          </a:prstGeom>
        </p:spPr>
      </p:pic>
      <p:pic>
        <p:nvPicPr>
          <p:cNvPr id="9" name="图片 8"/>
          <p:cNvPicPr>
            <a:picLocks noChangeAspect="1"/>
          </p:cNvPicPr>
          <p:nvPr userDrawn="1"/>
        </p:nvPicPr>
        <p:blipFill>
          <a:blip r:embed="rId3"/>
          <a:stretch>
            <a:fillRect/>
          </a:stretch>
        </p:blipFill>
        <p:spPr>
          <a:xfrm>
            <a:off x="3635462" y="-380717"/>
            <a:ext cx="3193875" cy="2018567"/>
          </a:xfrm>
          <a:prstGeom prst="rect">
            <a:avLst/>
          </a:prstGeom>
        </p:spPr>
      </p:pic>
      <p:grpSp>
        <p:nvGrpSpPr>
          <p:cNvPr id="2" name="组合 1"/>
          <p:cNvGrpSpPr/>
          <p:nvPr userDrawn="1"/>
        </p:nvGrpSpPr>
        <p:grpSpPr>
          <a:xfrm>
            <a:off x="240679" y="202080"/>
            <a:ext cx="2735531" cy="988986"/>
            <a:chOff x="240679" y="202080"/>
            <a:chExt cx="2735531" cy="988986"/>
          </a:xfrm>
        </p:grpSpPr>
        <p:pic>
          <p:nvPicPr>
            <p:cNvPr id="12" name="图片 11"/>
            <p:cNvPicPr>
              <a:picLocks noChangeAspect="1"/>
            </p:cNvPicPr>
            <p:nvPr userDrawn="1"/>
          </p:nvPicPr>
          <p:blipFill>
            <a:blip r:embed="rId4"/>
            <a:stretch>
              <a:fillRect/>
            </a:stretch>
          </p:blipFill>
          <p:spPr>
            <a:xfrm>
              <a:off x="240679" y="229149"/>
              <a:ext cx="2735531" cy="961917"/>
            </a:xfrm>
            <a:prstGeom prst="rect">
              <a:avLst/>
            </a:prstGeom>
          </p:spPr>
        </p:pic>
        <p:sp>
          <p:nvSpPr>
            <p:cNvPr id="13" name="文本框 12"/>
            <p:cNvSpPr txBox="1"/>
            <p:nvPr userDrawn="1"/>
          </p:nvSpPr>
          <p:spPr>
            <a:xfrm>
              <a:off x="676634" y="202080"/>
              <a:ext cx="100540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THRRE</a:t>
              </a:r>
              <a:endParaRPr lang="zh-CN" altLang="en-US" sz="2000" dirty="0">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547680" y="718115"/>
              <a:ext cx="198002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请输入你的题目</a:t>
              </a:r>
            </a:p>
          </p:txBody>
        </p:sp>
      </p:grpSp>
    </p:spTree>
    <p:extLst>
      <p:ext uri="{BB962C8B-B14F-4D97-AF65-F5344CB8AC3E}">
        <p14:creationId xmlns:p14="http://schemas.microsoft.com/office/powerpoint/2010/main" val="57890731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1000" fill="hold"/>
                                        <p:tgtEl>
                                          <p:spTgt spid="2"/>
                                        </p:tgtEl>
                                        <p:attrNameLst>
                                          <p:attrName>ppt_x</p:attrName>
                                        </p:attrNameLst>
                                      </p:cBhvr>
                                      <p:tavLst>
                                        <p:tav tm="0">
                                          <p:val>
                                            <p:strVal val="0-#ppt_w/2"/>
                                          </p:val>
                                        </p:tav>
                                        <p:tav tm="100000">
                                          <p:val>
                                            <p:strVal val="#ppt_x"/>
                                          </p:val>
                                        </p:tav>
                                      </p:tavLst>
                                    </p:anim>
                                    <p:anim calcmode="lin" valueType="num">
                                      <p:cBhvr additive="base">
                                        <p:cTn id="17"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7113862" y="-380717"/>
            <a:ext cx="5192438" cy="2056834"/>
          </a:xfrm>
          <a:prstGeom prst="rect">
            <a:avLst/>
          </a:prstGeom>
        </p:spPr>
      </p:pic>
      <p:pic>
        <p:nvPicPr>
          <p:cNvPr id="9" name="图片 8"/>
          <p:cNvPicPr>
            <a:picLocks noChangeAspect="1"/>
          </p:cNvPicPr>
          <p:nvPr userDrawn="1"/>
        </p:nvPicPr>
        <p:blipFill>
          <a:blip r:embed="rId3"/>
          <a:stretch>
            <a:fillRect/>
          </a:stretch>
        </p:blipFill>
        <p:spPr>
          <a:xfrm>
            <a:off x="3635462" y="-380717"/>
            <a:ext cx="3193875" cy="2018567"/>
          </a:xfrm>
          <a:prstGeom prst="rect">
            <a:avLst/>
          </a:prstGeom>
        </p:spPr>
      </p:pic>
      <p:grpSp>
        <p:nvGrpSpPr>
          <p:cNvPr id="7" name="组合 6"/>
          <p:cNvGrpSpPr/>
          <p:nvPr userDrawn="1"/>
        </p:nvGrpSpPr>
        <p:grpSpPr>
          <a:xfrm>
            <a:off x="246063" y="212092"/>
            <a:ext cx="2735263" cy="978534"/>
            <a:chOff x="246063" y="212092"/>
            <a:chExt cx="2735263" cy="978534"/>
          </a:xfrm>
        </p:grpSpPr>
        <p:sp>
          <p:nvSpPr>
            <p:cNvPr id="5" name="Freeform 5"/>
            <p:cNvSpPr>
              <a:spLocks/>
            </p:cNvSpPr>
            <p:nvPr userDrawn="1"/>
          </p:nvSpPr>
          <p:spPr bwMode="auto">
            <a:xfrm>
              <a:off x="255588" y="238125"/>
              <a:ext cx="2716213" cy="938213"/>
            </a:xfrm>
            <a:custGeom>
              <a:avLst/>
              <a:gdLst>
                <a:gd name="T0" fmla="*/ 542 w 599"/>
                <a:gd name="T1" fmla="*/ 205 h 205"/>
                <a:gd name="T2" fmla="*/ 57 w 599"/>
                <a:gd name="T3" fmla="*/ 205 h 205"/>
                <a:gd name="T4" fmla="*/ 0 w 599"/>
                <a:gd name="T5" fmla="*/ 149 h 205"/>
                <a:gd name="T6" fmla="*/ 0 w 599"/>
                <a:gd name="T7" fmla="*/ 148 h 205"/>
                <a:gd name="T8" fmla="*/ 57 w 599"/>
                <a:gd name="T9" fmla="*/ 92 h 205"/>
                <a:gd name="T10" fmla="*/ 121 w 599"/>
                <a:gd name="T11" fmla="*/ 92 h 205"/>
                <a:gd name="T12" fmla="*/ 121 w 599"/>
                <a:gd name="T13" fmla="*/ 69 h 205"/>
                <a:gd name="T14" fmla="*/ 65 w 599"/>
                <a:gd name="T15" fmla="*/ 69 h 205"/>
                <a:gd name="T16" fmla="*/ 30 w 599"/>
                <a:gd name="T17" fmla="*/ 35 h 205"/>
                <a:gd name="T18" fmla="*/ 30 w 599"/>
                <a:gd name="T19" fmla="*/ 34 h 205"/>
                <a:gd name="T20" fmla="*/ 65 w 599"/>
                <a:gd name="T21" fmla="*/ 0 h 205"/>
                <a:gd name="T22" fmla="*/ 362 w 599"/>
                <a:gd name="T23" fmla="*/ 0 h 205"/>
                <a:gd name="T24" fmla="*/ 397 w 599"/>
                <a:gd name="T25" fmla="*/ 34 h 205"/>
                <a:gd name="T26" fmla="*/ 397 w 599"/>
                <a:gd name="T27" fmla="*/ 35 h 205"/>
                <a:gd name="T28" fmla="*/ 362 w 599"/>
                <a:gd name="T29" fmla="*/ 69 h 205"/>
                <a:gd name="T30" fmla="*/ 272 w 599"/>
                <a:gd name="T31" fmla="*/ 69 h 205"/>
                <a:gd name="T32" fmla="*/ 272 w 599"/>
                <a:gd name="T33" fmla="*/ 92 h 205"/>
                <a:gd name="T34" fmla="*/ 542 w 599"/>
                <a:gd name="T35" fmla="*/ 92 h 205"/>
                <a:gd name="T36" fmla="*/ 599 w 599"/>
                <a:gd name="T37" fmla="*/ 148 h 205"/>
                <a:gd name="T38" fmla="*/ 599 w 599"/>
                <a:gd name="T39" fmla="*/ 149 h 205"/>
                <a:gd name="T40" fmla="*/ 542 w 599"/>
                <a:gd name="T4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205">
                  <a:moveTo>
                    <a:pt x="542" y="205"/>
                  </a:moveTo>
                  <a:cubicBezTo>
                    <a:pt x="57" y="205"/>
                    <a:pt x="57" y="205"/>
                    <a:pt x="57" y="205"/>
                  </a:cubicBezTo>
                  <a:cubicBezTo>
                    <a:pt x="25" y="205"/>
                    <a:pt x="0" y="180"/>
                    <a:pt x="0" y="149"/>
                  </a:cubicBezTo>
                  <a:cubicBezTo>
                    <a:pt x="0" y="148"/>
                    <a:pt x="0" y="148"/>
                    <a:pt x="0" y="148"/>
                  </a:cubicBezTo>
                  <a:cubicBezTo>
                    <a:pt x="0" y="117"/>
                    <a:pt x="25" y="92"/>
                    <a:pt x="57" y="92"/>
                  </a:cubicBezTo>
                  <a:cubicBezTo>
                    <a:pt x="121" y="92"/>
                    <a:pt x="121" y="92"/>
                    <a:pt x="121" y="92"/>
                  </a:cubicBezTo>
                  <a:cubicBezTo>
                    <a:pt x="139" y="92"/>
                    <a:pt x="139" y="69"/>
                    <a:pt x="121" y="69"/>
                  </a:cubicBezTo>
                  <a:cubicBezTo>
                    <a:pt x="65" y="69"/>
                    <a:pt x="65" y="69"/>
                    <a:pt x="65" y="69"/>
                  </a:cubicBezTo>
                  <a:cubicBezTo>
                    <a:pt x="46" y="69"/>
                    <a:pt x="30" y="54"/>
                    <a:pt x="30" y="35"/>
                  </a:cubicBezTo>
                  <a:cubicBezTo>
                    <a:pt x="30" y="34"/>
                    <a:pt x="30" y="34"/>
                    <a:pt x="30" y="34"/>
                  </a:cubicBezTo>
                  <a:cubicBezTo>
                    <a:pt x="30" y="15"/>
                    <a:pt x="46" y="0"/>
                    <a:pt x="65" y="0"/>
                  </a:cubicBezTo>
                  <a:cubicBezTo>
                    <a:pt x="362" y="0"/>
                    <a:pt x="362" y="0"/>
                    <a:pt x="362" y="0"/>
                  </a:cubicBezTo>
                  <a:cubicBezTo>
                    <a:pt x="381" y="0"/>
                    <a:pt x="397" y="15"/>
                    <a:pt x="397" y="34"/>
                  </a:cubicBezTo>
                  <a:cubicBezTo>
                    <a:pt x="397" y="35"/>
                    <a:pt x="397" y="35"/>
                    <a:pt x="397" y="35"/>
                  </a:cubicBezTo>
                  <a:cubicBezTo>
                    <a:pt x="397" y="54"/>
                    <a:pt x="381" y="69"/>
                    <a:pt x="362" y="69"/>
                  </a:cubicBezTo>
                  <a:cubicBezTo>
                    <a:pt x="272" y="69"/>
                    <a:pt x="272" y="69"/>
                    <a:pt x="272" y="69"/>
                  </a:cubicBezTo>
                  <a:cubicBezTo>
                    <a:pt x="258" y="69"/>
                    <a:pt x="258" y="92"/>
                    <a:pt x="272" y="92"/>
                  </a:cubicBezTo>
                  <a:cubicBezTo>
                    <a:pt x="542" y="92"/>
                    <a:pt x="542" y="92"/>
                    <a:pt x="542" y="92"/>
                  </a:cubicBezTo>
                  <a:cubicBezTo>
                    <a:pt x="573" y="92"/>
                    <a:pt x="599" y="117"/>
                    <a:pt x="599" y="148"/>
                  </a:cubicBezTo>
                  <a:cubicBezTo>
                    <a:pt x="599" y="149"/>
                    <a:pt x="599" y="149"/>
                    <a:pt x="599" y="149"/>
                  </a:cubicBezTo>
                  <a:cubicBezTo>
                    <a:pt x="599" y="180"/>
                    <a:pt x="573" y="205"/>
                    <a:pt x="542" y="205"/>
                  </a:cubicBezTo>
                  <a:close/>
                </a:path>
              </a:pathLst>
            </a:custGeom>
            <a:solidFill>
              <a:srgbClr val="FFE83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p:cNvSpPr txBox="1"/>
            <p:nvPr userDrawn="1"/>
          </p:nvSpPr>
          <p:spPr>
            <a:xfrm>
              <a:off x="738180" y="212092"/>
              <a:ext cx="88678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FOUR</a:t>
              </a:r>
              <a:endParaRPr lang="zh-CN" altLang="en-US" sz="2000" dirty="0">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547680" y="718115"/>
              <a:ext cx="198002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请输入你的题目</a:t>
              </a:r>
            </a:p>
          </p:txBody>
        </p:sp>
        <p:sp>
          <p:nvSpPr>
            <p:cNvPr id="6" name="Freeform 6"/>
            <p:cNvSpPr>
              <a:spLocks noEditPoints="1"/>
            </p:cNvSpPr>
            <p:nvPr userDrawn="1"/>
          </p:nvSpPr>
          <p:spPr bwMode="auto">
            <a:xfrm>
              <a:off x="246063" y="223838"/>
              <a:ext cx="2735263" cy="966788"/>
            </a:xfrm>
            <a:custGeom>
              <a:avLst/>
              <a:gdLst>
                <a:gd name="T0" fmla="*/ 544 w 603"/>
                <a:gd name="T1" fmla="*/ 211 h 211"/>
                <a:gd name="T2" fmla="*/ 59 w 603"/>
                <a:gd name="T3" fmla="*/ 211 h 211"/>
                <a:gd name="T4" fmla="*/ 0 w 603"/>
                <a:gd name="T5" fmla="*/ 152 h 211"/>
                <a:gd name="T6" fmla="*/ 0 w 603"/>
                <a:gd name="T7" fmla="*/ 151 h 211"/>
                <a:gd name="T8" fmla="*/ 59 w 603"/>
                <a:gd name="T9" fmla="*/ 92 h 211"/>
                <a:gd name="T10" fmla="*/ 123 w 603"/>
                <a:gd name="T11" fmla="*/ 92 h 211"/>
                <a:gd name="T12" fmla="*/ 134 w 603"/>
                <a:gd name="T13" fmla="*/ 83 h 211"/>
                <a:gd name="T14" fmla="*/ 123 w 603"/>
                <a:gd name="T15" fmla="*/ 75 h 211"/>
                <a:gd name="T16" fmla="*/ 67 w 603"/>
                <a:gd name="T17" fmla="*/ 75 h 211"/>
                <a:gd name="T18" fmla="*/ 30 w 603"/>
                <a:gd name="T19" fmla="*/ 38 h 211"/>
                <a:gd name="T20" fmla="*/ 30 w 603"/>
                <a:gd name="T21" fmla="*/ 37 h 211"/>
                <a:gd name="T22" fmla="*/ 67 w 603"/>
                <a:gd name="T23" fmla="*/ 0 h 211"/>
                <a:gd name="T24" fmla="*/ 364 w 603"/>
                <a:gd name="T25" fmla="*/ 0 h 211"/>
                <a:gd name="T26" fmla="*/ 401 w 603"/>
                <a:gd name="T27" fmla="*/ 37 h 211"/>
                <a:gd name="T28" fmla="*/ 401 w 603"/>
                <a:gd name="T29" fmla="*/ 38 h 211"/>
                <a:gd name="T30" fmla="*/ 364 w 603"/>
                <a:gd name="T31" fmla="*/ 75 h 211"/>
                <a:gd name="T32" fmla="*/ 274 w 603"/>
                <a:gd name="T33" fmla="*/ 75 h 211"/>
                <a:gd name="T34" fmla="*/ 266 w 603"/>
                <a:gd name="T35" fmla="*/ 83 h 211"/>
                <a:gd name="T36" fmla="*/ 274 w 603"/>
                <a:gd name="T37" fmla="*/ 92 h 211"/>
                <a:gd name="T38" fmla="*/ 544 w 603"/>
                <a:gd name="T39" fmla="*/ 92 h 211"/>
                <a:gd name="T40" fmla="*/ 603 w 603"/>
                <a:gd name="T41" fmla="*/ 151 h 211"/>
                <a:gd name="T42" fmla="*/ 603 w 603"/>
                <a:gd name="T43" fmla="*/ 152 h 211"/>
                <a:gd name="T44" fmla="*/ 544 w 603"/>
                <a:gd name="T45" fmla="*/ 211 h 211"/>
                <a:gd name="T46" fmla="*/ 59 w 603"/>
                <a:gd name="T47" fmla="*/ 97 h 211"/>
                <a:gd name="T48" fmla="*/ 4 w 603"/>
                <a:gd name="T49" fmla="*/ 151 h 211"/>
                <a:gd name="T50" fmla="*/ 4 w 603"/>
                <a:gd name="T51" fmla="*/ 152 h 211"/>
                <a:gd name="T52" fmla="*/ 59 w 603"/>
                <a:gd name="T53" fmla="*/ 206 h 211"/>
                <a:gd name="T54" fmla="*/ 544 w 603"/>
                <a:gd name="T55" fmla="*/ 206 h 211"/>
                <a:gd name="T56" fmla="*/ 598 w 603"/>
                <a:gd name="T57" fmla="*/ 152 h 211"/>
                <a:gd name="T58" fmla="*/ 598 w 603"/>
                <a:gd name="T59" fmla="*/ 151 h 211"/>
                <a:gd name="T60" fmla="*/ 544 w 603"/>
                <a:gd name="T61" fmla="*/ 97 h 211"/>
                <a:gd name="T62" fmla="*/ 274 w 603"/>
                <a:gd name="T63" fmla="*/ 97 h 211"/>
                <a:gd name="T64" fmla="*/ 261 w 603"/>
                <a:gd name="T65" fmla="*/ 83 h 211"/>
                <a:gd name="T66" fmla="*/ 274 w 603"/>
                <a:gd name="T67" fmla="*/ 70 h 211"/>
                <a:gd name="T68" fmla="*/ 364 w 603"/>
                <a:gd name="T69" fmla="*/ 70 h 211"/>
                <a:gd name="T70" fmla="*/ 396 w 603"/>
                <a:gd name="T71" fmla="*/ 38 h 211"/>
                <a:gd name="T72" fmla="*/ 396 w 603"/>
                <a:gd name="T73" fmla="*/ 37 h 211"/>
                <a:gd name="T74" fmla="*/ 364 w 603"/>
                <a:gd name="T75" fmla="*/ 5 h 211"/>
                <a:gd name="T76" fmla="*/ 67 w 603"/>
                <a:gd name="T77" fmla="*/ 5 h 211"/>
                <a:gd name="T78" fmla="*/ 35 w 603"/>
                <a:gd name="T79" fmla="*/ 37 h 211"/>
                <a:gd name="T80" fmla="*/ 35 w 603"/>
                <a:gd name="T81" fmla="*/ 38 h 211"/>
                <a:gd name="T82" fmla="*/ 67 w 603"/>
                <a:gd name="T83" fmla="*/ 70 h 211"/>
                <a:gd name="T84" fmla="*/ 123 w 603"/>
                <a:gd name="T85" fmla="*/ 70 h 211"/>
                <a:gd name="T86" fmla="*/ 138 w 603"/>
                <a:gd name="T87" fmla="*/ 83 h 211"/>
                <a:gd name="T88" fmla="*/ 123 w 603"/>
                <a:gd name="T89" fmla="*/ 97 h 211"/>
                <a:gd name="T90" fmla="*/ 59 w 603"/>
                <a:gd name="T91" fmla="*/ 9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3" h="211">
                  <a:moveTo>
                    <a:pt x="544" y="211"/>
                  </a:moveTo>
                  <a:cubicBezTo>
                    <a:pt x="59" y="211"/>
                    <a:pt x="59" y="211"/>
                    <a:pt x="59" y="211"/>
                  </a:cubicBezTo>
                  <a:cubicBezTo>
                    <a:pt x="26" y="211"/>
                    <a:pt x="0" y="184"/>
                    <a:pt x="0" y="152"/>
                  </a:cubicBezTo>
                  <a:cubicBezTo>
                    <a:pt x="0" y="151"/>
                    <a:pt x="0" y="151"/>
                    <a:pt x="0" y="151"/>
                  </a:cubicBezTo>
                  <a:cubicBezTo>
                    <a:pt x="0" y="119"/>
                    <a:pt x="26" y="92"/>
                    <a:pt x="59" y="92"/>
                  </a:cubicBezTo>
                  <a:cubicBezTo>
                    <a:pt x="123" y="92"/>
                    <a:pt x="123" y="92"/>
                    <a:pt x="123" y="92"/>
                  </a:cubicBezTo>
                  <a:cubicBezTo>
                    <a:pt x="130" y="92"/>
                    <a:pt x="134" y="88"/>
                    <a:pt x="134" y="83"/>
                  </a:cubicBezTo>
                  <a:cubicBezTo>
                    <a:pt x="134" y="79"/>
                    <a:pt x="130" y="75"/>
                    <a:pt x="123" y="75"/>
                  </a:cubicBezTo>
                  <a:cubicBezTo>
                    <a:pt x="67" y="75"/>
                    <a:pt x="67" y="75"/>
                    <a:pt x="67" y="75"/>
                  </a:cubicBezTo>
                  <a:cubicBezTo>
                    <a:pt x="47" y="75"/>
                    <a:pt x="30" y="58"/>
                    <a:pt x="30" y="38"/>
                  </a:cubicBezTo>
                  <a:cubicBezTo>
                    <a:pt x="30" y="37"/>
                    <a:pt x="30" y="37"/>
                    <a:pt x="30" y="37"/>
                  </a:cubicBezTo>
                  <a:cubicBezTo>
                    <a:pt x="30" y="17"/>
                    <a:pt x="47" y="0"/>
                    <a:pt x="67" y="0"/>
                  </a:cubicBezTo>
                  <a:cubicBezTo>
                    <a:pt x="364" y="0"/>
                    <a:pt x="364" y="0"/>
                    <a:pt x="364" y="0"/>
                  </a:cubicBezTo>
                  <a:cubicBezTo>
                    <a:pt x="384" y="0"/>
                    <a:pt x="401" y="17"/>
                    <a:pt x="401" y="37"/>
                  </a:cubicBezTo>
                  <a:cubicBezTo>
                    <a:pt x="401" y="38"/>
                    <a:pt x="401" y="38"/>
                    <a:pt x="401" y="38"/>
                  </a:cubicBezTo>
                  <a:cubicBezTo>
                    <a:pt x="401" y="58"/>
                    <a:pt x="384" y="75"/>
                    <a:pt x="364" y="75"/>
                  </a:cubicBezTo>
                  <a:cubicBezTo>
                    <a:pt x="274" y="75"/>
                    <a:pt x="274" y="75"/>
                    <a:pt x="274" y="75"/>
                  </a:cubicBezTo>
                  <a:cubicBezTo>
                    <a:pt x="268" y="75"/>
                    <a:pt x="266" y="79"/>
                    <a:pt x="266" y="83"/>
                  </a:cubicBezTo>
                  <a:cubicBezTo>
                    <a:pt x="266" y="88"/>
                    <a:pt x="268" y="92"/>
                    <a:pt x="274" y="92"/>
                  </a:cubicBezTo>
                  <a:cubicBezTo>
                    <a:pt x="544" y="92"/>
                    <a:pt x="544" y="92"/>
                    <a:pt x="544" y="92"/>
                  </a:cubicBezTo>
                  <a:cubicBezTo>
                    <a:pt x="576" y="92"/>
                    <a:pt x="603" y="119"/>
                    <a:pt x="603" y="151"/>
                  </a:cubicBezTo>
                  <a:cubicBezTo>
                    <a:pt x="603" y="152"/>
                    <a:pt x="603" y="152"/>
                    <a:pt x="603" y="152"/>
                  </a:cubicBezTo>
                  <a:cubicBezTo>
                    <a:pt x="603" y="184"/>
                    <a:pt x="576" y="211"/>
                    <a:pt x="544" y="211"/>
                  </a:cubicBezTo>
                  <a:close/>
                  <a:moveTo>
                    <a:pt x="59" y="97"/>
                  </a:moveTo>
                  <a:cubicBezTo>
                    <a:pt x="29" y="97"/>
                    <a:pt x="4" y="121"/>
                    <a:pt x="4" y="151"/>
                  </a:cubicBezTo>
                  <a:cubicBezTo>
                    <a:pt x="4" y="152"/>
                    <a:pt x="4" y="152"/>
                    <a:pt x="4" y="152"/>
                  </a:cubicBezTo>
                  <a:cubicBezTo>
                    <a:pt x="4" y="182"/>
                    <a:pt x="29" y="206"/>
                    <a:pt x="59" y="206"/>
                  </a:cubicBezTo>
                  <a:cubicBezTo>
                    <a:pt x="544" y="206"/>
                    <a:pt x="544" y="206"/>
                    <a:pt x="544" y="206"/>
                  </a:cubicBezTo>
                  <a:cubicBezTo>
                    <a:pt x="574" y="206"/>
                    <a:pt x="598" y="182"/>
                    <a:pt x="598" y="152"/>
                  </a:cubicBezTo>
                  <a:cubicBezTo>
                    <a:pt x="598" y="151"/>
                    <a:pt x="598" y="151"/>
                    <a:pt x="598" y="151"/>
                  </a:cubicBezTo>
                  <a:cubicBezTo>
                    <a:pt x="598" y="121"/>
                    <a:pt x="574" y="97"/>
                    <a:pt x="544" y="97"/>
                  </a:cubicBezTo>
                  <a:cubicBezTo>
                    <a:pt x="274" y="97"/>
                    <a:pt x="274" y="97"/>
                    <a:pt x="274" y="97"/>
                  </a:cubicBezTo>
                  <a:cubicBezTo>
                    <a:pt x="266" y="97"/>
                    <a:pt x="261" y="90"/>
                    <a:pt x="261" y="83"/>
                  </a:cubicBezTo>
                  <a:cubicBezTo>
                    <a:pt x="261" y="77"/>
                    <a:pt x="266" y="70"/>
                    <a:pt x="274" y="70"/>
                  </a:cubicBezTo>
                  <a:cubicBezTo>
                    <a:pt x="364" y="70"/>
                    <a:pt x="364" y="70"/>
                    <a:pt x="364" y="70"/>
                  </a:cubicBezTo>
                  <a:cubicBezTo>
                    <a:pt x="382" y="70"/>
                    <a:pt x="396" y="56"/>
                    <a:pt x="396" y="38"/>
                  </a:cubicBezTo>
                  <a:cubicBezTo>
                    <a:pt x="396" y="37"/>
                    <a:pt x="396" y="37"/>
                    <a:pt x="396" y="37"/>
                  </a:cubicBezTo>
                  <a:cubicBezTo>
                    <a:pt x="396" y="20"/>
                    <a:pt x="382" y="5"/>
                    <a:pt x="364" y="5"/>
                  </a:cubicBezTo>
                  <a:cubicBezTo>
                    <a:pt x="67" y="5"/>
                    <a:pt x="67" y="5"/>
                    <a:pt x="67" y="5"/>
                  </a:cubicBezTo>
                  <a:cubicBezTo>
                    <a:pt x="49" y="5"/>
                    <a:pt x="35" y="20"/>
                    <a:pt x="35" y="37"/>
                  </a:cubicBezTo>
                  <a:cubicBezTo>
                    <a:pt x="35" y="38"/>
                    <a:pt x="35" y="38"/>
                    <a:pt x="35" y="38"/>
                  </a:cubicBezTo>
                  <a:cubicBezTo>
                    <a:pt x="35" y="56"/>
                    <a:pt x="49" y="70"/>
                    <a:pt x="67" y="70"/>
                  </a:cubicBezTo>
                  <a:cubicBezTo>
                    <a:pt x="123" y="70"/>
                    <a:pt x="123" y="70"/>
                    <a:pt x="123" y="70"/>
                  </a:cubicBezTo>
                  <a:cubicBezTo>
                    <a:pt x="133" y="70"/>
                    <a:pt x="138" y="77"/>
                    <a:pt x="138" y="83"/>
                  </a:cubicBezTo>
                  <a:cubicBezTo>
                    <a:pt x="138" y="90"/>
                    <a:pt x="133" y="97"/>
                    <a:pt x="123" y="97"/>
                  </a:cubicBezTo>
                  <a:lnTo>
                    <a:pt x="59" y="97"/>
                  </a:lnTo>
                  <a:close/>
                </a:path>
              </a:pathLst>
            </a:custGeom>
            <a:solidFill>
              <a:srgbClr val="1C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03526151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0-#ppt_w/2"/>
                                          </p:val>
                                        </p:tav>
                                        <p:tav tm="100000">
                                          <p:val>
                                            <p:strVal val="#ppt_x"/>
                                          </p:val>
                                        </p:tav>
                                      </p:tavLst>
                                    </p:anim>
                                    <p:anim calcmode="lin" valueType="num">
                                      <p:cBhvr additive="base">
                                        <p:cTn id="17"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1EA61F4-A8A9-4444-802E-3FE6A02EB879}"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85BC10-FC00-47CA-A7CC-E5071D6BB14C}" type="slidenum">
              <a:rPr lang="zh-CN" altLang="en-US" smtClean="0"/>
              <a:t>‹#›</a:t>
            </a:fld>
            <a:endParaRPr lang="zh-CN" altLang="en-US"/>
          </a:p>
        </p:txBody>
      </p:sp>
    </p:spTree>
    <p:extLst>
      <p:ext uri="{BB962C8B-B14F-4D97-AF65-F5344CB8AC3E}">
        <p14:creationId xmlns:p14="http://schemas.microsoft.com/office/powerpoint/2010/main" val="254647336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1EA61F4-A8A9-4444-802E-3FE6A02EB879}" type="datetimeFigureOut">
              <a:rPr lang="zh-CN" altLang="en-US" smtClean="0"/>
              <a:t>2020/6/7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85BC10-FC00-47CA-A7CC-E5071D6BB14C}" type="slidenum">
              <a:rPr lang="zh-CN" altLang="en-US" smtClean="0"/>
              <a:t>‹#›</a:t>
            </a:fld>
            <a:endParaRPr lang="zh-CN" altLang="en-US"/>
          </a:p>
        </p:txBody>
      </p:sp>
    </p:spTree>
    <p:extLst>
      <p:ext uri="{BB962C8B-B14F-4D97-AF65-F5344CB8AC3E}">
        <p14:creationId xmlns:p14="http://schemas.microsoft.com/office/powerpoint/2010/main" val="21866856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1EA61F4-A8A9-4444-802E-3FE6A02EB879}" type="datetimeFigureOut">
              <a:rPr lang="zh-CN" altLang="en-US" smtClean="0"/>
              <a:t>2020/6/7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85BC10-FC00-47CA-A7CC-E5071D6BB14C}" type="slidenum">
              <a:rPr lang="zh-CN" altLang="en-US" smtClean="0"/>
              <a:t>‹#›</a:t>
            </a:fld>
            <a:endParaRPr lang="zh-CN" altLang="en-US"/>
          </a:p>
        </p:txBody>
      </p:sp>
      <p:sp>
        <p:nvSpPr>
          <p:cNvPr id="11" name="矩形 10"/>
          <p:cNvSpPr/>
          <p:nvPr userDrawn="1"/>
        </p:nvSpPr>
        <p:spPr>
          <a:xfrm>
            <a:off x="8712796" y="5761653"/>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360891394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1EA61F4-A8A9-4444-802E-3FE6A02EB879}" type="datetimeFigureOut">
              <a:rPr lang="zh-CN" altLang="en-US" smtClean="0"/>
              <a:t>2020/6/7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85BC10-FC00-47CA-A7CC-E5071D6BB14C}" type="slidenum">
              <a:rPr lang="zh-CN" altLang="en-US" smtClean="0"/>
              <a:t>‹#›</a:t>
            </a:fld>
            <a:endParaRPr lang="zh-CN" altLang="en-US"/>
          </a:p>
        </p:txBody>
      </p:sp>
    </p:spTree>
    <p:extLst>
      <p:ext uri="{BB962C8B-B14F-4D97-AF65-F5344CB8AC3E}">
        <p14:creationId xmlns:p14="http://schemas.microsoft.com/office/powerpoint/2010/main" val="147926700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EA61F4-A8A9-4444-802E-3FE6A02EB879}" type="datetimeFigureOut">
              <a:rPr lang="zh-CN" altLang="en-US" smtClean="0"/>
              <a:t>2020/6/7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5BC10-FC00-47CA-A7CC-E5071D6BB14C}" type="slidenum">
              <a:rPr lang="zh-CN" altLang="en-US" smtClean="0"/>
              <a:t>‹#›</a:t>
            </a:fld>
            <a:endParaRPr lang="zh-CN" altLang="en-US"/>
          </a:p>
        </p:txBody>
      </p:sp>
    </p:spTree>
    <p:extLst>
      <p:ext uri="{BB962C8B-B14F-4D97-AF65-F5344CB8AC3E}">
        <p14:creationId xmlns:p14="http://schemas.microsoft.com/office/powerpoint/2010/main" val="2034449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package" Target="../embeddings/Microsoft_Excel_Worksheet.xlsx"/></Relationships>
</file>

<file path=ppt/slides/_rels/slide11.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6.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CAPTCHA_Spider_v1.0.py" TargetMode="External"/><Relationship Id="rId5" Type="http://schemas.openxmlformats.org/officeDocument/2006/relationships/image" Target="../media/image9.png"/><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7.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hyperlink" Target="CAPTCHA_Spider_v1.1.py" TargetMode="Externa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317071" y="-437888"/>
            <a:ext cx="9001387" cy="7462343"/>
          </a:xfrm>
          <a:prstGeom prst="rect">
            <a:avLst/>
          </a:prstGeom>
        </p:spPr>
      </p:pic>
      <p:pic>
        <p:nvPicPr>
          <p:cNvPr id="6" name="图片 5"/>
          <p:cNvPicPr>
            <a:picLocks noChangeAspect="1"/>
          </p:cNvPicPr>
          <p:nvPr/>
        </p:nvPicPr>
        <p:blipFill>
          <a:blip r:embed="rId4"/>
          <a:stretch>
            <a:fillRect/>
          </a:stretch>
        </p:blipFill>
        <p:spPr>
          <a:xfrm>
            <a:off x="4333434" y="1785259"/>
            <a:ext cx="6124435" cy="2604934"/>
          </a:xfrm>
          <a:prstGeom prst="rect">
            <a:avLst/>
          </a:prstGeom>
        </p:spPr>
      </p:pic>
      <p:grpSp>
        <p:nvGrpSpPr>
          <p:cNvPr id="2" name="组合 1"/>
          <p:cNvGrpSpPr/>
          <p:nvPr/>
        </p:nvGrpSpPr>
        <p:grpSpPr>
          <a:xfrm>
            <a:off x="5575587" y="2836157"/>
            <a:ext cx="4013747" cy="1352799"/>
            <a:chOff x="5744263" y="2756255"/>
            <a:chExt cx="4013747" cy="1352799"/>
          </a:xfrm>
        </p:grpSpPr>
        <p:sp>
          <p:nvSpPr>
            <p:cNvPr id="7" name="文本框 6"/>
            <p:cNvSpPr txBox="1"/>
            <p:nvPr/>
          </p:nvSpPr>
          <p:spPr>
            <a:xfrm>
              <a:off x="5793463" y="2756255"/>
              <a:ext cx="3964547" cy="1323439"/>
            </a:xfrm>
            <a:prstGeom prst="rect">
              <a:avLst/>
            </a:prstGeom>
            <a:noFill/>
          </p:spPr>
          <p:txBody>
            <a:bodyPr wrap="none" rtlCol="0">
              <a:spAutoFit/>
            </a:bodyPr>
            <a:lstStyle/>
            <a:p>
              <a:r>
                <a:rPr lang="en-US" altLang="zh-CN" sz="8000" b="1" dirty="0">
                  <a:solidFill>
                    <a:srgbClr val="00D0FF"/>
                  </a:solidFill>
                  <a:latin typeface="微软雅黑" panose="020B0503020204020204" pitchFamily="34" charset="-122"/>
                  <a:ea typeface="微软雅黑" panose="020B0503020204020204" pitchFamily="34" charset="-122"/>
                </a:rPr>
                <a:t>B</a:t>
              </a:r>
              <a:r>
                <a:rPr lang="zh-CN" altLang="en-US" sz="8000" b="1" dirty="0">
                  <a:solidFill>
                    <a:srgbClr val="00D0FF"/>
                  </a:solidFill>
                  <a:latin typeface="微软雅黑" panose="020B0503020204020204" pitchFamily="34" charset="-122"/>
                  <a:ea typeface="微软雅黑" panose="020B0503020204020204" pitchFamily="34" charset="-122"/>
                </a:rPr>
                <a:t>组汇总</a:t>
              </a:r>
            </a:p>
          </p:txBody>
        </p:sp>
        <p:sp>
          <p:nvSpPr>
            <p:cNvPr id="5" name="文本框 4"/>
            <p:cNvSpPr txBox="1"/>
            <p:nvPr/>
          </p:nvSpPr>
          <p:spPr>
            <a:xfrm>
              <a:off x="5744263" y="2785615"/>
              <a:ext cx="3964547" cy="1323439"/>
            </a:xfrm>
            <a:prstGeom prst="rect">
              <a:avLst/>
            </a:prstGeom>
            <a:noFill/>
          </p:spPr>
          <p:txBody>
            <a:bodyPr wrap="none" rtlCol="0">
              <a:spAutoFit/>
            </a:bodyPr>
            <a:lstStyle/>
            <a:p>
              <a:r>
                <a:rPr lang="en-US" altLang="zh-CN" sz="8000" b="1" dirty="0">
                  <a:latin typeface="微软雅黑" panose="020B0503020204020204" pitchFamily="34" charset="-122"/>
                  <a:ea typeface="微软雅黑" panose="020B0503020204020204" pitchFamily="34" charset="-122"/>
                </a:rPr>
                <a:t>B</a:t>
              </a:r>
              <a:r>
                <a:rPr lang="zh-CN" altLang="en-US" sz="8000" b="1" dirty="0">
                  <a:latin typeface="微软雅黑" panose="020B0503020204020204" pitchFamily="34" charset="-122"/>
                  <a:ea typeface="微软雅黑" panose="020B0503020204020204" pitchFamily="34" charset="-122"/>
                </a:rPr>
                <a:t>组汇总</a:t>
              </a:r>
            </a:p>
          </p:txBody>
        </p:sp>
      </p:grpSp>
      <p:sp>
        <p:nvSpPr>
          <p:cNvPr id="8" name="文本框 7"/>
          <p:cNvSpPr txBox="1"/>
          <p:nvPr/>
        </p:nvSpPr>
        <p:spPr>
          <a:xfrm>
            <a:off x="3779436" y="2070100"/>
            <a:ext cx="1107996"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云计算</a:t>
            </a:r>
          </a:p>
        </p:txBody>
      </p:sp>
      <p:sp>
        <p:nvSpPr>
          <p:cNvPr id="9" name="文本框 8"/>
          <p:cNvSpPr txBox="1"/>
          <p:nvPr/>
        </p:nvSpPr>
        <p:spPr>
          <a:xfrm>
            <a:off x="6173355" y="5115842"/>
            <a:ext cx="1107996"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互联网</a:t>
            </a:r>
          </a:p>
        </p:txBody>
      </p:sp>
    </p:spTree>
    <p:extLst>
      <p:ext uri="{BB962C8B-B14F-4D97-AF65-F5344CB8AC3E}">
        <p14:creationId xmlns:p14="http://schemas.microsoft.com/office/powerpoint/2010/main" val="310388591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对象 29">
            <a:extLst>
              <a:ext uri="{FF2B5EF4-FFF2-40B4-BE49-F238E27FC236}">
                <a16:creationId xmlns:a16="http://schemas.microsoft.com/office/drawing/2014/main" id="{198FD203-715B-42F9-97B7-FED2A337E295}"/>
              </a:ext>
            </a:extLst>
          </p:cNvPr>
          <p:cNvGraphicFramePr>
            <a:graphicFrameLocks noChangeAspect="1"/>
          </p:cNvGraphicFramePr>
          <p:nvPr>
            <p:extLst>
              <p:ext uri="{D42A27DB-BD31-4B8C-83A1-F6EECF244321}">
                <p14:modId xmlns:p14="http://schemas.microsoft.com/office/powerpoint/2010/main" val="1234740094"/>
              </p:ext>
            </p:extLst>
          </p:nvPr>
        </p:nvGraphicFramePr>
        <p:xfrm>
          <a:off x="1804957" y="1501240"/>
          <a:ext cx="8582086" cy="4648100"/>
        </p:xfrm>
        <a:graphic>
          <a:graphicData uri="http://schemas.openxmlformats.org/presentationml/2006/ole">
            <mc:AlternateContent xmlns:mc="http://schemas.openxmlformats.org/markup-compatibility/2006">
              <mc:Choice xmlns:v="urn:schemas-microsoft-com:vml" Requires="v">
                <p:oleObj spid="_x0000_s3084" name="Worksheet" r:id="rId4" imgW="7498080" imgH="4061499" progId="Excel.Sheet.12">
                  <p:embed/>
                </p:oleObj>
              </mc:Choice>
              <mc:Fallback>
                <p:oleObj name="Worksheet" r:id="rId4" imgW="7498080" imgH="4061499" progId="Excel.Sheet.12">
                  <p:embed/>
                  <p:pic>
                    <p:nvPicPr>
                      <p:cNvPr id="0" name=""/>
                      <p:cNvPicPr/>
                      <p:nvPr/>
                    </p:nvPicPr>
                    <p:blipFill>
                      <a:blip r:embed="rId5"/>
                      <a:stretch>
                        <a:fillRect/>
                      </a:stretch>
                    </p:blipFill>
                    <p:spPr>
                      <a:xfrm>
                        <a:off x="1804957" y="1501240"/>
                        <a:ext cx="8582086" cy="4648100"/>
                      </a:xfrm>
                      <a:prstGeom prst="rect">
                        <a:avLst/>
                      </a:prstGeom>
                    </p:spPr>
                  </p:pic>
                </p:oleObj>
              </mc:Fallback>
            </mc:AlternateContent>
          </a:graphicData>
        </a:graphic>
      </p:graphicFrame>
      <p:grpSp>
        <p:nvGrpSpPr>
          <p:cNvPr id="31" name="组合 30">
            <a:extLst>
              <a:ext uri="{FF2B5EF4-FFF2-40B4-BE49-F238E27FC236}">
                <a16:creationId xmlns:a16="http://schemas.microsoft.com/office/drawing/2014/main" id="{D799F1FE-B3E5-4296-BAC3-FB52404B6ACC}"/>
              </a:ext>
            </a:extLst>
          </p:cNvPr>
          <p:cNvGrpSpPr/>
          <p:nvPr/>
        </p:nvGrpSpPr>
        <p:grpSpPr>
          <a:xfrm>
            <a:off x="245491" y="202637"/>
            <a:ext cx="2740026" cy="983622"/>
            <a:chOff x="8369292" y="2226745"/>
            <a:chExt cx="2740026" cy="983622"/>
          </a:xfrm>
        </p:grpSpPr>
        <p:grpSp>
          <p:nvGrpSpPr>
            <p:cNvPr id="32" name="组合 31">
              <a:extLst>
                <a:ext uri="{FF2B5EF4-FFF2-40B4-BE49-F238E27FC236}">
                  <a16:creationId xmlns:a16="http://schemas.microsoft.com/office/drawing/2014/main" id="{D0C773A2-9EFC-4AF7-986D-E3BF080EDBA6}"/>
                </a:ext>
              </a:extLst>
            </p:cNvPr>
            <p:cNvGrpSpPr/>
            <p:nvPr/>
          </p:nvGrpSpPr>
          <p:grpSpPr>
            <a:xfrm>
              <a:off x="8369292" y="2243579"/>
              <a:ext cx="2740026" cy="966788"/>
              <a:chOff x="7772400" y="2462213"/>
              <a:chExt cx="2740026" cy="966788"/>
            </a:xfrm>
          </p:grpSpPr>
          <p:sp>
            <p:nvSpPr>
              <p:cNvPr id="35" name="AutoShape 3">
                <a:extLst>
                  <a:ext uri="{FF2B5EF4-FFF2-40B4-BE49-F238E27FC236}">
                    <a16:creationId xmlns:a16="http://schemas.microsoft.com/office/drawing/2014/main" id="{8E4A272F-D417-4BA3-A16A-8878E875C9BA}"/>
                  </a:ext>
                </a:extLst>
              </p:cNvPr>
              <p:cNvSpPr>
                <a:spLocks noChangeAspect="1" noChangeArrowheads="1" noTextEdit="1"/>
              </p:cNvSpPr>
              <p:nvPr/>
            </p:nvSpPr>
            <p:spPr bwMode="auto">
              <a:xfrm>
                <a:off x="7772400" y="2466975"/>
                <a:ext cx="273526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
                <a:extLst>
                  <a:ext uri="{FF2B5EF4-FFF2-40B4-BE49-F238E27FC236}">
                    <a16:creationId xmlns:a16="http://schemas.microsoft.com/office/drawing/2014/main" id="{FBCBD3E8-E897-43E1-83AE-A41629D84999}"/>
                  </a:ext>
                </a:extLst>
              </p:cNvPr>
              <p:cNvSpPr>
                <a:spLocks/>
              </p:cNvSpPr>
              <p:nvPr/>
            </p:nvSpPr>
            <p:spPr bwMode="auto">
              <a:xfrm>
                <a:off x="7786688" y="2476500"/>
                <a:ext cx="2716213" cy="938213"/>
              </a:xfrm>
              <a:custGeom>
                <a:avLst/>
                <a:gdLst>
                  <a:gd name="T0" fmla="*/ 542 w 599"/>
                  <a:gd name="T1" fmla="*/ 205 h 205"/>
                  <a:gd name="T2" fmla="*/ 57 w 599"/>
                  <a:gd name="T3" fmla="*/ 205 h 205"/>
                  <a:gd name="T4" fmla="*/ 0 w 599"/>
                  <a:gd name="T5" fmla="*/ 149 h 205"/>
                  <a:gd name="T6" fmla="*/ 0 w 599"/>
                  <a:gd name="T7" fmla="*/ 148 h 205"/>
                  <a:gd name="T8" fmla="*/ 57 w 599"/>
                  <a:gd name="T9" fmla="*/ 92 h 205"/>
                  <a:gd name="T10" fmla="*/ 121 w 599"/>
                  <a:gd name="T11" fmla="*/ 92 h 205"/>
                  <a:gd name="T12" fmla="*/ 121 w 599"/>
                  <a:gd name="T13" fmla="*/ 69 h 205"/>
                  <a:gd name="T14" fmla="*/ 65 w 599"/>
                  <a:gd name="T15" fmla="*/ 69 h 205"/>
                  <a:gd name="T16" fmla="*/ 30 w 599"/>
                  <a:gd name="T17" fmla="*/ 35 h 205"/>
                  <a:gd name="T18" fmla="*/ 30 w 599"/>
                  <a:gd name="T19" fmla="*/ 34 h 205"/>
                  <a:gd name="T20" fmla="*/ 65 w 599"/>
                  <a:gd name="T21" fmla="*/ 0 h 205"/>
                  <a:gd name="T22" fmla="*/ 362 w 599"/>
                  <a:gd name="T23" fmla="*/ 0 h 205"/>
                  <a:gd name="T24" fmla="*/ 397 w 599"/>
                  <a:gd name="T25" fmla="*/ 34 h 205"/>
                  <a:gd name="T26" fmla="*/ 397 w 599"/>
                  <a:gd name="T27" fmla="*/ 35 h 205"/>
                  <a:gd name="T28" fmla="*/ 362 w 599"/>
                  <a:gd name="T29" fmla="*/ 69 h 205"/>
                  <a:gd name="T30" fmla="*/ 272 w 599"/>
                  <a:gd name="T31" fmla="*/ 69 h 205"/>
                  <a:gd name="T32" fmla="*/ 272 w 599"/>
                  <a:gd name="T33" fmla="*/ 92 h 205"/>
                  <a:gd name="T34" fmla="*/ 542 w 599"/>
                  <a:gd name="T35" fmla="*/ 92 h 205"/>
                  <a:gd name="T36" fmla="*/ 599 w 599"/>
                  <a:gd name="T37" fmla="*/ 148 h 205"/>
                  <a:gd name="T38" fmla="*/ 599 w 599"/>
                  <a:gd name="T39" fmla="*/ 149 h 205"/>
                  <a:gd name="T40" fmla="*/ 542 w 599"/>
                  <a:gd name="T4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205">
                    <a:moveTo>
                      <a:pt x="542" y="205"/>
                    </a:moveTo>
                    <a:cubicBezTo>
                      <a:pt x="57" y="205"/>
                      <a:pt x="57" y="205"/>
                      <a:pt x="57" y="205"/>
                    </a:cubicBezTo>
                    <a:cubicBezTo>
                      <a:pt x="25" y="205"/>
                      <a:pt x="0" y="180"/>
                      <a:pt x="0" y="149"/>
                    </a:cubicBezTo>
                    <a:cubicBezTo>
                      <a:pt x="0" y="148"/>
                      <a:pt x="0" y="148"/>
                      <a:pt x="0" y="148"/>
                    </a:cubicBezTo>
                    <a:cubicBezTo>
                      <a:pt x="0" y="117"/>
                      <a:pt x="25" y="92"/>
                      <a:pt x="57" y="92"/>
                    </a:cubicBezTo>
                    <a:cubicBezTo>
                      <a:pt x="121" y="92"/>
                      <a:pt x="121" y="92"/>
                      <a:pt x="121" y="92"/>
                    </a:cubicBezTo>
                    <a:cubicBezTo>
                      <a:pt x="139" y="92"/>
                      <a:pt x="139" y="69"/>
                      <a:pt x="121" y="69"/>
                    </a:cubicBezTo>
                    <a:cubicBezTo>
                      <a:pt x="65" y="69"/>
                      <a:pt x="65" y="69"/>
                      <a:pt x="65" y="69"/>
                    </a:cubicBezTo>
                    <a:cubicBezTo>
                      <a:pt x="46" y="69"/>
                      <a:pt x="30" y="54"/>
                      <a:pt x="30" y="35"/>
                    </a:cubicBezTo>
                    <a:cubicBezTo>
                      <a:pt x="30" y="34"/>
                      <a:pt x="30" y="34"/>
                      <a:pt x="30" y="34"/>
                    </a:cubicBezTo>
                    <a:cubicBezTo>
                      <a:pt x="30" y="15"/>
                      <a:pt x="46" y="0"/>
                      <a:pt x="65" y="0"/>
                    </a:cubicBezTo>
                    <a:cubicBezTo>
                      <a:pt x="362" y="0"/>
                      <a:pt x="362" y="0"/>
                      <a:pt x="362" y="0"/>
                    </a:cubicBezTo>
                    <a:cubicBezTo>
                      <a:pt x="381" y="0"/>
                      <a:pt x="397" y="15"/>
                      <a:pt x="397" y="34"/>
                    </a:cubicBezTo>
                    <a:cubicBezTo>
                      <a:pt x="397" y="35"/>
                      <a:pt x="397" y="35"/>
                      <a:pt x="397" y="35"/>
                    </a:cubicBezTo>
                    <a:cubicBezTo>
                      <a:pt x="397" y="54"/>
                      <a:pt x="381" y="69"/>
                      <a:pt x="362" y="69"/>
                    </a:cubicBezTo>
                    <a:cubicBezTo>
                      <a:pt x="272" y="69"/>
                      <a:pt x="272" y="69"/>
                      <a:pt x="272" y="69"/>
                    </a:cubicBezTo>
                    <a:cubicBezTo>
                      <a:pt x="258" y="69"/>
                      <a:pt x="258" y="92"/>
                      <a:pt x="272" y="92"/>
                    </a:cubicBezTo>
                    <a:cubicBezTo>
                      <a:pt x="542" y="92"/>
                      <a:pt x="542" y="92"/>
                      <a:pt x="542" y="92"/>
                    </a:cubicBezTo>
                    <a:cubicBezTo>
                      <a:pt x="573" y="92"/>
                      <a:pt x="599" y="117"/>
                      <a:pt x="599" y="148"/>
                    </a:cubicBezTo>
                    <a:cubicBezTo>
                      <a:pt x="599" y="149"/>
                      <a:pt x="599" y="149"/>
                      <a:pt x="599" y="149"/>
                    </a:cubicBezTo>
                    <a:cubicBezTo>
                      <a:pt x="599" y="180"/>
                      <a:pt x="573" y="205"/>
                      <a:pt x="542" y="205"/>
                    </a:cubicBezTo>
                    <a:close/>
                  </a:path>
                </a:pathLst>
              </a:custGeom>
              <a:solidFill>
                <a:srgbClr val="FFE838"/>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37" name="Freeform 6">
                <a:extLst>
                  <a:ext uri="{FF2B5EF4-FFF2-40B4-BE49-F238E27FC236}">
                    <a16:creationId xmlns:a16="http://schemas.microsoft.com/office/drawing/2014/main" id="{235CD87E-CB93-480E-920D-E97AC88DAD2E}"/>
                  </a:ext>
                </a:extLst>
              </p:cNvPr>
              <p:cNvSpPr>
                <a:spLocks noEditPoints="1"/>
              </p:cNvSpPr>
              <p:nvPr/>
            </p:nvSpPr>
            <p:spPr bwMode="auto">
              <a:xfrm>
                <a:off x="7777163" y="2462213"/>
                <a:ext cx="2735263" cy="966788"/>
              </a:xfrm>
              <a:custGeom>
                <a:avLst/>
                <a:gdLst>
                  <a:gd name="T0" fmla="*/ 544 w 603"/>
                  <a:gd name="T1" fmla="*/ 211 h 211"/>
                  <a:gd name="T2" fmla="*/ 59 w 603"/>
                  <a:gd name="T3" fmla="*/ 211 h 211"/>
                  <a:gd name="T4" fmla="*/ 0 w 603"/>
                  <a:gd name="T5" fmla="*/ 152 h 211"/>
                  <a:gd name="T6" fmla="*/ 0 w 603"/>
                  <a:gd name="T7" fmla="*/ 151 h 211"/>
                  <a:gd name="T8" fmla="*/ 59 w 603"/>
                  <a:gd name="T9" fmla="*/ 92 h 211"/>
                  <a:gd name="T10" fmla="*/ 123 w 603"/>
                  <a:gd name="T11" fmla="*/ 92 h 211"/>
                  <a:gd name="T12" fmla="*/ 134 w 603"/>
                  <a:gd name="T13" fmla="*/ 83 h 211"/>
                  <a:gd name="T14" fmla="*/ 123 w 603"/>
                  <a:gd name="T15" fmla="*/ 75 h 211"/>
                  <a:gd name="T16" fmla="*/ 67 w 603"/>
                  <a:gd name="T17" fmla="*/ 75 h 211"/>
                  <a:gd name="T18" fmla="*/ 30 w 603"/>
                  <a:gd name="T19" fmla="*/ 38 h 211"/>
                  <a:gd name="T20" fmla="*/ 30 w 603"/>
                  <a:gd name="T21" fmla="*/ 37 h 211"/>
                  <a:gd name="T22" fmla="*/ 67 w 603"/>
                  <a:gd name="T23" fmla="*/ 0 h 211"/>
                  <a:gd name="T24" fmla="*/ 364 w 603"/>
                  <a:gd name="T25" fmla="*/ 0 h 211"/>
                  <a:gd name="T26" fmla="*/ 401 w 603"/>
                  <a:gd name="T27" fmla="*/ 37 h 211"/>
                  <a:gd name="T28" fmla="*/ 401 w 603"/>
                  <a:gd name="T29" fmla="*/ 38 h 211"/>
                  <a:gd name="T30" fmla="*/ 364 w 603"/>
                  <a:gd name="T31" fmla="*/ 75 h 211"/>
                  <a:gd name="T32" fmla="*/ 274 w 603"/>
                  <a:gd name="T33" fmla="*/ 75 h 211"/>
                  <a:gd name="T34" fmla="*/ 266 w 603"/>
                  <a:gd name="T35" fmla="*/ 83 h 211"/>
                  <a:gd name="T36" fmla="*/ 274 w 603"/>
                  <a:gd name="T37" fmla="*/ 92 h 211"/>
                  <a:gd name="T38" fmla="*/ 544 w 603"/>
                  <a:gd name="T39" fmla="*/ 92 h 211"/>
                  <a:gd name="T40" fmla="*/ 603 w 603"/>
                  <a:gd name="T41" fmla="*/ 151 h 211"/>
                  <a:gd name="T42" fmla="*/ 603 w 603"/>
                  <a:gd name="T43" fmla="*/ 152 h 211"/>
                  <a:gd name="T44" fmla="*/ 544 w 603"/>
                  <a:gd name="T45" fmla="*/ 211 h 211"/>
                  <a:gd name="T46" fmla="*/ 59 w 603"/>
                  <a:gd name="T47" fmla="*/ 97 h 211"/>
                  <a:gd name="T48" fmla="*/ 4 w 603"/>
                  <a:gd name="T49" fmla="*/ 151 h 211"/>
                  <a:gd name="T50" fmla="*/ 4 w 603"/>
                  <a:gd name="T51" fmla="*/ 152 h 211"/>
                  <a:gd name="T52" fmla="*/ 59 w 603"/>
                  <a:gd name="T53" fmla="*/ 206 h 211"/>
                  <a:gd name="T54" fmla="*/ 544 w 603"/>
                  <a:gd name="T55" fmla="*/ 206 h 211"/>
                  <a:gd name="T56" fmla="*/ 598 w 603"/>
                  <a:gd name="T57" fmla="*/ 152 h 211"/>
                  <a:gd name="T58" fmla="*/ 598 w 603"/>
                  <a:gd name="T59" fmla="*/ 151 h 211"/>
                  <a:gd name="T60" fmla="*/ 544 w 603"/>
                  <a:gd name="T61" fmla="*/ 97 h 211"/>
                  <a:gd name="T62" fmla="*/ 274 w 603"/>
                  <a:gd name="T63" fmla="*/ 97 h 211"/>
                  <a:gd name="T64" fmla="*/ 261 w 603"/>
                  <a:gd name="T65" fmla="*/ 83 h 211"/>
                  <a:gd name="T66" fmla="*/ 274 w 603"/>
                  <a:gd name="T67" fmla="*/ 70 h 211"/>
                  <a:gd name="T68" fmla="*/ 364 w 603"/>
                  <a:gd name="T69" fmla="*/ 70 h 211"/>
                  <a:gd name="T70" fmla="*/ 396 w 603"/>
                  <a:gd name="T71" fmla="*/ 38 h 211"/>
                  <a:gd name="T72" fmla="*/ 396 w 603"/>
                  <a:gd name="T73" fmla="*/ 37 h 211"/>
                  <a:gd name="T74" fmla="*/ 364 w 603"/>
                  <a:gd name="T75" fmla="*/ 5 h 211"/>
                  <a:gd name="T76" fmla="*/ 67 w 603"/>
                  <a:gd name="T77" fmla="*/ 5 h 211"/>
                  <a:gd name="T78" fmla="*/ 35 w 603"/>
                  <a:gd name="T79" fmla="*/ 37 h 211"/>
                  <a:gd name="T80" fmla="*/ 35 w 603"/>
                  <a:gd name="T81" fmla="*/ 38 h 211"/>
                  <a:gd name="T82" fmla="*/ 67 w 603"/>
                  <a:gd name="T83" fmla="*/ 70 h 211"/>
                  <a:gd name="T84" fmla="*/ 123 w 603"/>
                  <a:gd name="T85" fmla="*/ 70 h 211"/>
                  <a:gd name="T86" fmla="*/ 138 w 603"/>
                  <a:gd name="T87" fmla="*/ 83 h 211"/>
                  <a:gd name="T88" fmla="*/ 123 w 603"/>
                  <a:gd name="T89" fmla="*/ 97 h 211"/>
                  <a:gd name="T90" fmla="*/ 59 w 603"/>
                  <a:gd name="T91" fmla="*/ 9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3" h="211">
                    <a:moveTo>
                      <a:pt x="544" y="211"/>
                    </a:moveTo>
                    <a:cubicBezTo>
                      <a:pt x="59" y="211"/>
                      <a:pt x="59" y="211"/>
                      <a:pt x="59" y="211"/>
                    </a:cubicBezTo>
                    <a:cubicBezTo>
                      <a:pt x="26" y="211"/>
                      <a:pt x="0" y="184"/>
                      <a:pt x="0" y="152"/>
                    </a:cubicBezTo>
                    <a:cubicBezTo>
                      <a:pt x="0" y="151"/>
                      <a:pt x="0" y="151"/>
                      <a:pt x="0" y="151"/>
                    </a:cubicBezTo>
                    <a:cubicBezTo>
                      <a:pt x="0" y="119"/>
                      <a:pt x="26" y="92"/>
                      <a:pt x="59" y="92"/>
                    </a:cubicBezTo>
                    <a:cubicBezTo>
                      <a:pt x="123" y="92"/>
                      <a:pt x="123" y="92"/>
                      <a:pt x="123" y="92"/>
                    </a:cubicBezTo>
                    <a:cubicBezTo>
                      <a:pt x="130" y="92"/>
                      <a:pt x="134" y="88"/>
                      <a:pt x="134" y="83"/>
                    </a:cubicBezTo>
                    <a:cubicBezTo>
                      <a:pt x="134" y="79"/>
                      <a:pt x="130" y="75"/>
                      <a:pt x="123" y="75"/>
                    </a:cubicBezTo>
                    <a:cubicBezTo>
                      <a:pt x="67" y="75"/>
                      <a:pt x="67" y="75"/>
                      <a:pt x="67" y="75"/>
                    </a:cubicBezTo>
                    <a:cubicBezTo>
                      <a:pt x="47" y="75"/>
                      <a:pt x="30" y="58"/>
                      <a:pt x="30" y="38"/>
                    </a:cubicBezTo>
                    <a:cubicBezTo>
                      <a:pt x="30" y="37"/>
                      <a:pt x="30" y="37"/>
                      <a:pt x="30" y="37"/>
                    </a:cubicBezTo>
                    <a:cubicBezTo>
                      <a:pt x="30" y="17"/>
                      <a:pt x="47" y="0"/>
                      <a:pt x="67" y="0"/>
                    </a:cubicBezTo>
                    <a:cubicBezTo>
                      <a:pt x="364" y="0"/>
                      <a:pt x="364" y="0"/>
                      <a:pt x="364" y="0"/>
                    </a:cubicBezTo>
                    <a:cubicBezTo>
                      <a:pt x="384" y="0"/>
                      <a:pt x="401" y="17"/>
                      <a:pt x="401" y="37"/>
                    </a:cubicBezTo>
                    <a:cubicBezTo>
                      <a:pt x="401" y="38"/>
                      <a:pt x="401" y="38"/>
                      <a:pt x="401" y="38"/>
                    </a:cubicBezTo>
                    <a:cubicBezTo>
                      <a:pt x="401" y="58"/>
                      <a:pt x="384" y="75"/>
                      <a:pt x="364" y="75"/>
                    </a:cubicBezTo>
                    <a:cubicBezTo>
                      <a:pt x="274" y="75"/>
                      <a:pt x="274" y="75"/>
                      <a:pt x="274" y="75"/>
                    </a:cubicBezTo>
                    <a:cubicBezTo>
                      <a:pt x="268" y="75"/>
                      <a:pt x="266" y="79"/>
                      <a:pt x="266" y="83"/>
                    </a:cubicBezTo>
                    <a:cubicBezTo>
                      <a:pt x="266" y="88"/>
                      <a:pt x="268" y="92"/>
                      <a:pt x="274" y="92"/>
                    </a:cubicBezTo>
                    <a:cubicBezTo>
                      <a:pt x="544" y="92"/>
                      <a:pt x="544" y="92"/>
                      <a:pt x="544" y="92"/>
                    </a:cubicBezTo>
                    <a:cubicBezTo>
                      <a:pt x="576" y="92"/>
                      <a:pt x="603" y="119"/>
                      <a:pt x="603" y="151"/>
                    </a:cubicBezTo>
                    <a:cubicBezTo>
                      <a:pt x="603" y="152"/>
                      <a:pt x="603" y="152"/>
                      <a:pt x="603" y="152"/>
                    </a:cubicBezTo>
                    <a:cubicBezTo>
                      <a:pt x="603" y="184"/>
                      <a:pt x="576" y="211"/>
                      <a:pt x="544" y="211"/>
                    </a:cubicBezTo>
                    <a:close/>
                    <a:moveTo>
                      <a:pt x="59" y="97"/>
                    </a:moveTo>
                    <a:cubicBezTo>
                      <a:pt x="29" y="97"/>
                      <a:pt x="4" y="121"/>
                      <a:pt x="4" y="151"/>
                    </a:cubicBezTo>
                    <a:cubicBezTo>
                      <a:pt x="4" y="152"/>
                      <a:pt x="4" y="152"/>
                      <a:pt x="4" y="152"/>
                    </a:cubicBezTo>
                    <a:cubicBezTo>
                      <a:pt x="4" y="182"/>
                      <a:pt x="29" y="206"/>
                      <a:pt x="59" y="206"/>
                    </a:cubicBezTo>
                    <a:cubicBezTo>
                      <a:pt x="544" y="206"/>
                      <a:pt x="544" y="206"/>
                      <a:pt x="544" y="206"/>
                    </a:cubicBezTo>
                    <a:cubicBezTo>
                      <a:pt x="574" y="206"/>
                      <a:pt x="598" y="182"/>
                      <a:pt x="598" y="152"/>
                    </a:cubicBezTo>
                    <a:cubicBezTo>
                      <a:pt x="598" y="151"/>
                      <a:pt x="598" y="151"/>
                      <a:pt x="598" y="151"/>
                    </a:cubicBezTo>
                    <a:cubicBezTo>
                      <a:pt x="598" y="121"/>
                      <a:pt x="574" y="97"/>
                      <a:pt x="544" y="97"/>
                    </a:cubicBezTo>
                    <a:cubicBezTo>
                      <a:pt x="274" y="97"/>
                      <a:pt x="274" y="97"/>
                      <a:pt x="274" y="97"/>
                    </a:cubicBezTo>
                    <a:cubicBezTo>
                      <a:pt x="266" y="97"/>
                      <a:pt x="261" y="90"/>
                      <a:pt x="261" y="83"/>
                    </a:cubicBezTo>
                    <a:cubicBezTo>
                      <a:pt x="261" y="77"/>
                      <a:pt x="266" y="70"/>
                      <a:pt x="274" y="70"/>
                    </a:cubicBezTo>
                    <a:cubicBezTo>
                      <a:pt x="364" y="70"/>
                      <a:pt x="364" y="70"/>
                      <a:pt x="364" y="70"/>
                    </a:cubicBezTo>
                    <a:cubicBezTo>
                      <a:pt x="382" y="70"/>
                      <a:pt x="396" y="56"/>
                      <a:pt x="396" y="38"/>
                    </a:cubicBezTo>
                    <a:cubicBezTo>
                      <a:pt x="396" y="37"/>
                      <a:pt x="396" y="37"/>
                      <a:pt x="396" y="37"/>
                    </a:cubicBezTo>
                    <a:cubicBezTo>
                      <a:pt x="396" y="20"/>
                      <a:pt x="382" y="5"/>
                      <a:pt x="364" y="5"/>
                    </a:cubicBezTo>
                    <a:cubicBezTo>
                      <a:pt x="67" y="5"/>
                      <a:pt x="67" y="5"/>
                      <a:pt x="67" y="5"/>
                    </a:cubicBezTo>
                    <a:cubicBezTo>
                      <a:pt x="49" y="5"/>
                      <a:pt x="35" y="20"/>
                      <a:pt x="35" y="37"/>
                    </a:cubicBezTo>
                    <a:cubicBezTo>
                      <a:pt x="35" y="38"/>
                      <a:pt x="35" y="38"/>
                      <a:pt x="35" y="38"/>
                    </a:cubicBezTo>
                    <a:cubicBezTo>
                      <a:pt x="35" y="56"/>
                      <a:pt x="49" y="70"/>
                      <a:pt x="67" y="70"/>
                    </a:cubicBezTo>
                    <a:cubicBezTo>
                      <a:pt x="123" y="70"/>
                      <a:pt x="123" y="70"/>
                      <a:pt x="123" y="70"/>
                    </a:cubicBezTo>
                    <a:cubicBezTo>
                      <a:pt x="133" y="70"/>
                      <a:pt x="138" y="77"/>
                      <a:pt x="138" y="83"/>
                    </a:cubicBezTo>
                    <a:cubicBezTo>
                      <a:pt x="138" y="90"/>
                      <a:pt x="133" y="97"/>
                      <a:pt x="123" y="97"/>
                    </a:cubicBezTo>
                    <a:lnTo>
                      <a:pt x="59" y="97"/>
                    </a:lnTo>
                    <a:close/>
                  </a:path>
                </a:pathLst>
              </a:custGeom>
              <a:solidFill>
                <a:srgbClr val="1C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3" name="文本框 32">
              <a:extLst>
                <a:ext uri="{FF2B5EF4-FFF2-40B4-BE49-F238E27FC236}">
                  <a16:creationId xmlns:a16="http://schemas.microsoft.com/office/drawing/2014/main" id="{395019C9-D082-4A33-A80F-A47FB5AE8CAC}"/>
                </a:ext>
              </a:extLst>
            </p:cNvPr>
            <p:cNvSpPr txBox="1"/>
            <p:nvPr/>
          </p:nvSpPr>
          <p:spPr>
            <a:xfrm>
              <a:off x="8936929" y="2226745"/>
              <a:ext cx="807080"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TWO</a:t>
              </a:r>
              <a:endParaRPr lang="zh-CN" altLang="en-US" sz="20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C1F83DA5-DA2F-451B-B792-5C5A7D6DEFC2}"/>
                </a:ext>
              </a:extLst>
            </p:cNvPr>
            <p:cNvSpPr txBox="1"/>
            <p:nvPr/>
          </p:nvSpPr>
          <p:spPr>
            <a:xfrm>
              <a:off x="8746429" y="2732768"/>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组员参与情况</a:t>
              </a:r>
            </a:p>
          </p:txBody>
        </p:sp>
      </p:grpSp>
    </p:spTree>
    <p:extLst>
      <p:ext uri="{BB962C8B-B14F-4D97-AF65-F5344CB8AC3E}">
        <p14:creationId xmlns:p14="http://schemas.microsoft.com/office/powerpoint/2010/main" val="25178294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circle(in)">
                                      <p:cBhvr>
                                        <p:cTn id="12"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D799F1FE-B3E5-4296-BAC3-FB52404B6ACC}"/>
              </a:ext>
            </a:extLst>
          </p:cNvPr>
          <p:cNvGrpSpPr/>
          <p:nvPr/>
        </p:nvGrpSpPr>
        <p:grpSpPr>
          <a:xfrm>
            <a:off x="245491" y="202637"/>
            <a:ext cx="2740026" cy="983622"/>
            <a:chOff x="8369292" y="2226745"/>
            <a:chExt cx="2740026" cy="983622"/>
          </a:xfrm>
        </p:grpSpPr>
        <p:grpSp>
          <p:nvGrpSpPr>
            <p:cNvPr id="32" name="组合 31">
              <a:extLst>
                <a:ext uri="{FF2B5EF4-FFF2-40B4-BE49-F238E27FC236}">
                  <a16:creationId xmlns:a16="http://schemas.microsoft.com/office/drawing/2014/main" id="{D0C773A2-9EFC-4AF7-986D-E3BF080EDBA6}"/>
                </a:ext>
              </a:extLst>
            </p:cNvPr>
            <p:cNvGrpSpPr/>
            <p:nvPr/>
          </p:nvGrpSpPr>
          <p:grpSpPr>
            <a:xfrm>
              <a:off x="8369292" y="2243579"/>
              <a:ext cx="2740026" cy="966788"/>
              <a:chOff x="7772400" y="2462213"/>
              <a:chExt cx="2740026" cy="966788"/>
            </a:xfrm>
          </p:grpSpPr>
          <p:sp>
            <p:nvSpPr>
              <p:cNvPr id="35" name="AutoShape 3">
                <a:extLst>
                  <a:ext uri="{FF2B5EF4-FFF2-40B4-BE49-F238E27FC236}">
                    <a16:creationId xmlns:a16="http://schemas.microsoft.com/office/drawing/2014/main" id="{8E4A272F-D417-4BA3-A16A-8878E875C9BA}"/>
                  </a:ext>
                </a:extLst>
              </p:cNvPr>
              <p:cNvSpPr>
                <a:spLocks noChangeAspect="1" noChangeArrowheads="1" noTextEdit="1"/>
              </p:cNvSpPr>
              <p:nvPr/>
            </p:nvSpPr>
            <p:spPr bwMode="auto">
              <a:xfrm>
                <a:off x="7772400" y="2466975"/>
                <a:ext cx="273526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
                <a:extLst>
                  <a:ext uri="{FF2B5EF4-FFF2-40B4-BE49-F238E27FC236}">
                    <a16:creationId xmlns:a16="http://schemas.microsoft.com/office/drawing/2014/main" id="{FBCBD3E8-E897-43E1-83AE-A41629D84999}"/>
                  </a:ext>
                </a:extLst>
              </p:cNvPr>
              <p:cNvSpPr>
                <a:spLocks/>
              </p:cNvSpPr>
              <p:nvPr/>
            </p:nvSpPr>
            <p:spPr bwMode="auto">
              <a:xfrm>
                <a:off x="7786688" y="2476500"/>
                <a:ext cx="2716213" cy="938213"/>
              </a:xfrm>
              <a:custGeom>
                <a:avLst/>
                <a:gdLst>
                  <a:gd name="T0" fmla="*/ 542 w 599"/>
                  <a:gd name="T1" fmla="*/ 205 h 205"/>
                  <a:gd name="T2" fmla="*/ 57 w 599"/>
                  <a:gd name="T3" fmla="*/ 205 h 205"/>
                  <a:gd name="T4" fmla="*/ 0 w 599"/>
                  <a:gd name="T5" fmla="*/ 149 h 205"/>
                  <a:gd name="T6" fmla="*/ 0 w 599"/>
                  <a:gd name="T7" fmla="*/ 148 h 205"/>
                  <a:gd name="T8" fmla="*/ 57 w 599"/>
                  <a:gd name="T9" fmla="*/ 92 h 205"/>
                  <a:gd name="T10" fmla="*/ 121 w 599"/>
                  <a:gd name="T11" fmla="*/ 92 h 205"/>
                  <a:gd name="T12" fmla="*/ 121 w 599"/>
                  <a:gd name="T13" fmla="*/ 69 h 205"/>
                  <a:gd name="T14" fmla="*/ 65 w 599"/>
                  <a:gd name="T15" fmla="*/ 69 h 205"/>
                  <a:gd name="T16" fmla="*/ 30 w 599"/>
                  <a:gd name="T17" fmla="*/ 35 h 205"/>
                  <a:gd name="T18" fmla="*/ 30 w 599"/>
                  <a:gd name="T19" fmla="*/ 34 h 205"/>
                  <a:gd name="T20" fmla="*/ 65 w 599"/>
                  <a:gd name="T21" fmla="*/ 0 h 205"/>
                  <a:gd name="T22" fmla="*/ 362 w 599"/>
                  <a:gd name="T23" fmla="*/ 0 h 205"/>
                  <a:gd name="T24" fmla="*/ 397 w 599"/>
                  <a:gd name="T25" fmla="*/ 34 h 205"/>
                  <a:gd name="T26" fmla="*/ 397 w 599"/>
                  <a:gd name="T27" fmla="*/ 35 h 205"/>
                  <a:gd name="T28" fmla="*/ 362 w 599"/>
                  <a:gd name="T29" fmla="*/ 69 h 205"/>
                  <a:gd name="T30" fmla="*/ 272 w 599"/>
                  <a:gd name="T31" fmla="*/ 69 h 205"/>
                  <a:gd name="T32" fmla="*/ 272 w 599"/>
                  <a:gd name="T33" fmla="*/ 92 h 205"/>
                  <a:gd name="T34" fmla="*/ 542 w 599"/>
                  <a:gd name="T35" fmla="*/ 92 h 205"/>
                  <a:gd name="T36" fmla="*/ 599 w 599"/>
                  <a:gd name="T37" fmla="*/ 148 h 205"/>
                  <a:gd name="T38" fmla="*/ 599 w 599"/>
                  <a:gd name="T39" fmla="*/ 149 h 205"/>
                  <a:gd name="T40" fmla="*/ 542 w 599"/>
                  <a:gd name="T4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205">
                    <a:moveTo>
                      <a:pt x="542" y="205"/>
                    </a:moveTo>
                    <a:cubicBezTo>
                      <a:pt x="57" y="205"/>
                      <a:pt x="57" y="205"/>
                      <a:pt x="57" y="205"/>
                    </a:cubicBezTo>
                    <a:cubicBezTo>
                      <a:pt x="25" y="205"/>
                      <a:pt x="0" y="180"/>
                      <a:pt x="0" y="149"/>
                    </a:cubicBezTo>
                    <a:cubicBezTo>
                      <a:pt x="0" y="148"/>
                      <a:pt x="0" y="148"/>
                      <a:pt x="0" y="148"/>
                    </a:cubicBezTo>
                    <a:cubicBezTo>
                      <a:pt x="0" y="117"/>
                      <a:pt x="25" y="92"/>
                      <a:pt x="57" y="92"/>
                    </a:cubicBezTo>
                    <a:cubicBezTo>
                      <a:pt x="121" y="92"/>
                      <a:pt x="121" y="92"/>
                      <a:pt x="121" y="92"/>
                    </a:cubicBezTo>
                    <a:cubicBezTo>
                      <a:pt x="139" y="92"/>
                      <a:pt x="139" y="69"/>
                      <a:pt x="121" y="69"/>
                    </a:cubicBezTo>
                    <a:cubicBezTo>
                      <a:pt x="65" y="69"/>
                      <a:pt x="65" y="69"/>
                      <a:pt x="65" y="69"/>
                    </a:cubicBezTo>
                    <a:cubicBezTo>
                      <a:pt x="46" y="69"/>
                      <a:pt x="30" y="54"/>
                      <a:pt x="30" y="35"/>
                    </a:cubicBezTo>
                    <a:cubicBezTo>
                      <a:pt x="30" y="34"/>
                      <a:pt x="30" y="34"/>
                      <a:pt x="30" y="34"/>
                    </a:cubicBezTo>
                    <a:cubicBezTo>
                      <a:pt x="30" y="15"/>
                      <a:pt x="46" y="0"/>
                      <a:pt x="65" y="0"/>
                    </a:cubicBezTo>
                    <a:cubicBezTo>
                      <a:pt x="362" y="0"/>
                      <a:pt x="362" y="0"/>
                      <a:pt x="362" y="0"/>
                    </a:cubicBezTo>
                    <a:cubicBezTo>
                      <a:pt x="381" y="0"/>
                      <a:pt x="397" y="15"/>
                      <a:pt x="397" y="34"/>
                    </a:cubicBezTo>
                    <a:cubicBezTo>
                      <a:pt x="397" y="35"/>
                      <a:pt x="397" y="35"/>
                      <a:pt x="397" y="35"/>
                    </a:cubicBezTo>
                    <a:cubicBezTo>
                      <a:pt x="397" y="54"/>
                      <a:pt x="381" y="69"/>
                      <a:pt x="362" y="69"/>
                    </a:cubicBezTo>
                    <a:cubicBezTo>
                      <a:pt x="272" y="69"/>
                      <a:pt x="272" y="69"/>
                      <a:pt x="272" y="69"/>
                    </a:cubicBezTo>
                    <a:cubicBezTo>
                      <a:pt x="258" y="69"/>
                      <a:pt x="258" y="92"/>
                      <a:pt x="272" y="92"/>
                    </a:cubicBezTo>
                    <a:cubicBezTo>
                      <a:pt x="542" y="92"/>
                      <a:pt x="542" y="92"/>
                      <a:pt x="542" y="92"/>
                    </a:cubicBezTo>
                    <a:cubicBezTo>
                      <a:pt x="573" y="92"/>
                      <a:pt x="599" y="117"/>
                      <a:pt x="599" y="148"/>
                    </a:cubicBezTo>
                    <a:cubicBezTo>
                      <a:pt x="599" y="149"/>
                      <a:pt x="599" y="149"/>
                      <a:pt x="599" y="149"/>
                    </a:cubicBezTo>
                    <a:cubicBezTo>
                      <a:pt x="599" y="180"/>
                      <a:pt x="573" y="205"/>
                      <a:pt x="542" y="205"/>
                    </a:cubicBezTo>
                    <a:close/>
                  </a:path>
                </a:pathLst>
              </a:custGeom>
              <a:solidFill>
                <a:srgbClr val="FFE838"/>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37" name="Freeform 6">
                <a:extLst>
                  <a:ext uri="{FF2B5EF4-FFF2-40B4-BE49-F238E27FC236}">
                    <a16:creationId xmlns:a16="http://schemas.microsoft.com/office/drawing/2014/main" id="{235CD87E-CB93-480E-920D-E97AC88DAD2E}"/>
                  </a:ext>
                </a:extLst>
              </p:cNvPr>
              <p:cNvSpPr>
                <a:spLocks noEditPoints="1"/>
              </p:cNvSpPr>
              <p:nvPr/>
            </p:nvSpPr>
            <p:spPr bwMode="auto">
              <a:xfrm>
                <a:off x="7777163" y="2462213"/>
                <a:ext cx="2735263" cy="966788"/>
              </a:xfrm>
              <a:custGeom>
                <a:avLst/>
                <a:gdLst>
                  <a:gd name="T0" fmla="*/ 544 w 603"/>
                  <a:gd name="T1" fmla="*/ 211 h 211"/>
                  <a:gd name="T2" fmla="*/ 59 w 603"/>
                  <a:gd name="T3" fmla="*/ 211 h 211"/>
                  <a:gd name="T4" fmla="*/ 0 w 603"/>
                  <a:gd name="T5" fmla="*/ 152 h 211"/>
                  <a:gd name="T6" fmla="*/ 0 w 603"/>
                  <a:gd name="T7" fmla="*/ 151 h 211"/>
                  <a:gd name="T8" fmla="*/ 59 w 603"/>
                  <a:gd name="T9" fmla="*/ 92 h 211"/>
                  <a:gd name="T10" fmla="*/ 123 w 603"/>
                  <a:gd name="T11" fmla="*/ 92 h 211"/>
                  <a:gd name="T12" fmla="*/ 134 w 603"/>
                  <a:gd name="T13" fmla="*/ 83 h 211"/>
                  <a:gd name="T14" fmla="*/ 123 w 603"/>
                  <a:gd name="T15" fmla="*/ 75 h 211"/>
                  <a:gd name="T16" fmla="*/ 67 w 603"/>
                  <a:gd name="T17" fmla="*/ 75 h 211"/>
                  <a:gd name="T18" fmla="*/ 30 w 603"/>
                  <a:gd name="T19" fmla="*/ 38 h 211"/>
                  <a:gd name="T20" fmla="*/ 30 w 603"/>
                  <a:gd name="T21" fmla="*/ 37 h 211"/>
                  <a:gd name="T22" fmla="*/ 67 w 603"/>
                  <a:gd name="T23" fmla="*/ 0 h 211"/>
                  <a:gd name="T24" fmla="*/ 364 w 603"/>
                  <a:gd name="T25" fmla="*/ 0 h 211"/>
                  <a:gd name="T26" fmla="*/ 401 w 603"/>
                  <a:gd name="T27" fmla="*/ 37 h 211"/>
                  <a:gd name="T28" fmla="*/ 401 w 603"/>
                  <a:gd name="T29" fmla="*/ 38 h 211"/>
                  <a:gd name="T30" fmla="*/ 364 w 603"/>
                  <a:gd name="T31" fmla="*/ 75 h 211"/>
                  <a:gd name="T32" fmla="*/ 274 w 603"/>
                  <a:gd name="T33" fmla="*/ 75 h 211"/>
                  <a:gd name="T34" fmla="*/ 266 w 603"/>
                  <a:gd name="T35" fmla="*/ 83 h 211"/>
                  <a:gd name="T36" fmla="*/ 274 w 603"/>
                  <a:gd name="T37" fmla="*/ 92 h 211"/>
                  <a:gd name="T38" fmla="*/ 544 w 603"/>
                  <a:gd name="T39" fmla="*/ 92 h 211"/>
                  <a:gd name="T40" fmla="*/ 603 w 603"/>
                  <a:gd name="T41" fmla="*/ 151 h 211"/>
                  <a:gd name="T42" fmla="*/ 603 w 603"/>
                  <a:gd name="T43" fmla="*/ 152 h 211"/>
                  <a:gd name="T44" fmla="*/ 544 w 603"/>
                  <a:gd name="T45" fmla="*/ 211 h 211"/>
                  <a:gd name="T46" fmla="*/ 59 w 603"/>
                  <a:gd name="T47" fmla="*/ 97 h 211"/>
                  <a:gd name="T48" fmla="*/ 4 w 603"/>
                  <a:gd name="T49" fmla="*/ 151 h 211"/>
                  <a:gd name="T50" fmla="*/ 4 w 603"/>
                  <a:gd name="T51" fmla="*/ 152 h 211"/>
                  <a:gd name="T52" fmla="*/ 59 w 603"/>
                  <a:gd name="T53" fmla="*/ 206 h 211"/>
                  <a:gd name="T54" fmla="*/ 544 w 603"/>
                  <a:gd name="T55" fmla="*/ 206 h 211"/>
                  <a:gd name="T56" fmla="*/ 598 w 603"/>
                  <a:gd name="T57" fmla="*/ 152 h 211"/>
                  <a:gd name="T58" fmla="*/ 598 w 603"/>
                  <a:gd name="T59" fmla="*/ 151 h 211"/>
                  <a:gd name="T60" fmla="*/ 544 w 603"/>
                  <a:gd name="T61" fmla="*/ 97 h 211"/>
                  <a:gd name="T62" fmla="*/ 274 w 603"/>
                  <a:gd name="T63" fmla="*/ 97 h 211"/>
                  <a:gd name="T64" fmla="*/ 261 w 603"/>
                  <a:gd name="T65" fmla="*/ 83 h 211"/>
                  <a:gd name="T66" fmla="*/ 274 w 603"/>
                  <a:gd name="T67" fmla="*/ 70 h 211"/>
                  <a:gd name="T68" fmla="*/ 364 w 603"/>
                  <a:gd name="T69" fmla="*/ 70 h 211"/>
                  <a:gd name="T70" fmla="*/ 396 w 603"/>
                  <a:gd name="T71" fmla="*/ 38 h 211"/>
                  <a:gd name="T72" fmla="*/ 396 w 603"/>
                  <a:gd name="T73" fmla="*/ 37 h 211"/>
                  <a:gd name="T74" fmla="*/ 364 w 603"/>
                  <a:gd name="T75" fmla="*/ 5 h 211"/>
                  <a:gd name="T76" fmla="*/ 67 w 603"/>
                  <a:gd name="T77" fmla="*/ 5 h 211"/>
                  <a:gd name="T78" fmla="*/ 35 w 603"/>
                  <a:gd name="T79" fmla="*/ 37 h 211"/>
                  <a:gd name="T80" fmla="*/ 35 w 603"/>
                  <a:gd name="T81" fmla="*/ 38 h 211"/>
                  <a:gd name="T82" fmla="*/ 67 w 603"/>
                  <a:gd name="T83" fmla="*/ 70 h 211"/>
                  <a:gd name="T84" fmla="*/ 123 w 603"/>
                  <a:gd name="T85" fmla="*/ 70 h 211"/>
                  <a:gd name="T86" fmla="*/ 138 w 603"/>
                  <a:gd name="T87" fmla="*/ 83 h 211"/>
                  <a:gd name="T88" fmla="*/ 123 w 603"/>
                  <a:gd name="T89" fmla="*/ 97 h 211"/>
                  <a:gd name="T90" fmla="*/ 59 w 603"/>
                  <a:gd name="T91" fmla="*/ 9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3" h="211">
                    <a:moveTo>
                      <a:pt x="544" y="211"/>
                    </a:moveTo>
                    <a:cubicBezTo>
                      <a:pt x="59" y="211"/>
                      <a:pt x="59" y="211"/>
                      <a:pt x="59" y="211"/>
                    </a:cubicBezTo>
                    <a:cubicBezTo>
                      <a:pt x="26" y="211"/>
                      <a:pt x="0" y="184"/>
                      <a:pt x="0" y="152"/>
                    </a:cubicBezTo>
                    <a:cubicBezTo>
                      <a:pt x="0" y="151"/>
                      <a:pt x="0" y="151"/>
                      <a:pt x="0" y="151"/>
                    </a:cubicBezTo>
                    <a:cubicBezTo>
                      <a:pt x="0" y="119"/>
                      <a:pt x="26" y="92"/>
                      <a:pt x="59" y="92"/>
                    </a:cubicBezTo>
                    <a:cubicBezTo>
                      <a:pt x="123" y="92"/>
                      <a:pt x="123" y="92"/>
                      <a:pt x="123" y="92"/>
                    </a:cubicBezTo>
                    <a:cubicBezTo>
                      <a:pt x="130" y="92"/>
                      <a:pt x="134" y="88"/>
                      <a:pt x="134" y="83"/>
                    </a:cubicBezTo>
                    <a:cubicBezTo>
                      <a:pt x="134" y="79"/>
                      <a:pt x="130" y="75"/>
                      <a:pt x="123" y="75"/>
                    </a:cubicBezTo>
                    <a:cubicBezTo>
                      <a:pt x="67" y="75"/>
                      <a:pt x="67" y="75"/>
                      <a:pt x="67" y="75"/>
                    </a:cubicBezTo>
                    <a:cubicBezTo>
                      <a:pt x="47" y="75"/>
                      <a:pt x="30" y="58"/>
                      <a:pt x="30" y="38"/>
                    </a:cubicBezTo>
                    <a:cubicBezTo>
                      <a:pt x="30" y="37"/>
                      <a:pt x="30" y="37"/>
                      <a:pt x="30" y="37"/>
                    </a:cubicBezTo>
                    <a:cubicBezTo>
                      <a:pt x="30" y="17"/>
                      <a:pt x="47" y="0"/>
                      <a:pt x="67" y="0"/>
                    </a:cubicBezTo>
                    <a:cubicBezTo>
                      <a:pt x="364" y="0"/>
                      <a:pt x="364" y="0"/>
                      <a:pt x="364" y="0"/>
                    </a:cubicBezTo>
                    <a:cubicBezTo>
                      <a:pt x="384" y="0"/>
                      <a:pt x="401" y="17"/>
                      <a:pt x="401" y="37"/>
                    </a:cubicBezTo>
                    <a:cubicBezTo>
                      <a:pt x="401" y="38"/>
                      <a:pt x="401" y="38"/>
                      <a:pt x="401" y="38"/>
                    </a:cubicBezTo>
                    <a:cubicBezTo>
                      <a:pt x="401" y="58"/>
                      <a:pt x="384" y="75"/>
                      <a:pt x="364" y="75"/>
                    </a:cubicBezTo>
                    <a:cubicBezTo>
                      <a:pt x="274" y="75"/>
                      <a:pt x="274" y="75"/>
                      <a:pt x="274" y="75"/>
                    </a:cubicBezTo>
                    <a:cubicBezTo>
                      <a:pt x="268" y="75"/>
                      <a:pt x="266" y="79"/>
                      <a:pt x="266" y="83"/>
                    </a:cubicBezTo>
                    <a:cubicBezTo>
                      <a:pt x="266" y="88"/>
                      <a:pt x="268" y="92"/>
                      <a:pt x="274" y="92"/>
                    </a:cubicBezTo>
                    <a:cubicBezTo>
                      <a:pt x="544" y="92"/>
                      <a:pt x="544" y="92"/>
                      <a:pt x="544" y="92"/>
                    </a:cubicBezTo>
                    <a:cubicBezTo>
                      <a:pt x="576" y="92"/>
                      <a:pt x="603" y="119"/>
                      <a:pt x="603" y="151"/>
                    </a:cubicBezTo>
                    <a:cubicBezTo>
                      <a:pt x="603" y="152"/>
                      <a:pt x="603" y="152"/>
                      <a:pt x="603" y="152"/>
                    </a:cubicBezTo>
                    <a:cubicBezTo>
                      <a:pt x="603" y="184"/>
                      <a:pt x="576" y="211"/>
                      <a:pt x="544" y="211"/>
                    </a:cubicBezTo>
                    <a:close/>
                    <a:moveTo>
                      <a:pt x="59" y="97"/>
                    </a:moveTo>
                    <a:cubicBezTo>
                      <a:pt x="29" y="97"/>
                      <a:pt x="4" y="121"/>
                      <a:pt x="4" y="151"/>
                    </a:cubicBezTo>
                    <a:cubicBezTo>
                      <a:pt x="4" y="152"/>
                      <a:pt x="4" y="152"/>
                      <a:pt x="4" y="152"/>
                    </a:cubicBezTo>
                    <a:cubicBezTo>
                      <a:pt x="4" y="182"/>
                      <a:pt x="29" y="206"/>
                      <a:pt x="59" y="206"/>
                    </a:cubicBezTo>
                    <a:cubicBezTo>
                      <a:pt x="544" y="206"/>
                      <a:pt x="544" y="206"/>
                      <a:pt x="544" y="206"/>
                    </a:cubicBezTo>
                    <a:cubicBezTo>
                      <a:pt x="574" y="206"/>
                      <a:pt x="598" y="182"/>
                      <a:pt x="598" y="152"/>
                    </a:cubicBezTo>
                    <a:cubicBezTo>
                      <a:pt x="598" y="151"/>
                      <a:pt x="598" y="151"/>
                      <a:pt x="598" y="151"/>
                    </a:cubicBezTo>
                    <a:cubicBezTo>
                      <a:pt x="598" y="121"/>
                      <a:pt x="574" y="97"/>
                      <a:pt x="544" y="97"/>
                    </a:cubicBezTo>
                    <a:cubicBezTo>
                      <a:pt x="274" y="97"/>
                      <a:pt x="274" y="97"/>
                      <a:pt x="274" y="97"/>
                    </a:cubicBezTo>
                    <a:cubicBezTo>
                      <a:pt x="266" y="97"/>
                      <a:pt x="261" y="90"/>
                      <a:pt x="261" y="83"/>
                    </a:cubicBezTo>
                    <a:cubicBezTo>
                      <a:pt x="261" y="77"/>
                      <a:pt x="266" y="70"/>
                      <a:pt x="274" y="70"/>
                    </a:cubicBezTo>
                    <a:cubicBezTo>
                      <a:pt x="364" y="70"/>
                      <a:pt x="364" y="70"/>
                      <a:pt x="364" y="70"/>
                    </a:cubicBezTo>
                    <a:cubicBezTo>
                      <a:pt x="382" y="70"/>
                      <a:pt x="396" y="56"/>
                      <a:pt x="396" y="38"/>
                    </a:cubicBezTo>
                    <a:cubicBezTo>
                      <a:pt x="396" y="37"/>
                      <a:pt x="396" y="37"/>
                      <a:pt x="396" y="37"/>
                    </a:cubicBezTo>
                    <a:cubicBezTo>
                      <a:pt x="396" y="20"/>
                      <a:pt x="382" y="5"/>
                      <a:pt x="364" y="5"/>
                    </a:cubicBezTo>
                    <a:cubicBezTo>
                      <a:pt x="67" y="5"/>
                      <a:pt x="67" y="5"/>
                      <a:pt x="67" y="5"/>
                    </a:cubicBezTo>
                    <a:cubicBezTo>
                      <a:pt x="49" y="5"/>
                      <a:pt x="35" y="20"/>
                      <a:pt x="35" y="37"/>
                    </a:cubicBezTo>
                    <a:cubicBezTo>
                      <a:pt x="35" y="38"/>
                      <a:pt x="35" y="38"/>
                      <a:pt x="35" y="38"/>
                    </a:cubicBezTo>
                    <a:cubicBezTo>
                      <a:pt x="35" y="56"/>
                      <a:pt x="49" y="70"/>
                      <a:pt x="67" y="70"/>
                    </a:cubicBezTo>
                    <a:cubicBezTo>
                      <a:pt x="123" y="70"/>
                      <a:pt x="123" y="70"/>
                      <a:pt x="123" y="70"/>
                    </a:cubicBezTo>
                    <a:cubicBezTo>
                      <a:pt x="133" y="70"/>
                      <a:pt x="138" y="77"/>
                      <a:pt x="138" y="83"/>
                    </a:cubicBezTo>
                    <a:cubicBezTo>
                      <a:pt x="138" y="90"/>
                      <a:pt x="133" y="97"/>
                      <a:pt x="123" y="97"/>
                    </a:cubicBezTo>
                    <a:lnTo>
                      <a:pt x="59" y="97"/>
                    </a:lnTo>
                    <a:close/>
                  </a:path>
                </a:pathLst>
              </a:custGeom>
              <a:solidFill>
                <a:srgbClr val="1C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3" name="文本框 32">
              <a:extLst>
                <a:ext uri="{FF2B5EF4-FFF2-40B4-BE49-F238E27FC236}">
                  <a16:creationId xmlns:a16="http://schemas.microsoft.com/office/drawing/2014/main" id="{395019C9-D082-4A33-A80F-A47FB5AE8CAC}"/>
                </a:ext>
              </a:extLst>
            </p:cNvPr>
            <p:cNvSpPr txBox="1"/>
            <p:nvPr/>
          </p:nvSpPr>
          <p:spPr>
            <a:xfrm>
              <a:off x="8936929" y="2226745"/>
              <a:ext cx="807080"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TWO</a:t>
              </a:r>
              <a:endParaRPr lang="zh-CN" altLang="en-US" sz="20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C1F83DA5-DA2F-451B-B792-5C5A7D6DEFC2}"/>
                </a:ext>
              </a:extLst>
            </p:cNvPr>
            <p:cNvSpPr txBox="1"/>
            <p:nvPr/>
          </p:nvSpPr>
          <p:spPr>
            <a:xfrm>
              <a:off x="8746429" y="2732768"/>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组员参与情况</a:t>
              </a:r>
            </a:p>
          </p:txBody>
        </p:sp>
      </p:gr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加载项 1" title="Office Apps Fiddle for PowerPoint">
                <a:extLst>
                  <a:ext uri="{FF2B5EF4-FFF2-40B4-BE49-F238E27FC236}">
                    <a16:creationId xmlns:a16="http://schemas.microsoft.com/office/drawing/2014/main" id="{5E667D81-97F4-4E02-B61C-0CF64A516608}"/>
                  </a:ext>
                </a:extLst>
              </p:cNvPr>
              <p:cNvGraphicFramePr>
                <a:graphicFrameLocks noGrp="1"/>
              </p:cNvGraphicFramePr>
              <p:nvPr>
                <p:extLst>
                  <p:ext uri="{D42A27DB-BD31-4B8C-83A1-F6EECF244321}">
                    <p14:modId xmlns:p14="http://schemas.microsoft.com/office/powerpoint/2010/main" val="2748604749"/>
                  </p:ext>
                </p:extLst>
              </p:nvPr>
            </p:nvGraphicFramePr>
            <p:xfrm>
              <a:off x="3238500" y="1736730"/>
              <a:ext cx="5715000" cy="429006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加载项 1" title="Office Apps Fiddle for PowerPoint">
                <a:extLst>
                  <a:ext uri="{FF2B5EF4-FFF2-40B4-BE49-F238E27FC236}">
                    <a16:creationId xmlns:a16="http://schemas.microsoft.com/office/drawing/2014/main" id="{5E667D81-97F4-4E02-B61C-0CF64A516608}"/>
                  </a:ext>
                </a:extLst>
              </p:cNvPr>
              <p:cNvPicPr>
                <a:picLocks noGrp="1" noRot="1" noChangeAspect="1" noMove="1" noResize="1" noEditPoints="1" noAdjustHandles="1" noChangeArrowheads="1" noChangeShapeType="1"/>
              </p:cNvPicPr>
              <p:nvPr/>
            </p:nvPicPr>
            <p:blipFill>
              <a:blip r:embed="rId4"/>
              <a:stretch>
                <a:fillRect/>
              </a:stretch>
            </p:blipFill>
            <p:spPr>
              <a:xfrm>
                <a:off x="3238500" y="1736730"/>
                <a:ext cx="5715000" cy="4290060"/>
              </a:xfrm>
              <a:prstGeom prst="rect">
                <a:avLst/>
              </a:prstGeom>
            </p:spPr>
          </p:pic>
        </mc:Fallback>
      </mc:AlternateContent>
    </p:spTree>
    <p:extLst>
      <p:ext uri="{BB962C8B-B14F-4D97-AF65-F5344CB8AC3E}">
        <p14:creationId xmlns:p14="http://schemas.microsoft.com/office/powerpoint/2010/main" val="2111123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D799F1FE-B3E5-4296-BAC3-FB52404B6ACC}"/>
              </a:ext>
            </a:extLst>
          </p:cNvPr>
          <p:cNvGrpSpPr/>
          <p:nvPr/>
        </p:nvGrpSpPr>
        <p:grpSpPr>
          <a:xfrm>
            <a:off x="245491" y="202637"/>
            <a:ext cx="2740026" cy="983622"/>
            <a:chOff x="8369292" y="2226745"/>
            <a:chExt cx="2740026" cy="983622"/>
          </a:xfrm>
        </p:grpSpPr>
        <p:grpSp>
          <p:nvGrpSpPr>
            <p:cNvPr id="32" name="组合 31">
              <a:extLst>
                <a:ext uri="{FF2B5EF4-FFF2-40B4-BE49-F238E27FC236}">
                  <a16:creationId xmlns:a16="http://schemas.microsoft.com/office/drawing/2014/main" id="{D0C773A2-9EFC-4AF7-986D-E3BF080EDBA6}"/>
                </a:ext>
              </a:extLst>
            </p:cNvPr>
            <p:cNvGrpSpPr/>
            <p:nvPr/>
          </p:nvGrpSpPr>
          <p:grpSpPr>
            <a:xfrm>
              <a:off x="8369292" y="2243579"/>
              <a:ext cx="2740026" cy="966788"/>
              <a:chOff x="7772400" y="2462213"/>
              <a:chExt cx="2740026" cy="966788"/>
            </a:xfrm>
          </p:grpSpPr>
          <p:sp>
            <p:nvSpPr>
              <p:cNvPr id="35" name="AutoShape 3">
                <a:extLst>
                  <a:ext uri="{FF2B5EF4-FFF2-40B4-BE49-F238E27FC236}">
                    <a16:creationId xmlns:a16="http://schemas.microsoft.com/office/drawing/2014/main" id="{8E4A272F-D417-4BA3-A16A-8878E875C9BA}"/>
                  </a:ext>
                </a:extLst>
              </p:cNvPr>
              <p:cNvSpPr>
                <a:spLocks noChangeAspect="1" noChangeArrowheads="1" noTextEdit="1"/>
              </p:cNvSpPr>
              <p:nvPr/>
            </p:nvSpPr>
            <p:spPr bwMode="auto">
              <a:xfrm>
                <a:off x="7772400" y="2466975"/>
                <a:ext cx="273526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
                <a:extLst>
                  <a:ext uri="{FF2B5EF4-FFF2-40B4-BE49-F238E27FC236}">
                    <a16:creationId xmlns:a16="http://schemas.microsoft.com/office/drawing/2014/main" id="{FBCBD3E8-E897-43E1-83AE-A41629D84999}"/>
                  </a:ext>
                </a:extLst>
              </p:cNvPr>
              <p:cNvSpPr>
                <a:spLocks/>
              </p:cNvSpPr>
              <p:nvPr/>
            </p:nvSpPr>
            <p:spPr bwMode="auto">
              <a:xfrm>
                <a:off x="7786688" y="2476500"/>
                <a:ext cx="2716213" cy="938213"/>
              </a:xfrm>
              <a:custGeom>
                <a:avLst/>
                <a:gdLst>
                  <a:gd name="T0" fmla="*/ 542 w 599"/>
                  <a:gd name="T1" fmla="*/ 205 h 205"/>
                  <a:gd name="T2" fmla="*/ 57 w 599"/>
                  <a:gd name="T3" fmla="*/ 205 h 205"/>
                  <a:gd name="T4" fmla="*/ 0 w 599"/>
                  <a:gd name="T5" fmla="*/ 149 h 205"/>
                  <a:gd name="T6" fmla="*/ 0 w 599"/>
                  <a:gd name="T7" fmla="*/ 148 h 205"/>
                  <a:gd name="T8" fmla="*/ 57 w 599"/>
                  <a:gd name="T9" fmla="*/ 92 h 205"/>
                  <a:gd name="T10" fmla="*/ 121 w 599"/>
                  <a:gd name="T11" fmla="*/ 92 h 205"/>
                  <a:gd name="T12" fmla="*/ 121 w 599"/>
                  <a:gd name="T13" fmla="*/ 69 h 205"/>
                  <a:gd name="T14" fmla="*/ 65 w 599"/>
                  <a:gd name="T15" fmla="*/ 69 h 205"/>
                  <a:gd name="T16" fmla="*/ 30 w 599"/>
                  <a:gd name="T17" fmla="*/ 35 h 205"/>
                  <a:gd name="T18" fmla="*/ 30 w 599"/>
                  <a:gd name="T19" fmla="*/ 34 h 205"/>
                  <a:gd name="T20" fmla="*/ 65 w 599"/>
                  <a:gd name="T21" fmla="*/ 0 h 205"/>
                  <a:gd name="T22" fmla="*/ 362 w 599"/>
                  <a:gd name="T23" fmla="*/ 0 h 205"/>
                  <a:gd name="T24" fmla="*/ 397 w 599"/>
                  <a:gd name="T25" fmla="*/ 34 h 205"/>
                  <a:gd name="T26" fmla="*/ 397 w 599"/>
                  <a:gd name="T27" fmla="*/ 35 h 205"/>
                  <a:gd name="T28" fmla="*/ 362 w 599"/>
                  <a:gd name="T29" fmla="*/ 69 h 205"/>
                  <a:gd name="T30" fmla="*/ 272 w 599"/>
                  <a:gd name="T31" fmla="*/ 69 h 205"/>
                  <a:gd name="T32" fmla="*/ 272 w 599"/>
                  <a:gd name="T33" fmla="*/ 92 h 205"/>
                  <a:gd name="T34" fmla="*/ 542 w 599"/>
                  <a:gd name="T35" fmla="*/ 92 h 205"/>
                  <a:gd name="T36" fmla="*/ 599 w 599"/>
                  <a:gd name="T37" fmla="*/ 148 h 205"/>
                  <a:gd name="T38" fmla="*/ 599 w 599"/>
                  <a:gd name="T39" fmla="*/ 149 h 205"/>
                  <a:gd name="T40" fmla="*/ 542 w 599"/>
                  <a:gd name="T4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205">
                    <a:moveTo>
                      <a:pt x="542" y="205"/>
                    </a:moveTo>
                    <a:cubicBezTo>
                      <a:pt x="57" y="205"/>
                      <a:pt x="57" y="205"/>
                      <a:pt x="57" y="205"/>
                    </a:cubicBezTo>
                    <a:cubicBezTo>
                      <a:pt x="25" y="205"/>
                      <a:pt x="0" y="180"/>
                      <a:pt x="0" y="149"/>
                    </a:cubicBezTo>
                    <a:cubicBezTo>
                      <a:pt x="0" y="148"/>
                      <a:pt x="0" y="148"/>
                      <a:pt x="0" y="148"/>
                    </a:cubicBezTo>
                    <a:cubicBezTo>
                      <a:pt x="0" y="117"/>
                      <a:pt x="25" y="92"/>
                      <a:pt x="57" y="92"/>
                    </a:cubicBezTo>
                    <a:cubicBezTo>
                      <a:pt x="121" y="92"/>
                      <a:pt x="121" y="92"/>
                      <a:pt x="121" y="92"/>
                    </a:cubicBezTo>
                    <a:cubicBezTo>
                      <a:pt x="139" y="92"/>
                      <a:pt x="139" y="69"/>
                      <a:pt x="121" y="69"/>
                    </a:cubicBezTo>
                    <a:cubicBezTo>
                      <a:pt x="65" y="69"/>
                      <a:pt x="65" y="69"/>
                      <a:pt x="65" y="69"/>
                    </a:cubicBezTo>
                    <a:cubicBezTo>
                      <a:pt x="46" y="69"/>
                      <a:pt x="30" y="54"/>
                      <a:pt x="30" y="35"/>
                    </a:cubicBezTo>
                    <a:cubicBezTo>
                      <a:pt x="30" y="34"/>
                      <a:pt x="30" y="34"/>
                      <a:pt x="30" y="34"/>
                    </a:cubicBezTo>
                    <a:cubicBezTo>
                      <a:pt x="30" y="15"/>
                      <a:pt x="46" y="0"/>
                      <a:pt x="65" y="0"/>
                    </a:cubicBezTo>
                    <a:cubicBezTo>
                      <a:pt x="362" y="0"/>
                      <a:pt x="362" y="0"/>
                      <a:pt x="362" y="0"/>
                    </a:cubicBezTo>
                    <a:cubicBezTo>
                      <a:pt x="381" y="0"/>
                      <a:pt x="397" y="15"/>
                      <a:pt x="397" y="34"/>
                    </a:cubicBezTo>
                    <a:cubicBezTo>
                      <a:pt x="397" y="35"/>
                      <a:pt x="397" y="35"/>
                      <a:pt x="397" y="35"/>
                    </a:cubicBezTo>
                    <a:cubicBezTo>
                      <a:pt x="397" y="54"/>
                      <a:pt x="381" y="69"/>
                      <a:pt x="362" y="69"/>
                    </a:cubicBezTo>
                    <a:cubicBezTo>
                      <a:pt x="272" y="69"/>
                      <a:pt x="272" y="69"/>
                      <a:pt x="272" y="69"/>
                    </a:cubicBezTo>
                    <a:cubicBezTo>
                      <a:pt x="258" y="69"/>
                      <a:pt x="258" y="92"/>
                      <a:pt x="272" y="92"/>
                    </a:cubicBezTo>
                    <a:cubicBezTo>
                      <a:pt x="542" y="92"/>
                      <a:pt x="542" y="92"/>
                      <a:pt x="542" y="92"/>
                    </a:cubicBezTo>
                    <a:cubicBezTo>
                      <a:pt x="573" y="92"/>
                      <a:pt x="599" y="117"/>
                      <a:pt x="599" y="148"/>
                    </a:cubicBezTo>
                    <a:cubicBezTo>
                      <a:pt x="599" y="149"/>
                      <a:pt x="599" y="149"/>
                      <a:pt x="599" y="149"/>
                    </a:cubicBezTo>
                    <a:cubicBezTo>
                      <a:pt x="599" y="180"/>
                      <a:pt x="573" y="205"/>
                      <a:pt x="542" y="205"/>
                    </a:cubicBezTo>
                    <a:close/>
                  </a:path>
                </a:pathLst>
              </a:custGeom>
              <a:solidFill>
                <a:srgbClr val="FFE838"/>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37" name="Freeform 6">
                <a:extLst>
                  <a:ext uri="{FF2B5EF4-FFF2-40B4-BE49-F238E27FC236}">
                    <a16:creationId xmlns:a16="http://schemas.microsoft.com/office/drawing/2014/main" id="{235CD87E-CB93-480E-920D-E97AC88DAD2E}"/>
                  </a:ext>
                </a:extLst>
              </p:cNvPr>
              <p:cNvSpPr>
                <a:spLocks noEditPoints="1"/>
              </p:cNvSpPr>
              <p:nvPr/>
            </p:nvSpPr>
            <p:spPr bwMode="auto">
              <a:xfrm>
                <a:off x="7777163" y="2462213"/>
                <a:ext cx="2735263" cy="966788"/>
              </a:xfrm>
              <a:custGeom>
                <a:avLst/>
                <a:gdLst>
                  <a:gd name="T0" fmla="*/ 544 w 603"/>
                  <a:gd name="T1" fmla="*/ 211 h 211"/>
                  <a:gd name="T2" fmla="*/ 59 w 603"/>
                  <a:gd name="T3" fmla="*/ 211 h 211"/>
                  <a:gd name="T4" fmla="*/ 0 w 603"/>
                  <a:gd name="T5" fmla="*/ 152 h 211"/>
                  <a:gd name="T6" fmla="*/ 0 w 603"/>
                  <a:gd name="T7" fmla="*/ 151 h 211"/>
                  <a:gd name="T8" fmla="*/ 59 w 603"/>
                  <a:gd name="T9" fmla="*/ 92 h 211"/>
                  <a:gd name="T10" fmla="*/ 123 w 603"/>
                  <a:gd name="T11" fmla="*/ 92 h 211"/>
                  <a:gd name="T12" fmla="*/ 134 w 603"/>
                  <a:gd name="T13" fmla="*/ 83 h 211"/>
                  <a:gd name="T14" fmla="*/ 123 w 603"/>
                  <a:gd name="T15" fmla="*/ 75 h 211"/>
                  <a:gd name="T16" fmla="*/ 67 w 603"/>
                  <a:gd name="T17" fmla="*/ 75 h 211"/>
                  <a:gd name="T18" fmla="*/ 30 w 603"/>
                  <a:gd name="T19" fmla="*/ 38 h 211"/>
                  <a:gd name="T20" fmla="*/ 30 w 603"/>
                  <a:gd name="T21" fmla="*/ 37 h 211"/>
                  <a:gd name="T22" fmla="*/ 67 w 603"/>
                  <a:gd name="T23" fmla="*/ 0 h 211"/>
                  <a:gd name="T24" fmla="*/ 364 w 603"/>
                  <a:gd name="T25" fmla="*/ 0 h 211"/>
                  <a:gd name="T26" fmla="*/ 401 w 603"/>
                  <a:gd name="T27" fmla="*/ 37 h 211"/>
                  <a:gd name="T28" fmla="*/ 401 w 603"/>
                  <a:gd name="T29" fmla="*/ 38 h 211"/>
                  <a:gd name="T30" fmla="*/ 364 w 603"/>
                  <a:gd name="T31" fmla="*/ 75 h 211"/>
                  <a:gd name="T32" fmla="*/ 274 w 603"/>
                  <a:gd name="T33" fmla="*/ 75 h 211"/>
                  <a:gd name="T34" fmla="*/ 266 w 603"/>
                  <a:gd name="T35" fmla="*/ 83 h 211"/>
                  <a:gd name="T36" fmla="*/ 274 w 603"/>
                  <a:gd name="T37" fmla="*/ 92 h 211"/>
                  <a:gd name="T38" fmla="*/ 544 w 603"/>
                  <a:gd name="T39" fmla="*/ 92 h 211"/>
                  <a:gd name="T40" fmla="*/ 603 w 603"/>
                  <a:gd name="T41" fmla="*/ 151 h 211"/>
                  <a:gd name="T42" fmla="*/ 603 w 603"/>
                  <a:gd name="T43" fmla="*/ 152 h 211"/>
                  <a:gd name="T44" fmla="*/ 544 w 603"/>
                  <a:gd name="T45" fmla="*/ 211 h 211"/>
                  <a:gd name="T46" fmla="*/ 59 w 603"/>
                  <a:gd name="T47" fmla="*/ 97 h 211"/>
                  <a:gd name="T48" fmla="*/ 4 w 603"/>
                  <a:gd name="T49" fmla="*/ 151 h 211"/>
                  <a:gd name="T50" fmla="*/ 4 w 603"/>
                  <a:gd name="T51" fmla="*/ 152 h 211"/>
                  <a:gd name="T52" fmla="*/ 59 w 603"/>
                  <a:gd name="T53" fmla="*/ 206 h 211"/>
                  <a:gd name="T54" fmla="*/ 544 w 603"/>
                  <a:gd name="T55" fmla="*/ 206 h 211"/>
                  <a:gd name="T56" fmla="*/ 598 w 603"/>
                  <a:gd name="T57" fmla="*/ 152 h 211"/>
                  <a:gd name="T58" fmla="*/ 598 w 603"/>
                  <a:gd name="T59" fmla="*/ 151 h 211"/>
                  <a:gd name="T60" fmla="*/ 544 w 603"/>
                  <a:gd name="T61" fmla="*/ 97 h 211"/>
                  <a:gd name="T62" fmla="*/ 274 w 603"/>
                  <a:gd name="T63" fmla="*/ 97 h 211"/>
                  <a:gd name="T64" fmla="*/ 261 w 603"/>
                  <a:gd name="T65" fmla="*/ 83 h 211"/>
                  <a:gd name="T66" fmla="*/ 274 w 603"/>
                  <a:gd name="T67" fmla="*/ 70 h 211"/>
                  <a:gd name="T68" fmla="*/ 364 w 603"/>
                  <a:gd name="T69" fmla="*/ 70 h 211"/>
                  <a:gd name="T70" fmla="*/ 396 w 603"/>
                  <a:gd name="T71" fmla="*/ 38 h 211"/>
                  <a:gd name="T72" fmla="*/ 396 w 603"/>
                  <a:gd name="T73" fmla="*/ 37 h 211"/>
                  <a:gd name="T74" fmla="*/ 364 w 603"/>
                  <a:gd name="T75" fmla="*/ 5 h 211"/>
                  <a:gd name="T76" fmla="*/ 67 w 603"/>
                  <a:gd name="T77" fmla="*/ 5 h 211"/>
                  <a:gd name="T78" fmla="*/ 35 w 603"/>
                  <a:gd name="T79" fmla="*/ 37 h 211"/>
                  <a:gd name="T80" fmla="*/ 35 w 603"/>
                  <a:gd name="T81" fmla="*/ 38 h 211"/>
                  <a:gd name="T82" fmla="*/ 67 w 603"/>
                  <a:gd name="T83" fmla="*/ 70 h 211"/>
                  <a:gd name="T84" fmla="*/ 123 w 603"/>
                  <a:gd name="T85" fmla="*/ 70 h 211"/>
                  <a:gd name="T86" fmla="*/ 138 w 603"/>
                  <a:gd name="T87" fmla="*/ 83 h 211"/>
                  <a:gd name="T88" fmla="*/ 123 w 603"/>
                  <a:gd name="T89" fmla="*/ 97 h 211"/>
                  <a:gd name="T90" fmla="*/ 59 w 603"/>
                  <a:gd name="T91" fmla="*/ 9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3" h="211">
                    <a:moveTo>
                      <a:pt x="544" y="211"/>
                    </a:moveTo>
                    <a:cubicBezTo>
                      <a:pt x="59" y="211"/>
                      <a:pt x="59" y="211"/>
                      <a:pt x="59" y="211"/>
                    </a:cubicBezTo>
                    <a:cubicBezTo>
                      <a:pt x="26" y="211"/>
                      <a:pt x="0" y="184"/>
                      <a:pt x="0" y="152"/>
                    </a:cubicBezTo>
                    <a:cubicBezTo>
                      <a:pt x="0" y="151"/>
                      <a:pt x="0" y="151"/>
                      <a:pt x="0" y="151"/>
                    </a:cubicBezTo>
                    <a:cubicBezTo>
                      <a:pt x="0" y="119"/>
                      <a:pt x="26" y="92"/>
                      <a:pt x="59" y="92"/>
                    </a:cubicBezTo>
                    <a:cubicBezTo>
                      <a:pt x="123" y="92"/>
                      <a:pt x="123" y="92"/>
                      <a:pt x="123" y="92"/>
                    </a:cubicBezTo>
                    <a:cubicBezTo>
                      <a:pt x="130" y="92"/>
                      <a:pt x="134" y="88"/>
                      <a:pt x="134" y="83"/>
                    </a:cubicBezTo>
                    <a:cubicBezTo>
                      <a:pt x="134" y="79"/>
                      <a:pt x="130" y="75"/>
                      <a:pt x="123" y="75"/>
                    </a:cubicBezTo>
                    <a:cubicBezTo>
                      <a:pt x="67" y="75"/>
                      <a:pt x="67" y="75"/>
                      <a:pt x="67" y="75"/>
                    </a:cubicBezTo>
                    <a:cubicBezTo>
                      <a:pt x="47" y="75"/>
                      <a:pt x="30" y="58"/>
                      <a:pt x="30" y="38"/>
                    </a:cubicBezTo>
                    <a:cubicBezTo>
                      <a:pt x="30" y="37"/>
                      <a:pt x="30" y="37"/>
                      <a:pt x="30" y="37"/>
                    </a:cubicBezTo>
                    <a:cubicBezTo>
                      <a:pt x="30" y="17"/>
                      <a:pt x="47" y="0"/>
                      <a:pt x="67" y="0"/>
                    </a:cubicBezTo>
                    <a:cubicBezTo>
                      <a:pt x="364" y="0"/>
                      <a:pt x="364" y="0"/>
                      <a:pt x="364" y="0"/>
                    </a:cubicBezTo>
                    <a:cubicBezTo>
                      <a:pt x="384" y="0"/>
                      <a:pt x="401" y="17"/>
                      <a:pt x="401" y="37"/>
                    </a:cubicBezTo>
                    <a:cubicBezTo>
                      <a:pt x="401" y="38"/>
                      <a:pt x="401" y="38"/>
                      <a:pt x="401" y="38"/>
                    </a:cubicBezTo>
                    <a:cubicBezTo>
                      <a:pt x="401" y="58"/>
                      <a:pt x="384" y="75"/>
                      <a:pt x="364" y="75"/>
                    </a:cubicBezTo>
                    <a:cubicBezTo>
                      <a:pt x="274" y="75"/>
                      <a:pt x="274" y="75"/>
                      <a:pt x="274" y="75"/>
                    </a:cubicBezTo>
                    <a:cubicBezTo>
                      <a:pt x="268" y="75"/>
                      <a:pt x="266" y="79"/>
                      <a:pt x="266" y="83"/>
                    </a:cubicBezTo>
                    <a:cubicBezTo>
                      <a:pt x="266" y="88"/>
                      <a:pt x="268" y="92"/>
                      <a:pt x="274" y="92"/>
                    </a:cubicBezTo>
                    <a:cubicBezTo>
                      <a:pt x="544" y="92"/>
                      <a:pt x="544" y="92"/>
                      <a:pt x="544" y="92"/>
                    </a:cubicBezTo>
                    <a:cubicBezTo>
                      <a:pt x="576" y="92"/>
                      <a:pt x="603" y="119"/>
                      <a:pt x="603" y="151"/>
                    </a:cubicBezTo>
                    <a:cubicBezTo>
                      <a:pt x="603" y="152"/>
                      <a:pt x="603" y="152"/>
                      <a:pt x="603" y="152"/>
                    </a:cubicBezTo>
                    <a:cubicBezTo>
                      <a:pt x="603" y="184"/>
                      <a:pt x="576" y="211"/>
                      <a:pt x="544" y="211"/>
                    </a:cubicBezTo>
                    <a:close/>
                    <a:moveTo>
                      <a:pt x="59" y="97"/>
                    </a:moveTo>
                    <a:cubicBezTo>
                      <a:pt x="29" y="97"/>
                      <a:pt x="4" y="121"/>
                      <a:pt x="4" y="151"/>
                    </a:cubicBezTo>
                    <a:cubicBezTo>
                      <a:pt x="4" y="152"/>
                      <a:pt x="4" y="152"/>
                      <a:pt x="4" y="152"/>
                    </a:cubicBezTo>
                    <a:cubicBezTo>
                      <a:pt x="4" y="182"/>
                      <a:pt x="29" y="206"/>
                      <a:pt x="59" y="206"/>
                    </a:cubicBezTo>
                    <a:cubicBezTo>
                      <a:pt x="544" y="206"/>
                      <a:pt x="544" y="206"/>
                      <a:pt x="544" y="206"/>
                    </a:cubicBezTo>
                    <a:cubicBezTo>
                      <a:pt x="574" y="206"/>
                      <a:pt x="598" y="182"/>
                      <a:pt x="598" y="152"/>
                    </a:cubicBezTo>
                    <a:cubicBezTo>
                      <a:pt x="598" y="151"/>
                      <a:pt x="598" y="151"/>
                      <a:pt x="598" y="151"/>
                    </a:cubicBezTo>
                    <a:cubicBezTo>
                      <a:pt x="598" y="121"/>
                      <a:pt x="574" y="97"/>
                      <a:pt x="544" y="97"/>
                    </a:cubicBezTo>
                    <a:cubicBezTo>
                      <a:pt x="274" y="97"/>
                      <a:pt x="274" y="97"/>
                      <a:pt x="274" y="97"/>
                    </a:cubicBezTo>
                    <a:cubicBezTo>
                      <a:pt x="266" y="97"/>
                      <a:pt x="261" y="90"/>
                      <a:pt x="261" y="83"/>
                    </a:cubicBezTo>
                    <a:cubicBezTo>
                      <a:pt x="261" y="77"/>
                      <a:pt x="266" y="70"/>
                      <a:pt x="274" y="70"/>
                    </a:cubicBezTo>
                    <a:cubicBezTo>
                      <a:pt x="364" y="70"/>
                      <a:pt x="364" y="70"/>
                      <a:pt x="364" y="70"/>
                    </a:cubicBezTo>
                    <a:cubicBezTo>
                      <a:pt x="382" y="70"/>
                      <a:pt x="396" y="56"/>
                      <a:pt x="396" y="38"/>
                    </a:cubicBezTo>
                    <a:cubicBezTo>
                      <a:pt x="396" y="37"/>
                      <a:pt x="396" y="37"/>
                      <a:pt x="396" y="37"/>
                    </a:cubicBezTo>
                    <a:cubicBezTo>
                      <a:pt x="396" y="20"/>
                      <a:pt x="382" y="5"/>
                      <a:pt x="364" y="5"/>
                    </a:cubicBezTo>
                    <a:cubicBezTo>
                      <a:pt x="67" y="5"/>
                      <a:pt x="67" y="5"/>
                      <a:pt x="67" y="5"/>
                    </a:cubicBezTo>
                    <a:cubicBezTo>
                      <a:pt x="49" y="5"/>
                      <a:pt x="35" y="20"/>
                      <a:pt x="35" y="37"/>
                    </a:cubicBezTo>
                    <a:cubicBezTo>
                      <a:pt x="35" y="38"/>
                      <a:pt x="35" y="38"/>
                      <a:pt x="35" y="38"/>
                    </a:cubicBezTo>
                    <a:cubicBezTo>
                      <a:pt x="35" y="56"/>
                      <a:pt x="49" y="70"/>
                      <a:pt x="67" y="70"/>
                    </a:cubicBezTo>
                    <a:cubicBezTo>
                      <a:pt x="123" y="70"/>
                      <a:pt x="123" y="70"/>
                      <a:pt x="123" y="70"/>
                    </a:cubicBezTo>
                    <a:cubicBezTo>
                      <a:pt x="133" y="70"/>
                      <a:pt x="138" y="77"/>
                      <a:pt x="138" y="83"/>
                    </a:cubicBezTo>
                    <a:cubicBezTo>
                      <a:pt x="138" y="90"/>
                      <a:pt x="133" y="97"/>
                      <a:pt x="123" y="97"/>
                    </a:cubicBezTo>
                    <a:lnTo>
                      <a:pt x="59" y="97"/>
                    </a:lnTo>
                    <a:close/>
                  </a:path>
                </a:pathLst>
              </a:custGeom>
              <a:solidFill>
                <a:srgbClr val="1C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3" name="文本框 32">
              <a:extLst>
                <a:ext uri="{FF2B5EF4-FFF2-40B4-BE49-F238E27FC236}">
                  <a16:creationId xmlns:a16="http://schemas.microsoft.com/office/drawing/2014/main" id="{395019C9-D082-4A33-A80F-A47FB5AE8CAC}"/>
                </a:ext>
              </a:extLst>
            </p:cNvPr>
            <p:cNvSpPr txBox="1"/>
            <p:nvPr/>
          </p:nvSpPr>
          <p:spPr>
            <a:xfrm>
              <a:off x="8936929" y="2226745"/>
              <a:ext cx="807080"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TWO</a:t>
              </a:r>
              <a:endParaRPr lang="zh-CN" altLang="en-US" sz="20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C1F83DA5-DA2F-451B-B792-5C5A7D6DEFC2}"/>
                </a:ext>
              </a:extLst>
            </p:cNvPr>
            <p:cNvSpPr txBox="1"/>
            <p:nvPr/>
          </p:nvSpPr>
          <p:spPr>
            <a:xfrm>
              <a:off x="8746429" y="2732768"/>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组员参与情况</a:t>
              </a:r>
            </a:p>
          </p:txBody>
        </p:sp>
      </p:gr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加载项 1" title="Office Apps Fiddle for PowerPoint">
                <a:extLst>
                  <a:ext uri="{FF2B5EF4-FFF2-40B4-BE49-F238E27FC236}">
                    <a16:creationId xmlns:a16="http://schemas.microsoft.com/office/drawing/2014/main" id="{5E667D81-97F4-4E02-B61C-0CF64A516608}"/>
                  </a:ext>
                </a:extLst>
              </p:cNvPr>
              <p:cNvGraphicFramePr>
                <a:graphicFrameLocks noGrp="1"/>
              </p:cNvGraphicFramePr>
              <p:nvPr/>
            </p:nvGraphicFramePr>
            <p:xfrm>
              <a:off x="3238500" y="1736730"/>
              <a:ext cx="5715000" cy="429006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加载项 1" title="Office Apps Fiddle for PowerPoint">
                <a:extLst>
                  <a:ext uri="{FF2B5EF4-FFF2-40B4-BE49-F238E27FC236}">
                    <a16:creationId xmlns:a16="http://schemas.microsoft.com/office/drawing/2014/main" id="{5E667D81-97F4-4E02-B61C-0CF64A516608}"/>
                  </a:ext>
                </a:extLst>
              </p:cNvPr>
              <p:cNvPicPr>
                <a:picLocks noGrp="1" noRot="1" noChangeAspect="1" noMove="1" noResize="1" noEditPoints="1" noAdjustHandles="1" noChangeArrowheads="1" noChangeShapeType="1"/>
              </p:cNvPicPr>
              <p:nvPr/>
            </p:nvPicPr>
            <p:blipFill>
              <a:blip r:embed="rId4"/>
              <a:stretch>
                <a:fillRect/>
              </a:stretch>
            </p:blipFill>
            <p:spPr>
              <a:xfrm>
                <a:off x="3238500" y="1736730"/>
                <a:ext cx="5715000" cy="4290060"/>
              </a:xfrm>
              <a:prstGeom prst="rect">
                <a:avLst/>
              </a:prstGeom>
            </p:spPr>
          </p:pic>
        </mc:Fallback>
      </mc:AlternateContent>
    </p:spTree>
    <p:extLst>
      <p:ext uri="{BB962C8B-B14F-4D97-AF65-F5344CB8AC3E}">
        <p14:creationId xmlns:p14="http://schemas.microsoft.com/office/powerpoint/2010/main" val="38450028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D799F1FE-B3E5-4296-BAC3-FB52404B6ACC}"/>
              </a:ext>
            </a:extLst>
          </p:cNvPr>
          <p:cNvGrpSpPr/>
          <p:nvPr/>
        </p:nvGrpSpPr>
        <p:grpSpPr>
          <a:xfrm>
            <a:off x="245491" y="202637"/>
            <a:ext cx="2740026" cy="983622"/>
            <a:chOff x="8369292" y="2226745"/>
            <a:chExt cx="2740026" cy="983622"/>
          </a:xfrm>
        </p:grpSpPr>
        <p:grpSp>
          <p:nvGrpSpPr>
            <p:cNvPr id="32" name="组合 31">
              <a:extLst>
                <a:ext uri="{FF2B5EF4-FFF2-40B4-BE49-F238E27FC236}">
                  <a16:creationId xmlns:a16="http://schemas.microsoft.com/office/drawing/2014/main" id="{D0C773A2-9EFC-4AF7-986D-E3BF080EDBA6}"/>
                </a:ext>
              </a:extLst>
            </p:cNvPr>
            <p:cNvGrpSpPr/>
            <p:nvPr/>
          </p:nvGrpSpPr>
          <p:grpSpPr>
            <a:xfrm>
              <a:off x="8369292" y="2243579"/>
              <a:ext cx="2740026" cy="966788"/>
              <a:chOff x="7772400" y="2462213"/>
              <a:chExt cx="2740026" cy="966788"/>
            </a:xfrm>
          </p:grpSpPr>
          <p:sp>
            <p:nvSpPr>
              <p:cNvPr id="35" name="AutoShape 3">
                <a:extLst>
                  <a:ext uri="{FF2B5EF4-FFF2-40B4-BE49-F238E27FC236}">
                    <a16:creationId xmlns:a16="http://schemas.microsoft.com/office/drawing/2014/main" id="{8E4A272F-D417-4BA3-A16A-8878E875C9BA}"/>
                  </a:ext>
                </a:extLst>
              </p:cNvPr>
              <p:cNvSpPr>
                <a:spLocks noChangeAspect="1" noChangeArrowheads="1" noTextEdit="1"/>
              </p:cNvSpPr>
              <p:nvPr/>
            </p:nvSpPr>
            <p:spPr bwMode="auto">
              <a:xfrm>
                <a:off x="7772400" y="2466975"/>
                <a:ext cx="273526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
                <a:extLst>
                  <a:ext uri="{FF2B5EF4-FFF2-40B4-BE49-F238E27FC236}">
                    <a16:creationId xmlns:a16="http://schemas.microsoft.com/office/drawing/2014/main" id="{FBCBD3E8-E897-43E1-83AE-A41629D84999}"/>
                  </a:ext>
                </a:extLst>
              </p:cNvPr>
              <p:cNvSpPr>
                <a:spLocks/>
              </p:cNvSpPr>
              <p:nvPr/>
            </p:nvSpPr>
            <p:spPr bwMode="auto">
              <a:xfrm>
                <a:off x="7786688" y="2476500"/>
                <a:ext cx="2716213" cy="938213"/>
              </a:xfrm>
              <a:custGeom>
                <a:avLst/>
                <a:gdLst>
                  <a:gd name="T0" fmla="*/ 542 w 599"/>
                  <a:gd name="T1" fmla="*/ 205 h 205"/>
                  <a:gd name="T2" fmla="*/ 57 w 599"/>
                  <a:gd name="T3" fmla="*/ 205 h 205"/>
                  <a:gd name="T4" fmla="*/ 0 w 599"/>
                  <a:gd name="T5" fmla="*/ 149 h 205"/>
                  <a:gd name="T6" fmla="*/ 0 w 599"/>
                  <a:gd name="T7" fmla="*/ 148 h 205"/>
                  <a:gd name="T8" fmla="*/ 57 w 599"/>
                  <a:gd name="T9" fmla="*/ 92 h 205"/>
                  <a:gd name="T10" fmla="*/ 121 w 599"/>
                  <a:gd name="T11" fmla="*/ 92 h 205"/>
                  <a:gd name="T12" fmla="*/ 121 w 599"/>
                  <a:gd name="T13" fmla="*/ 69 h 205"/>
                  <a:gd name="T14" fmla="*/ 65 w 599"/>
                  <a:gd name="T15" fmla="*/ 69 h 205"/>
                  <a:gd name="T16" fmla="*/ 30 w 599"/>
                  <a:gd name="T17" fmla="*/ 35 h 205"/>
                  <a:gd name="T18" fmla="*/ 30 w 599"/>
                  <a:gd name="T19" fmla="*/ 34 h 205"/>
                  <a:gd name="T20" fmla="*/ 65 w 599"/>
                  <a:gd name="T21" fmla="*/ 0 h 205"/>
                  <a:gd name="T22" fmla="*/ 362 w 599"/>
                  <a:gd name="T23" fmla="*/ 0 h 205"/>
                  <a:gd name="T24" fmla="*/ 397 w 599"/>
                  <a:gd name="T25" fmla="*/ 34 h 205"/>
                  <a:gd name="T26" fmla="*/ 397 w 599"/>
                  <a:gd name="T27" fmla="*/ 35 h 205"/>
                  <a:gd name="T28" fmla="*/ 362 w 599"/>
                  <a:gd name="T29" fmla="*/ 69 h 205"/>
                  <a:gd name="T30" fmla="*/ 272 w 599"/>
                  <a:gd name="T31" fmla="*/ 69 h 205"/>
                  <a:gd name="T32" fmla="*/ 272 w 599"/>
                  <a:gd name="T33" fmla="*/ 92 h 205"/>
                  <a:gd name="T34" fmla="*/ 542 w 599"/>
                  <a:gd name="T35" fmla="*/ 92 h 205"/>
                  <a:gd name="T36" fmla="*/ 599 w 599"/>
                  <a:gd name="T37" fmla="*/ 148 h 205"/>
                  <a:gd name="T38" fmla="*/ 599 w 599"/>
                  <a:gd name="T39" fmla="*/ 149 h 205"/>
                  <a:gd name="T40" fmla="*/ 542 w 599"/>
                  <a:gd name="T4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205">
                    <a:moveTo>
                      <a:pt x="542" y="205"/>
                    </a:moveTo>
                    <a:cubicBezTo>
                      <a:pt x="57" y="205"/>
                      <a:pt x="57" y="205"/>
                      <a:pt x="57" y="205"/>
                    </a:cubicBezTo>
                    <a:cubicBezTo>
                      <a:pt x="25" y="205"/>
                      <a:pt x="0" y="180"/>
                      <a:pt x="0" y="149"/>
                    </a:cubicBezTo>
                    <a:cubicBezTo>
                      <a:pt x="0" y="148"/>
                      <a:pt x="0" y="148"/>
                      <a:pt x="0" y="148"/>
                    </a:cubicBezTo>
                    <a:cubicBezTo>
                      <a:pt x="0" y="117"/>
                      <a:pt x="25" y="92"/>
                      <a:pt x="57" y="92"/>
                    </a:cubicBezTo>
                    <a:cubicBezTo>
                      <a:pt x="121" y="92"/>
                      <a:pt x="121" y="92"/>
                      <a:pt x="121" y="92"/>
                    </a:cubicBezTo>
                    <a:cubicBezTo>
                      <a:pt x="139" y="92"/>
                      <a:pt x="139" y="69"/>
                      <a:pt x="121" y="69"/>
                    </a:cubicBezTo>
                    <a:cubicBezTo>
                      <a:pt x="65" y="69"/>
                      <a:pt x="65" y="69"/>
                      <a:pt x="65" y="69"/>
                    </a:cubicBezTo>
                    <a:cubicBezTo>
                      <a:pt x="46" y="69"/>
                      <a:pt x="30" y="54"/>
                      <a:pt x="30" y="35"/>
                    </a:cubicBezTo>
                    <a:cubicBezTo>
                      <a:pt x="30" y="34"/>
                      <a:pt x="30" y="34"/>
                      <a:pt x="30" y="34"/>
                    </a:cubicBezTo>
                    <a:cubicBezTo>
                      <a:pt x="30" y="15"/>
                      <a:pt x="46" y="0"/>
                      <a:pt x="65" y="0"/>
                    </a:cubicBezTo>
                    <a:cubicBezTo>
                      <a:pt x="362" y="0"/>
                      <a:pt x="362" y="0"/>
                      <a:pt x="362" y="0"/>
                    </a:cubicBezTo>
                    <a:cubicBezTo>
                      <a:pt x="381" y="0"/>
                      <a:pt x="397" y="15"/>
                      <a:pt x="397" y="34"/>
                    </a:cubicBezTo>
                    <a:cubicBezTo>
                      <a:pt x="397" y="35"/>
                      <a:pt x="397" y="35"/>
                      <a:pt x="397" y="35"/>
                    </a:cubicBezTo>
                    <a:cubicBezTo>
                      <a:pt x="397" y="54"/>
                      <a:pt x="381" y="69"/>
                      <a:pt x="362" y="69"/>
                    </a:cubicBezTo>
                    <a:cubicBezTo>
                      <a:pt x="272" y="69"/>
                      <a:pt x="272" y="69"/>
                      <a:pt x="272" y="69"/>
                    </a:cubicBezTo>
                    <a:cubicBezTo>
                      <a:pt x="258" y="69"/>
                      <a:pt x="258" y="92"/>
                      <a:pt x="272" y="92"/>
                    </a:cubicBezTo>
                    <a:cubicBezTo>
                      <a:pt x="542" y="92"/>
                      <a:pt x="542" y="92"/>
                      <a:pt x="542" y="92"/>
                    </a:cubicBezTo>
                    <a:cubicBezTo>
                      <a:pt x="573" y="92"/>
                      <a:pt x="599" y="117"/>
                      <a:pt x="599" y="148"/>
                    </a:cubicBezTo>
                    <a:cubicBezTo>
                      <a:pt x="599" y="149"/>
                      <a:pt x="599" y="149"/>
                      <a:pt x="599" y="149"/>
                    </a:cubicBezTo>
                    <a:cubicBezTo>
                      <a:pt x="599" y="180"/>
                      <a:pt x="573" y="205"/>
                      <a:pt x="542" y="205"/>
                    </a:cubicBezTo>
                    <a:close/>
                  </a:path>
                </a:pathLst>
              </a:custGeom>
              <a:solidFill>
                <a:srgbClr val="FFE838"/>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37" name="Freeform 6">
                <a:extLst>
                  <a:ext uri="{FF2B5EF4-FFF2-40B4-BE49-F238E27FC236}">
                    <a16:creationId xmlns:a16="http://schemas.microsoft.com/office/drawing/2014/main" id="{235CD87E-CB93-480E-920D-E97AC88DAD2E}"/>
                  </a:ext>
                </a:extLst>
              </p:cNvPr>
              <p:cNvSpPr>
                <a:spLocks noEditPoints="1"/>
              </p:cNvSpPr>
              <p:nvPr/>
            </p:nvSpPr>
            <p:spPr bwMode="auto">
              <a:xfrm>
                <a:off x="7777163" y="2462213"/>
                <a:ext cx="2735263" cy="966788"/>
              </a:xfrm>
              <a:custGeom>
                <a:avLst/>
                <a:gdLst>
                  <a:gd name="T0" fmla="*/ 544 w 603"/>
                  <a:gd name="T1" fmla="*/ 211 h 211"/>
                  <a:gd name="T2" fmla="*/ 59 w 603"/>
                  <a:gd name="T3" fmla="*/ 211 h 211"/>
                  <a:gd name="T4" fmla="*/ 0 w 603"/>
                  <a:gd name="T5" fmla="*/ 152 h 211"/>
                  <a:gd name="T6" fmla="*/ 0 w 603"/>
                  <a:gd name="T7" fmla="*/ 151 h 211"/>
                  <a:gd name="T8" fmla="*/ 59 w 603"/>
                  <a:gd name="T9" fmla="*/ 92 h 211"/>
                  <a:gd name="T10" fmla="*/ 123 w 603"/>
                  <a:gd name="T11" fmla="*/ 92 h 211"/>
                  <a:gd name="T12" fmla="*/ 134 w 603"/>
                  <a:gd name="T13" fmla="*/ 83 h 211"/>
                  <a:gd name="T14" fmla="*/ 123 w 603"/>
                  <a:gd name="T15" fmla="*/ 75 h 211"/>
                  <a:gd name="T16" fmla="*/ 67 w 603"/>
                  <a:gd name="T17" fmla="*/ 75 h 211"/>
                  <a:gd name="T18" fmla="*/ 30 w 603"/>
                  <a:gd name="T19" fmla="*/ 38 h 211"/>
                  <a:gd name="T20" fmla="*/ 30 w 603"/>
                  <a:gd name="T21" fmla="*/ 37 h 211"/>
                  <a:gd name="T22" fmla="*/ 67 w 603"/>
                  <a:gd name="T23" fmla="*/ 0 h 211"/>
                  <a:gd name="T24" fmla="*/ 364 w 603"/>
                  <a:gd name="T25" fmla="*/ 0 h 211"/>
                  <a:gd name="T26" fmla="*/ 401 w 603"/>
                  <a:gd name="T27" fmla="*/ 37 h 211"/>
                  <a:gd name="T28" fmla="*/ 401 w 603"/>
                  <a:gd name="T29" fmla="*/ 38 h 211"/>
                  <a:gd name="T30" fmla="*/ 364 w 603"/>
                  <a:gd name="T31" fmla="*/ 75 h 211"/>
                  <a:gd name="T32" fmla="*/ 274 w 603"/>
                  <a:gd name="T33" fmla="*/ 75 h 211"/>
                  <a:gd name="T34" fmla="*/ 266 w 603"/>
                  <a:gd name="T35" fmla="*/ 83 h 211"/>
                  <a:gd name="T36" fmla="*/ 274 w 603"/>
                  <a:gd name="T37" fmla="*/ 92 h 211"/>
                  <a:gd name="T38" fmla="*/ 544 w 603"/>
                  <a:gd name="T39" fmla="*/ 92 h 211"/>
                  <a:gd name="T40" fmla="*/ 603 w 603"/>
                  <a:gd name="T41" fmla="*/ 151 h 211"/>
                  <a:gd name="T42" fmla="*/ 603 w 603"/>
                  <a:gd name="T43" fmla="*/ 152 h 211"/>
                  <a:gd name="T44" fmla="*/ 544 w 603"/>
                  <a:gd name="T45" fmla="*/ 211 h 211"/>
                  <a:gd name="T46" fmla="*/ 59 w 603"/>
                  <a:gd name="T47" fmla="*/ 97 h 211"/>
                  <a:gd name="T48" fmla="*/ 4 w 603"/>
                  <a:gd name="T49" fmla="*/ 151 h 211"/>
                  <a:gd name="T50" fmla="*/ 4 w 603"/>
                  <a:gd name="T51" fmla="*/ 152 h 211"/>
                  <a:gd name="T52" fmla="*/ 59 w 603"/>
                  <a:gd name="T53" fmla="*/ 206 h 211"/>
                  <a:gd name="T54" fmla="*/ 544 w 603"/>
                  <a:gd name="T55" fmla="*/ 206 h 211"/>
                  <a:gd name="T56" fmla="*/ 598 w 603"/>
                  <a:gd name="T57" fmla="*/ 152 h 211"/>
                  <a:gd name="T58" fmla="*/ 598 w 603"/>
                  <a:gd name="T59" fmla="*/ 151 h 211"/>
                  <a:gd name="T60" fmla="*/ 544 w 603"/>
                  <a:gd name="T61" fmla="*/ 97 h 211"/>
                  <a:gd name="T62" fmla="*/ 274 w 603"/>
                  <a:gd name="T63" fmla="*/ 97 h 211"/>
                  <a:gd name="T64" fmla="*/ 261 w 603"/>
                  <a:gd name="T65" fmla="*/ 83 h 211"/>
                  <a:gd name="T66" fmla="*/ 274 w 603"/>
                  <a:gd name="T67" fmla="*/ 70 h 211"/>
                  <a:gd name="T68" fmla="*/ 364 w 603"/>
                  <a:gd name="T69" fmla="*/ 70 h 211"/>
                  <a:gd name="T70" fmla="*/ 396 w 603"/>
                  <a:gd name="T71" fmla="*/ 38 h 211"/>
                  <a:gd name="T72" fmla="*/ 396 w 603"/>
                  <a:gd name="T73" fmla="*/ 37 h 211"/>
                  <a:gd name="T74" fmla="*/ 364 w 603"/>
                  <a:gd name="T75" fmla="*/ 5 h 211"/>
                  <a:gd name="T76" fmla="*/ 67 w 603"/>
                  <a:gd name="T77" fmla="*/ 5 h 211"/>
                  <a:gd name="T78" fmla="*/ 35 w 603"/>
                  <a:gd name="T79" fmla="*/ 37 h 211"/>
                  <a:gd name="T80" fmla="*/ 35 w 603"/>
                  <a:gd name="T81" fmla="*/ 38 h 211"/>
                  <a:gd name="T82" fmla="*/ 67 w 603"/>
                  <a:gd name="T83" fmla="*/ 70 h 211"/>
                  <a:gd name="T84" fmla="*/ 123 w 603"/>
                  <a:gd name="T85" fmla="*/ 70 h 211"/>
                  <a:gd name="T86" fmla="*/ 138 w 603"/>
                  <a:gd name="T87" fmla="*/ 83 h 211"/>
                  <a:gd name="T88" fmla="*/ 123 w 603"/>
                  <a:gd name="T89" fmla="*/ 97 h 211"/>
                  <a:gd name="T90" fmla="*/ 59 w 603"/>
                  <a:gd name="T91" fmla="*/ 9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3" h="211">
                    <a:moveTo>
                      <a:pt x="544" y="211"/>
                    </a:moveTo>
                    <a:cubicBezTo>
                      <a:pt x="59" y="211"/>
                      <a:pt x="59" y="211"/>
                      <a:pt x="59" y="211"/>
                    </a:cubicBezTo>
                    <a:cubicBezTo>
                      <a:pt x="26" y="211"/>
                      <a:pt x="0" y="184"/>
                      <a:pt x="0" y="152"/>
                    </a:cubicBezTo>
                    <a:cubicBezTo>
                      <a:pt x="0" y="151"/>
                      <a:pt x="0" y="151"/>
                      <a:pt x="0" y="151"/>
                    </a:cubicBezTo>
                    <a:cubicBezTo>
                      <a:pt x="0" y="119"/>
                      <a:pt x="26" y="92"/>
                      <a:pt x="59" y="92"/>
                    </a:cubicBezTo>
                    <a:cubicBezTo>
                      <a:pt x="123" y="92"/>
                      <a:pt x="123" y="92"/>
                      <a:pt x="123" y="92"/>
                    </a:cubicBezTo>
                    <a:cubicBezTo>
                      <a:pt x="130" y="92"/>
                      <a:pt x="134" y="88"/>
                      <a:pt x="134" y="83"/>
                    </a:cubicBezTo>
                    <a:cubicBezTo>
                      <a:pt x="134" y="79"/>
                      <a:pt x="130" y="75"/>
                      <a:pt x="123" y="75"/>
                    </a:cubicBezTo>
                    <a:cubicBezTo>
                      <a:pt x="67" y="75"/>
                      <a:pt x="67" y="75"/>
                      <a:pt x="67" y="75"/>
                    </a:cubicBezTo>
                    <a:cubicBezTo>
                      <a:pt x="47" y="75"/>
                      <a:pt x="30" y="58"/>
                      <a:pt x="30" y="38"/>
                    </a:cubicBezTo>
                    <a:cubicBezTo>
                      <a:pt x="30" y="37"/>
                      <a:pt x="30" y="37"/>
                      <a:pt x="30" y="37"/>
                    </a:cubicBezTo>
                    <a:cubicBezTo>
                      <a:pt x="30" y="17"/>
                      <a:pt x="47" y="0"/>
                      <a:pt x="67" y="0"/>
                    </a:cubicBezTo>
                    <a:cubicBezTo>
                      <a:pt x="364" y="0"/>
                      <a:pt x="364" y="0"/>
                      <a:pt x="364" y="0"/>
                    </a:cubicBezTo>
                    <a:cubicBezTo>
                      <a:pt x="384" y="0"/>
                      <a:pt x="401" y="17"/>
                      <a:pt x="401" y="37"/>
                    </a:cubicBezTo>
                    <a:cubicBezTo>
                      <a:pt x="401" y="38"/>
                      <a:pt x="401" y="38"/>
                      <a:pt x="401" y="38"/>
                    </a:cubicBezTo>
                    <a:cubicBezTo>
                      <a:pt x="401" y="58"/>
                      <a:pt x="384" y="75"/>
                      <a:pt x="364" y="75"/>
                    </a:cubicBezTo>
                    <a:cubicBezTo>
                      <a:pt x="274" y="75"/>
                      <a:pt x="274" y="75"/>
                      <a:pt x="274" y="75"/>
                    </a:cubicBezTo>
                    <a:cubicBezTo>
                      <a:pt x="268" y="75"/>
                      <a:pt x="266" y="79"/>
                      <a:pt x="266" y="83"/>
                    </a:cubicBezTo>
                    <a:cubicBezTo>
                      <a:pt x="266" y="88"/>
                      <a:pt x="268" y="92"/>
                      <a:pt x="274" y="92"/>
                    </a:cubicBezTo>
                    <a:cubicBezTo>
                      <a:pt x="544" y="92"/>
                      <a:pt x="544" y="92"/>
                      <a:pt x="544" y="92"/>
                    </a:cubicBezTo>
                    <a:cubicBezTo>
                      <a:pt x="576" y="92"/>
                      <a:pt x="603" y="119"/>
                      <a:pt x="603" y="151"/>
                    </a:cubicBezTo>
                    <a:cubicBezTo>
                      <a:pt x="603" y="152"/>
                      <a:pt x="603" y="152"/>
                      <a:pt x="603" y="152"/>
                    </a:cubicBezTo>
                    <a:cubicBezTo>
                      <a:pt x="603" y="184"/>
                      <a:pt x="576" y="211"/>
                      <a:pt x="544" y="211"/>
                    </a:cubicBezTo>
                    <a:close/>
                    <a:moveTo>
                      <a:pt x="59" y="97"/>
                    </a:moveTo>
                    <a:cubicBezTo>
                      <a:pt x="29" y="97"/>
                      <a:pt x="4" y="121"/>
                      <a:pt x="4" y="151"/>
                    </a:cubicBezTo>
                    <a:cubicBezTo>
                      <a:pt x="4" y="152"/>
                      <a:pt x="4" y="152"/>
                      <a:pt x="4" y="152"/>
                    </a:cubicBezTo>
                    <a:cubicBezTo>
                      <a:pt x="4" y="182"/>
                      <a:pt x="29" y="206"/>
                      <a:pt x="59" y="206"/>
                    </a:cubicBezTo>
                    <a:cubicBezTo>
                      <a:pt x="544" y="206"/>
                      <a:pt x="544" y="206"/>
                      <a:pt x="544" y="206"/>
                    </a:cubicBezTo>
                    <a:cubicBezTo>
                      <a:pt x="574" y="206"/>
                      <a:pt x="598" y="182"/>
                      <a:pt x="598" y="152"/>
                    </a:cubicBezTo>
                    <a:cubicBezTo>
                      <a:pt x="598" y="151"/>
                      <a:pt x="598" y="151"/>
                      <a:pt x="598" y="151"/>
                    </a:cubicBezTo>
                    <a:cubicBezTo>
                      <a:pt x="598" y="121"/>
                      <a:pt x="574" y="97"/>
                      <a:pt x="544" y="97"/>
                    </a:cubicBezTo>
                    <a:cubicBezTo>
                      <a:pt x="274" y="97"/>
                      <a:pt x="274" y="97"/>
                      <a:pt x="274" y="97"/>
                    </a:cubicBezTo>
                    <a:cubicBezTo>
                      <a:pt x="266" y="97"/>
                      <a:pt x="261" y="90"/>
                      <a:pt x="261" y="83"/>
                    </a:cubicBezTo>
                    <a:cubicBezTo>
                      <a:pt x="261" y="77"/>
                      <a:pt x="266" y="70"/>
                      <a:pt x="274" y="70"/>
                    </a:cubicBezTo>
                    <a:cubicBezTo>
                      <a:pt x="364" y="70"/>
                      <a:pt x="364" y="70"/>
                      <a:pt x="364" y="70"/>
                    </a:cubicBezTo>
                    <a:cubicBezTo>
                      <a:pt x="382" y="70"/>
                      <a:pt x="396" y="56"/>
                      <a:pt x="396" y="38"/>
                    </a:cubicBezTo>
                    <a:cubicBezTo>
                      <a:pt x="396" y="37"/>
                      <a:pt x="396" y="37"/>
                      <a:pt x="396" y="37"/>
                    </a:cubicBezTo>
                    <a:cubicBezTo>
                      <a:pt x="396" y="20"/>
                      <a:pt x="382" y="5"/>
                      <a:pt x="364" y="5"/>
                    </a:cubicBezTo>
                    <a:cubicBezTo>
                      <a:pt x="67" y="5"/>
                      <a:pt x="67" y="5"/>
                      <a:pt x="67" y="5"/>
                    </a:cubicBezTo>
                    <a:cubicBezTo>
                      <a:pt x="49" y="5"/>
                      <a:pt x="35" y="20"/>
                      <a:pt x="35" y="37"/>
                    </a:cubicBezTo>
                    <a:cubicBezTo>
                      <a:pt x="35" y="38"/>
                      <a:pt x="35" y="38"/>
                      <a:pt x="35" y="38"/>
                    </a:cubicBezTo>
                    <a:cubicBezTo>
                      <a:pt x="35" y="56"/>
                      <a:pt x="49" y="70"/>
                      <a:pt x="67" y="70"/>
                    </a:cubicBezTo>
                    <a:cubicBezTo>
                      <a:pt x="123" y="70"/>
                      <a:pt x="123" y="70"/>
                      <a:pt x="123" y="70"/>
                    </a:cubicBezTo>
                    <a:cubicBezTo>
                      <a:pt x="133" y="70"/>
                      <a:pt x="138" y="77"/>
                      <a:pt x="138" y="83"/>
                    </a:cubicBezTo>
                    <a:cubicBezTo>
                      <a:pt x="138" y="90"/>
                      <a:pt x="133" y="97"/>
                      <a:pt x="123" y="97"/>
                    </a:cubicBezTo>
                    <a:lnTo>
                      <a:pt x="59" y="97"/>
                    </a:lnTo>
                    <a:close/>
                  </a:path>
                </a:pathLst>
              </a:custGeom>
              <a:solidFill>
                <a:srgbClr val="1C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3" name="文本框 32">
              <a:extLst>
                <a:ext uri="{FF2B5EF4-FFF2-40B4-BE49-F238E27FC236}">
                  <a16:creationId xmlns:a16="http://schemas.microsoft.com/office/drawing/2014/main" id="{395019C9-D082-4A33-A80F-A47FB5AE8CAC}"/>
                </a:ext>
              </a:extLst>
            </p:cNvPr>
            <p:cNvSpPr txBox="1"/>
            <p:nvPr/>
          </p:nvSpPr>
          <p:spPr>
            <a:xfrm>
              <a:off x="8936929" y="2226745"/>
              <a:ext cx="807080"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TWO</a:t>
              </a:r>
              <a:endParaRPr lang="zh-CN" altLang="en-US" sz="20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C1F83DA5-DA2F-451B-B792-5C5A7D6DEFC2}"/>
                </a:ext>
              </a:extLst>
            </p:cNvPr>
            <p:cNvSpPr txBox="1"/>
            <p:nvPr/>
          </p:nvSpPr>
          <p:spPr>
            <a:xfrm>
              <a:off x="8746429" y="2732768"/>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组员参与情况</a:t>
              </a:r>
            </a:p>
          </p:txBody>
        </p:sp>
      </p:gr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加载项 1" title="Office Apps Fiddle for PowerPoint">
                <a:extLst>
                  <a:ext uri="{FF2B5EF4-FFF2-40B4-BE49-F238E27FC236}">
                    <a16:creationId xmlns:a16="http://schemas.microsoft.com/office/drawing/2014/main" id="{5E667D81-97F4-4E02-B61C-0CF64A516608}"/>
                  </a:ext>
                </a:extLst>
              </p:cNvPr>
              <p:cNvGraphicFramePr>
                <a:graphicFrameLocks noGrp="1"/>
              </p:cNvGraphicFramePr>
              <p:nvPr/>
            </p:nvGraphicFramePr>
            <p:xfrm>
              <a:off x="3238500" y="1736730"/>
              <a:ext cx="5715000" cy="429006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加载项 1" title="Office Apps Fiddle for PowerPoint">
                <a:extLst>
                  <a:ext uri="{FF2B5EF4-FFF2-40B4-BE49-F238E27FC236}">
                    <a16:creationId xmlns:a16="http://schemas.microsoft.com/office/drawing/2014/main" id="{5E667D81-97F4-4E02-B61C-0CF64A516608}"/>
                  </a:ext>
                </a:extLst>
              </p:cNvPr>
              <p:cNvPicPr>
                <a:picLocks noGrp="1" noRot="1" noChangeAspect="1" noMove="1" noResize="1" noEditPoints="1" noAdjustHandles="1" noChangeArrowheads="1" noChangeShapeType="1"/>
              </p:cNvPicPr>
              <p:nvPr/>
            </p:nvPicPr>
            <p:blipFill>
              <a:blip r:embed="rId4"/>
              <a:stretch>
                <a:fillRect/>
              </a:stretch>
            </p:blipFill>
            <p:spPr>
              <a:xfrm>
                <a:off x="3238500" y="1736730"/>
                <a:ext cx="5715000" cy="4290060"/>
              </a:xfrm>
              <a:prstGeom prst="rect">
                <a:avLst/>
              </a:prstGeom>
            </p:spPr>
          </p:pic>
        </mc:Fallback>
      </mc:AlternateContent>
    </p:spTree>
    <p:extLst>
      <p:ext uri="{BB962C8B-B14F-4D97-AF65-F5344CB8AC3E}">
        <p14:creationId xmlns:p14="http://schemas.microsoft.com/office/powerpoint/2010/main" val="21163243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D799F1FE-B3E5-4296-BAC3-FB52404B6ACC}"/>
              </a:ext>
            </a:extLst>
          </p:cNvPr>
          <p:cNvGrpSpPr/>
          <p:nvPr/>
        </p:nvGrpSpPr>
        <p:grpSpPr>
          <a:xfrm>
            <a:off x="245491" y="202637"/>
            <a:ext cx="2740026" cy="983622"/>
            <a:chOff x="8369292" y="2226745"/>
            <a:chExt cx="2740026" cy="983622"/>
          </a:xfrm>
        </p:grpSpPr>
        <p:grpSp>
          <p:nvGrpSpPr>
            <p:cNvPr id="32" name="组合 31">
              <a:extLst>
                <a:ext uri="{FF2B5EF4-FFF2-40B4-BE49-F238E27FC236}">
                  <a16:creationId xmlns:a16="http://schemas.microsoft.com/office/drawing/2014/main" id="{D0C773A2-9EFC-4AF7-986D-E3BF080EDBA6}"/>
                </a:ext>
              </a:extLst>
            </p:cNvPr>
            <p:cNvGrpSpPr/>
            <p:nvPr/>
          </p:nvGrpSpPr>
          <p:grpSpPr>
            <a:xfrm>
              <a:off x="8369292" y="2243579"/>
              <a:ext cx="2740026" cy="966788"/>
              <a:chOff x="7772400" y="2462213"/>
              <a:chExt cx="2740026" cy="966788"/>
            </a:xfrm>
          </p:grpSpPr>
          <p:sp>
            <p:nvSpPr>
              <p:cNvPr id="35" name="AutoShape 3">
                <a:extLst>
                  <a:ext uri="{FF2B5EF4-FFF2-40B4-BE49-F238E27FC236}">
                    <a16:creationId xmlns:a16="http://schemas.microsoft.com/office/drawing/2014/main" id="{8E4A272F-D417-4BA3-A16A-8878E875C9BA}"/>
                  </a:ext>
                </a:extLst>
              </p:cNvPr>
              <p:cNvSpPr>
                <a:spLocks noChangeAspect="1" noChangeArrowheads="1" noTextEdit="1"/>
              </p:cNvSpPr>
              <p:nvPr/>
            </p:nvSpPr>
            <p:spPr bwMode="auto">
              <a:xfrm>
                <a:off x="7772400" y="2466975"/>
                <a:ext cx="273526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
                <a:extLst>
                  <a:ext uri="{FF2B5EF4-FFF2-40B4-BE49-F238E27FC236}">
                    <a16:creationId xmlns:a16="http://schemas.microsoft.com/office/drawing/2014/main" id="{FBCBD3E8-E897-43E1-83AE-A41629D84999}"/>
                  </a:ext>
                </a:extLst>
              </p:cNvPr>
              <p:cNvSpPr>
                <a:spLocks/>
              </p:cNvSpPr>
              <p:nvPr/>
            </p:nvSpPr>
            <p:spPr bwMode="auto">
              <a:xfrm>
                <a:off x="7786688" y="2476500"/>
                <a:ext cx="2716213" cy="938213"/>
              </a:xfrm>
              <a:custGeom>
                <a:avLst/>
                <a:gdLst>
                  <a:gd name="T0" fmla="*/ 542 w 599"/>
                  <a:gd name="T1" fmla="*/ 205 h 205"/>
                  <a:gd name="T2" fmla="*/ 57 w 599"/>
                  <a:gd name="T3" fmla="*/ 205 h 205"/>
                  <a:gd name="T4" fmla="*/ 0 w 599"/>
                  <a:gd name="T5" fmla="*/ 149 h 205"/>
                  <a:gd name="T6" fmla="*/ 0 w 599"/>
                  <a:gd name="T7" fmla="*/ 148 h 205"/>
                  <a:gd name="T8" fmla="*/ 57 w 599"/>
                  <a:gd name="T9" fmla="*/ 92 h 205"/>
                  <a:gd name="T10" fmla="*/ 121 w 599"/>
                  <a:gd name="T11" fmla="*/ 92 h 205"/>
                  <a:gd name="T12" fmla="*/ 121 w 599"/>
                  <a:gd name="T13" fmla="*/ 69 h 205"/>
                  <a:gd name="T14" fmla="*/ 65 w 599"/>
                  <a:gd name="T15" fmla="*/ 69 h 205"/>
                  <a:gd name="T16" fmla="*/ 30 w 599"/>
                  <a:gd name="T17" fmla="*/ 35 h 205"/>
                  <a:gd name="T18" fmla="*/ 30 w 599"/>
                  <a:gd name="T19" fmla="*/ 34 h 205"/>
                  <a:gd name="T20" fmla="*/ 65 w 599"/>
                  <a:gd name="T21" fmla="*/ 0 h 205"/>
                  <a:gd name="T22" fmla="*/ 362 w 599"/>
                  <a:gd name="T23" fmla="*/ 0 h 205"/>
                  <a:gd name="T24" fmla="*/ 397 w 599"/>
                  <a:gd name="T25" fmla="*/ 34 h 205"/>
                  <a:gd name="T26" fmla="*/ 397 w 599"/>
                  <a:gd name="T27" fmla="*/ 35 h 205"/>
                  <a:gd name="T28" fmla="*/ 362 w 599"/>
                  <a:gd name="T29" fmla="*/ 69 h 205"/>
                  <a:gd name="T30" fmla="*/ 272 w 599"/>
                  <a:gd name="T31" fmla="*/ 69 h 205"/>
                  <a:gd name="T32" fmla="*/ 272 w 599"/>
                  <a:gd name="T33" fmla="*/ 92 h 205"/>
                  <a:gd name="T34" fmla="*/ 542 w 599"/>
                  <a:gd name="T35" fmla="*/ 92 h 205"/>
                  <a:gd name="T36" fmla="*/ 599 w 599"/>
                  <a:gd name="T37" fmla="*/ 148 h 205"/>
                  <a:gd name="T38" fmla="*/ 599 w 599"/>
                  <a:gd name="T39" fmla="*/ 149 h 205"/>
                  <a:gd name="T40" fmla="*/ 542 w 599"/>
                  <a:gd name="T4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205">
                    <a:moveTo>
                      <a:pt x="542" y="205"/>
                    </a:moveTo>
                    <a:cubicBezTo>
                      <a:pt x="57" y="205"/>
                      <a:pt x="57" y="205"/>
                      <a:pt x="57" y="205"/>
                    </a:cubicBezTo>
                    <a:cubicBezTo>
                      <a:pt x="25" y="205"/>
                      <a:pt x="0" y="180"/>
                      <a:pt x="0" y="149"/>
                    </a:cubicBezTo>
                    <a:cubicBezTo>
                      <a:pt x="0" y="148"/>
                      <a:pt x="0" y="148"/>
                      <a:pt x="0" y="148"/>
                    </a:cubicBezTo>
                    <a:cubicBezTo>
                      <a:pt x="0" y="117"/>
                      <a:pt x="25" y="92"/>
                      <a:pt x="57" y="92"/>
                    </a:cubicBezTo>
                    <a:cubicBezTo>
                      <a:pt x="121" y="92"/>
                      <a:pt x="121" y="92"/>
                      <a:pt x="121" y="92"/>
                    </a:cubicBezTo>
                    <a:cubicBezTo>
                      <a:pt x="139" y="92"/>
                      <a:pt x="139" y="69"/>
                      <a:pt x="121" y="69"/>
                    </a:cubicBezTo>
                    <a:cubicBezTo>
                      <a:pt x="65" y="69"/>
                      <a:pt x="65" y="69"/>
                      <a:pt x="65" y="69"/>
                    </a:cubicBezTo>
                    <a:cubicBezTo>
                      <a:pt x="46" y="69"/>
                      <a:pt x="30" y="54"/>
                      <a:pt x="30" y="35"/>
                    </a:cubicBezTo>
                    <a:cubicBezTo>
                      <a:pt x="30" y="34"/>
                      <a:pt x="30" y="34"/>
                      <a:pt x="30" y="34"/>
                    </a:cubicBezTo>
                    <a:cubicBezTo>
                      <a:pt x="30" y="15"/>
                      <a:pt x="46" y="0"/>
                      <a:pt x="65" y="0"/>
                    </a:cubicBezTo>
                    <a:cubicBezTo>
                      <a:pt x="362" y="0"/>
                      <a:pt x="362" y="0"/>
                      <a:pt x="362" y="0"/>
                    </a:cubicBezTo>
                    <a:cubicBezTo>
                      <a:pt x="381" y="0"/>
                      <a:pt x="397" y="15"/>
                      <a:pt x="397" y="34"/>
                    </a:cubicBezTo>
                    <a:cubicBezTo>
                      <a:pt x="397" y="35"/>
                      <a:pt x="397" y="35"/>
                      <a:pt x="397" y="35"/>
                    </a:cubicBezTo>
                    <a:cubicBezTo>
                      <a:pt x="397" y="54"/>
                      <a:pt x="381" y="69"/>
                      <a:pt x="362" y="69"/>
                    </a:cubicBezTo>
                    <a:cubicBezTo>
                      <a:pt x="272" y="69"/>
                      <a:pt x="272" y="69"/>
                      <a:pt x="272" y="69"/>
                    </a:cubicBezTo>
                    <a:cubicBezTo>
                      <a:pt x="258" y="69"/>
                      <a:pt x="258" y="92"/>
                      <a:pt x="272" y="92"/>
                    </a:cubicBezTo>
                    <a:cubicBezTo>
                      <a:pt x="542" y="92"/>
                      <a:pt x="542" y="92"/>
                      <a:pt x="542" y="92"/>
                    </a:cubicBezTo>
                    <a:cubicBezTo>
                      <a:pt x="573" y="92"/>
                      <a:pt x="599" y="117"/>
                      <a:pt x="599" y="148"/>
                    </a:cubicBezTo>
                    <a:cubicBezTo>
                      <a:pt x="599" y="149"/>
                      <a:pt x="599" y="149"/>
                      <a:pt x="599" y="149"/>
                    </a:cubicBezTo>
                    <a:cubicBezTo>
                      <a:pt x="599" y="180"/>
                      <a:pt x="573" y="205"/>
                      <a:pt x="542" y="205"/>
                    </a:cubicBezTo>
                    <a:close/>
                  </a:path>
                </a:pathLst>
              </a:custGeom>
              <a:solidFill>
                <a:srgbClr val="FFE838"/>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37" name="Freeform 6">
                <a:extLst>
                  <a:ext uri="{FF2B5EF4-FFF2-40B4-BE49-F238E27FC236}">
                    <a16:creationId xmlns:a16="http://schemas.microsoft.com/office/drawing/2014/main" id="{235CD87E-CB93-480E-920D-E97AC88DAD2E}"/>
                  </a:ext>
                </a:extLst>
              </p:cNvPr>
              <p:cNvSpPr>
                <a:spLocks noEditPoints="1"/>
              </p:cNvSpPr>
              <p:nvPr/>
            </p:nvSpPr>
            <p:spPr bwMode="auto">
              <a:xfrm>
                <a:off x="7777163" y="2462213"/>
                <a:ext cx="2735263" cy="966788"/>
              </a:xfrm>
              <a:custGeom>
                <a:avLst/>
                <a:gdLst>
                  <a:gd name="T0" fmla="*/ 544 w 603"/>
                  <a:gd name="T1" fmla="*/ 211 h 211"/>
                  <a:gd name="T2" fmla="*/ 59 w 603"/>
                  <a:gd name="T3" fmla="*/ 211 h 211"/>
                  <a:gd name="T4" fmla="*/ 0 w 603"/>
                  <a:gd name="T5" fmla="*/ 152 h 211"/>
                  <a:gd name="T6" fmla="*/ 0 w 603"/>
                  <a:gd name="T7" fmla="*/ 151 h 211"/>
                  <a:gd name="T8" fmla="*/ 59 w 603"/>
                  <a:gd name="T9" fmla="*/ 92 h 211"/>
                  <a:gd name="T10" fmla="*/ 123 w 603"/>
                  <a:gd name="T11" fmla="*/ 92 h 211"/>
                  <a:gd name="T12" fmla="*/ 134 w 603"/>
                  <a:gd name="T13" fmla="*/ 83 h 211"/>
                  <a:gd name="T14" fmla="*/ 123 w 603"/>
                  <a:gd name="T15" fmla="*/ 75 h 211"/>
                  <a:gd name="T16" fmla="*/ 67 w 603"/>
                  <a:gd name="T17" fmla="*/ 75 h 211"/>
                  <a:gd name="T18" fmla="*/ 30 w 603"/>
                  <a:gd name="T19" fmla="*/ 38 h 211"/>
                  <a:gd name="T20" fmla="*/ 30 w 603"/>
                  <a:gd name="T21" fmla="*/ 37 h 211"/>
                  <a:gd name="T22" fmla="*/ 67 w 603"/>
                  <a:gd name="T23" fmla="*/ 0 h 211"/>
                  <a:gd name="T24" fmla="*/ 364 w 603"/>
                  <a:gd name="T25" fmla="*/ 0 h 211"/>
                  <a:gd name="T26" fmla="*/ 401 w 603"/>
                  <a:gd name="T27" fmla="*/ 37 h 211"/>
                  <a:gd name="T28" fmla="*/ 401 w 603"/>
                  <a:gd name="T29" fmla="*/ 38 h 211"/>
                  <a:gd name="T30" fmla="*/ 364 w 603"/>
                  <a:gd name="T31" fmla="*/ 75 h 211"/>
                  <a:gd name="T32" fmla="*/ 274 w 603"/>
                  <a:gd name="T33" fmla="*/ 75 h 211"/>
                  <a:gd name="T34" fmla="*/ 266 w 603"/>
                  <a:gd name="T35" fmla="*/ 83 h 211"/>
                  <a:gd name="T36" fmla="*/ 274 w 603"/>
                  <a:gd name="T37" fmla="*/ 92 h 211"/>
                  <a:gd name="T38" fmla="*/ 544 w 603"/>
                  <a:gd name="T39" fmla="*/ 92 h 211"/>
                  <a:gd name="T40" fmla="*/ 603 w 603"/>
                  <a:gd name="T41" fmla="*/ 151 h 211"/>
                  <a:gd name="T42" fmla="*/ 603 w 603"/>
                  <a:gd name="T43" fmla="*/ 152 h 211"/>
                  <a:gd name="T44" fmla="*/ 544 w 603"/>
                  <a:gd name="T45" fmla="*/ 211 h 211"/>
                  <a:gd name="T46" fmla="*/ 59 w 603"/>
                  <a:gd name="T47" fmla="*/ 97 h 211"/>
                  <a:gd name="T48" fmla="*/ 4 w 603"/>
                  <a:gd name="T49" fmla="*/ 151 h 211"/>
                  <a:gd name="T50" fmla="*/ 4 w 603"/>
                  <a:gd name="T51" fmla="*/ 152 h 211"/>
                  <a:gd name="T52" fmla="*/ 59 w 603"/>
                  <a:gd name="T53" fmla="*/ 206 h 211"/>
                  <a:gd name="T54" fmla="*/ 544 w 603"/>
                  <a:gd name="T55" fmla="*/ 206 h 211"/>
                  <a:gd name="T56" fmla="*/ 598 w 603"/>
                  <a:gd name="T57" fmla="*/ 152 h 211"/>
                  <a:gd name="T58" fmla="*/ 598 w 603"/>
                  <a:gd name="T59" fmla="*/ 151 h 211"/>
                  <a:gd name="T60" fmla="*/ 544 w 603"/>
                  <a:gd name="T61" fmla="*/ 97 h 211"/>
                  <a:gd name="T62" fmla="*/ 274 w 603"/>
                  <a:gd name="T63" fmla="*/ 97 h 211"/>
                  <a:gd name="T64" fmla="*/ 261 w 603"/>
                  <a:gd name="T65" fmla="*/ 83 h 211"/>
                  <a:gd name="T66" fmla="*/ 274 w 603"/>
                  <a:gd name="T67" fmla="*/ 70 h 211"/>
                  <a:gd name="T68" fmla="*/ 364 w 603"/>
                  <a:gd name="T69" fmla="*/ 70 h 211"/>
                  <a:gd name="T70" fmla="*/ 396 w 603"/>
                  <a:gd name="T71" fmla="*/ 38 h 211"/>
                  <a:gd name="T72" fmla="*/ 396 w 603"/>
                  <a:gd name="T73" fmla="*/ 37 h 211"/>
                  <a:gd name="T74" fmla="*/ 364 w 603"/>
                  <a:gd name="T75" fmla="*/ 5 h 211"/>
                  <a:gd name="T76" fmla="*/ 67 w 603"/>
                  <a:gd name="T77" fmla="*/ 5 h 211"/>
                  <a:gd name="T78" fmla="*/ 35 w 603"/>
                  <a:gd name="T79" fmla="*/ 37 h 211"/>
                  <a:gd name="T80" fmla="*/ 35 w 603"/>
                  <a:gd name="T81" fmla="*/ 38 h 211"/>
                  <a:gd name="T82" fmla="*/ 67 w 603"/>
                  <a:gd name="T83" fmla="*/ 70 h 211"/>
                  <a:gd name="T84" fmla="*/ 123 w 603"/>
                  <a:gd name="T85" fmla="*/ 70 h 211"/>
                  <a:gd name="T86" fmla="*/ 138 w 603"/>
                  <a:gd name="T87" fmla="*/ 83 h 211"/>
                  <a:gd name="T88" fmla="*/ 123 w 603"/>
                  <a:gd name="T89" fmla="*/ 97 h 211"/>
                  <a:gd name="T90" fmla="*/ 59 w 603"/>
                  <a:gd name="T91" fmla="*/ 9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3" h="211">
                    <a:moveTo>
                      <a:pt x="544" y="211"/>
                    </a:moveTo>
                    <a:cubicBezTo>
                      <a:pt x="59" y="211"/>
                      <a:pt x="59" y="211"/>
                      <a:pt x="59" y="211"/>
                    </a:cubicBezTo>
                    <a:cubicBezTo>
                      <a:pt x="26" y="211"/>
                      <a:pt x="0" y="184"/>
                      <a:pt x="0" y="152"/>
                    </a:cubicBezTo>
                    <a:cubicBezTo>
                      <a:pt x="0" y="151"/>
                      <a:pt x="0" y="151"/>
                      <a:pt x="0" y="151"/>
                    </a:cubicBezTo>
                    <a:cubicBezTo>
                      <a:pt x="0" y="119"/>
                      <a:pt x="26" y="92"/>
                      <a:pt x="59" y="92"/>
                    </a:cubicBezTo>
                    <a:cubicBezTo>
                      <a:pt x="123" y="92"/>
                      <a:pt x="123" y="92"/>
                      <a:pt x="123" y="92"/>
                    </a:cubicBezTo>
                    <a:cubicBezTo>
                      <a:pt x="130" y="92"/>
                      <a:pt x="134" y="88"/>
                      <a:pt x="134" y="83"/>
                    </a:cubicBezTo>
                    <a:cubicBezTo>
                      <a:pt x="134" y="79"/>
                      <a:pt x="130" y="75"/>
                      <a:pt x="123" y="75"/>
                    </a:cubicBezTo>
                    <a:cubicBezTo>
                      <a:pt x="67" y="75"/>
                      <a:pt x="67" y="75"/>
                      <a:pt x="67" y="75"/>
                    </a:cubicBezTo>
                    <a:cubicBezTo>
                      <a:pt x="47" y="75"/>
                      <a:pt x="30" y="58"/>
                      <a:pt x="30" y="38"/>
                    </a:cubicBezTo>
                    <a:cubicBezTo>
                      <a:pt x="30" y="37"/>
                      <a:pt x="30" y="37"/>
                      <a:pt x="30" y="37"/>
                    </a:cubicBezTo>
                    <a:cubicBezTo>
                      <a:pt x="30" y="17"/>
                      <a:pt x="47" y="0"/>
                      <a:pt x="67" y="0"/>
                    </a:cubicBezTo>
                    <a:cubicBezTo>
                      <a:pt x="364" y="0"/>
                      <a:pt x="364" y="0"/>
                      <a:pt x="364" y="0"/>
                    </a:cubicBezTo>
                    <a:cubicBezTo>
                      <a:pt x="384" y="0"/>
                      <a:pt x="401" y="17"/>
                      <a:pt x="401" y="37"/>
                    </a:cubicBezTo>
                    <a:cubicBezTo>
                      <a:pt x="401" y="38"/>
                      <a:pt x="401" y="38"/>
                      <a:pt x="401" y="38"/>
                    </a:cubicBezTo>
                    <a:cubicBezTo>
                      <a:pt x="401" y="58"/>
                      <a:pt x="384" y="75"/>
                      <a:pt x="364" y="75"/>
                    </a:cubicBezTo>
                    <a:cubicBezTo>
                      <a:pt x="274" y="75"/>
                      <a:pt x="274" y="75"/>
                      <a:pt x="274" y="75"/>
                    </a:cubicBezTo>
                    <a:cubicBezTo>
                      <a:pt x="268" y="75"/>
                      <a:pt x="266" y="79"/>
                      <a:pt x="266" y="83"/>
                    </a:cubicBezTo>
                    <a:cubicBezTo>
                      <a:pt x="266" y="88"/>
                      <a:pt x="268" y="92"/>
                      <a:pt x="274" y="92"/>
                    </a:cubicBezTo>
                    <a:cubicBezTo>
                      <a:pt x="544" y="92"/>
                      <a:pt x="544" y="92"/>
                      <a:pt x="544" y="92"/>
                    </a:cubicBezTo>
                    <a:cubicBezTo>
                      <a:pt x="576" y="92"/>
                      <a:pt x="603" y="119"/>
                      <a:pt x="603" y="151"/>
                    </a:cubicBezTo>
                    <a:cubicBezTo>
                      <a:pt x="603" y="152"/>
                      <a:pt x="603" y="152"/>
                      <a:pt x="603" y="152"/>
                    </a:cubicBezTo>
                    <a:cubicBezTo>
                      <a:pt x="603" y="184"/>
                      <a:pt x="576" y="211"/>
                      <a:pt x="544" y="211"/>
                    </a:cubicBezTo>
                    <a:close/>
                    <a:moveTo>
                      <a:pt x="59" y="97"/>
                    </a:moveTo>
                    <a:cubicBezTo>
                      <a:pt x="29" y="97"/>
                      <a:pt x="4" y="121"/>
                      <a:pt x="4" y="151"/>
                    </a:cubicBezTo>
                    <a:cubicBezTo>
                      <a:pt x="4" y="152"/>
                      <a:pt x="4" y="152"/>
                      <a:pt x="4" y="152"/>
                    </a:cubicBezTo>
                    <a:cubicBezTo>
                      <a:pt x="4" y="182"/>
                      <a:pt x="29" y="206"/>
                      <a:pt x="59" y="206"/>
                    </a:cubicBezTo>
                    <a:cubicBezTo>
                      <a:pt x="544" y="206"/>
                      <a:pt x="544" y="206"/>
                      <a:pt x="544" y="206"/>
                    </a:cubicBezTo>
                    <a:cubicBezTo>
                      <a:pt x="574" y="206"/>
                      <a:pt x="598" y="182"/>
                      <a:pt x="598" y="152"/>
                    </a:cubicBezTo>
                    <a:cubicBezTo>
                      <a:pt x="598" y="151"/>
                      <a:pt x="598" y="151"/>
                      <a:pt x="598" y="151"/>
                    </a:cubicBezTo>
                    <a:cubicBezTo>
                      <a:pt x="598" y="121"/>
                      <a:pt x="574" y="97"/>
                      <a:pt x="544" y="97"/>
                    </a:cubicBezTo>
                    <a:cubicBezTo>
                      <a:pt x="274" y="97"/>
                      <a:pt x="274" y="97"/>
                      <a:pt x="274" y="97"/>
                    </a:cubicBezTo>
                    <a:cubicBezTo>
                      <a:pt x="266" y="97"/>
                      <a:pt x="261" y="90"/>
                      <a:pt x="261" y="83"/>
                    </a:cubicBezTo>
                    <a:cubicBezTo>
                      <a:pt x="261" y="77"/>
                      <a:pt x="266" y="70"/>
                      <a:pt x="274" y="70"/>
                    </a:cubicBezTo>
                    <a:cubicBezTo>
                      <a:pt x="364" y="70"/>
                      <a:pt x="364" y="70"/>
                      <a:pt x="364" y="70"/>
                    </a:cubicBezTo>
                    <a:cubicBezTo>
                      <a:pt x="382" y="70"/>
                      <a:pt x="396" y="56"/>
                      <a:pt x="396" y="38"/>
                    </a:cubicBezTo>
                    <a:cubicBezTo>
                      <a:pt x="396" y="37"/>
                      <a:pt x="396" y="37"/>
                      <a:pt x="396" y="37"/>
                    </a:cubicBezTo>
                    <a:cubicBezTo>
                      <a:pt x="396" y="20"/>
                      <a:pt x="382" y="5"/>
                      <a:pt x="364" y="5"/>
                    </a:cubicBezTo>
                    <a:cubicBezTo>
                      <a:pt x="67" y="5"/>
                      <a:pt x="67" y="5"/>
                      <a:pt x="67" y="5"/>
                    </a:cubicBezTo>
                    <a:cubicBezTo>
                      <a:pt x="49" y="5"/>
                      <a:pt x="35" y="20"/>
                      <a:pt x="35" y="37"/>
                    </a:cubicBezTo>
                    <a:cubicBezTo>
                      <a:pt x="35" y="38"/>
                      <a:pt x="35" y="38"/>
                      <a:pt x="35" y="38"/>
                    </a:cubicBezTo>
                    <a:cubicBezTo>
                      <a:pt x="35" y="56"/>
                      <a:pt x="49" y="70"/>
                      <a:pt x="67" y="70"/>
                    </a:cubicBezTo>
                    <a:cubicBezTo>
                      <a:pt x="123" y="70"/>
                      <a:pt x="123" y="70"/>
                      <a:pt x="123" y="70"/>
                    </a:cubicBezTo>
                    <a:cubicBezTo>
                      <a:pt x="133" y="70"/>
                      <a:pt x="138" y="77"/>
                      <a:pt x="138" y="83"/>
                    </a:cubicBezTo>
                    <a:cubicBezTo>
                      <a:pt x="138" y="90"/>
                      <a:pt x="133" y="97"/>
                      <a:pt x="123" y="97"/>
                    </a:cubicBezTo>
                    <a:lnTo>
                      <a:pt x="59" y="97"/>
                    </a:lnTo>
                    <a:close/>
                  </a:path>
                </a:pathLst>
              </a:custGeom>
              <a:solidFill>
                <a:srgbClr val="1C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3" name="文本框 32">
              <a:extLst>
                <a:ext uri="{FF2B5EF4-FFF2-40B4-BE49-F238E27FC236}">
                  <a16:creationId xmlns:a16="http://schemas.microsoft.com/office/drawing/2014/main" id="{395019C9-D082-4A33-A80F-A47FB5AE8CAC}"/>
                </a:ext>
              </a:extLst>
            </p:cNvPr>
            <p:cNvSpPr txBox="1"/>
            <p:nvPr/>
          </p:nvSpPr>
          <p:spPr>
            <a:xfrm>
              <a:off x="8936929" y="2226745"/>
              <a:ext cx="807080"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TWO</a:t>
              </a:r>
              <a:endParaRPr lang="zh-CN" altLang="en-US" sz="20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C1F83DA5-DA2F-451B-B792-5C5A7D6DEFC2}"/>
                </a:ext>
              </a:extLst>
            </p:cNvPr>
            <p:cNvSpPr txBox="1"/>
            <p:nvPr/>
          </p:nvSpPr>
          <p:spPr>
            <a:xfrm>
              <a:off x="8746429" y="2732768"/>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组员参与情况</a:t>
              </a:r>
            </a:p>
          </p:txBody>
        </p:sp>
      </p:gr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加载项 1" title="Office Apps Fiddle for PowerPoint">
                <a:extLst>
                  <a:ext uri="{FF2B5EF4-FFF2-40B4-BE49-F238E27FC236}">
                    <a16:creationId xmlns:a16="http://schemas.microsoft.com/office/drawing/2014/main" id="{5E667D81-97F4-4E02-B61C-0CF64A516608}"/>
                  </a:ext>
                </a:extLst>
              </p:cNvPr>
              <p:cNvGraphicFramePr>
                <a:graphicFrameLocks noGrp="1"/>
              </p:cNvGraphicFramePr>
              <p:nvPr/>
            </p:nvGraphicFramePr>
            <p:xfrm>
              <a:off x="3238500" y="1736730"/>
              <a:ext cx="5715000" cy="429006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加载项 1" title="Office Apps Fiddle for PowerPoint">
                <a:extLst>
                  <a:ext uri="{FF2B5EF4-FFF2-40B4-BE49-F238E27FC236}">
                    <a16:creationId xmlns:a16="http://schemas.microsoft.com/office/drawing/2014/main" id="{5E667D81-97F4-4E02-B61C-0CF64A516608}"/>
                  </a:ext>
                </a:extLst>
              </p:cNvPr>
              <p:cNvPicPr>
                <a:picLocks noGrp="1" noRot="1" noChangeAspect="1" noMove="1" noResize="1" noEditPoints="1" noAdjustHandles="1" noChangeArrowheads="1" noChangeShapeType="1"/>
              </p:cNvPicPr>
              <p:nvPr/>
            </p:nvPicPr>
            <p:blipFill>
              <a:blip r:embed="rId4"/>
              <a:stretch>
                <a:fillRect/>
              </a:stretch>
            </p:blipFill>
            <p:spPr>
              <a:xfrm>
                <a:off x="3238500" y="1736730"/>
                <a:ext cx="5715000" cy="4290060"/>
              </a:xfrm>
              <a:prstGeom prst="rect">
                <a:avLst/>
              </a:prstGeom>
            </p:spPr>
          </p:pic>
        </mc:Fallback>
      </mc:AlternateContent>
    </p:spTree>
    <p:extLst>
      <p:ext uri="{BB962C8B-B14F-4D97-AF65-F5344CB8AC3E}">
        <p14:creationId xmlns:p14="http://schemas.microsoft.com/office/powerpoint/2010/main" val="30936284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453593" y="370719"/>
            <a:ext cx="6957107" cy="5565898"/>
          </a:xfrm>
          <a:prstGeom prst="rect">
            <a:avLst/>
          </a:prstGeom>
        </p:spPr>
      </p:pic>
      <p:grpSp>
        <p:nvGrpSpPr>
          <p:cNvPr id="2" name="组合 1"/>
          <p:cNvGrpSpPr/>
          <p:nvPr/>
        </p:nvGrpSpPr>
        <p:grpSpPr>
          <a:xfrm>
            <a:off x="5534489" y="1933833"/>
            <a:ext cx="1261498" cy="1495167"/>
            <a:chOff x="5534489" y="1933833"/>
            <a:chExt cx="1261498" cy="1495167"/>
          </a:xfrm>
        </p:grpSpPr>
        <p:sp>
          <p:nvSpPr>
            <p:cNvPr id="6" name="文本框 5"/>
            <p:cNvSpPr txBox="1"/>
            <p:nvPr/>
          </p:nvSpPr>
          <p:spPr>
            <a:xfrm>
              <a:off x="5534489" y="1933833"/>
              <a:ext cx="1133644" cy="1015663"/>
            </a:xfrm>
            <a:prstGeom prst="rect">
              <a:avLst/>
            </a:prstGeom>
            <a:noFill/>
          </p:spPr>
          <p:txBody>
            <a:bodyPr wrap="none" rtlCol="0">
              <a:spAutoFit/>
            </a:bodyPr>
            <a:lstStyle/>
            <a:p>
              <a:r>
                <a:rPr lang="en-US" altLang="zh-CN" sz="6000" b="1" dirty="0">
                  <a:latin typeface="微软雅黑" panose="020B0503020204020204" pitchFamily="34" charset="-122"/>
                  <a:ea typeface="微软雅黑" panose="020B0503020204020204" pitchFamily="34" charset="-122"/>
                </a:rPr>
                <a:t>03</a:t>
              </a:r>
              <a:endParaRPr lang="zh-CN" altLang="en-US" sz="6000" b="1" dirty="0">
                <a:latin typeface="微软雅黑" panose="020B0503020204020204" pitchFamily="34" charset="-122"/>
                <a:ea typeface="微软雅黑" panose="020B0503020204020204" pitchFamily="34" charset="-122"/>
              </a:endParaRPr>
            </a:p>
          </p:txBody>
        </p:sp>
        <p:sp>
          <p:nvSpPr>
            <p:cNvPr id="7" name="矩形 6"/>
            <p:cNvSpPr/>
            <p:nvPr/>
          </p:nvSpPr>
          <p:spPr>
            <a:xfrm>
              <a:off x="5662342" y="2905780"/>
              <a:ext cx="1133645" cy="523220"/>
            </a:xfrm>
            <a:prstGeom prst="rect">
              <a:avLst/>
            </a:prstGeom>
          </p:spPr>
          <p:txBody>
            <a:bodyPr wrap="square">
              <a:spAutoFit/>
            </a:bodyPr>
            <a:lstStyle/>
            <a:p>
              <a:r>
                <a:rPr lang="zh-CN" altLang="en-US" sz="2800" b="1" dirty="0">
                  <a:latin typeface="微软雅黑" panose="020B0503020204020204" pitchFamily="34" charset="-122"/>
                  <a:ea typeface="微软雅黑" panose="020B0503020204020204" pitchFamily="34" charset="-122"/>
                </a:rPr>
                <a:t>总结</a:t>
              </a:r>
            </a:p>
          </p:txBody>
        </p:sp>
      </p:grpSp>
    </p:spTree>
    <p:extLst>
      <p:ext uri="{BB962C8B-B14F-4D97-AF65-F5344CB8AC3E}">
        <p14:creationId xmlns:p14="http://schemas.microsoft.com/office/powerpoint/2010/main" val="24087778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C8300289-2A97-4366-A776-C2C8FDDE5E99}"/>
              </a:ext>
            </a:extLst>
          </p:cNvPr>
          <p:cNvSpPr txBox="1"/>
          <p:nvPr/>
        </p:nvSpPr>
        <p:spPr>
          <a:xfrm>
            <a:off x="2610035" y="2317072"/>
            <a:ext cx="6676008" cy="923330"/>
          </a:xfrm>
          <a:prstGeom prst="rect">
            <a:avLst/>
          </a:prstGeom>
          <a:noFill/>
        </p:spPr>
        <p:txBody>
          <a:bodyPr wrap="square" rtlCol="0">
            <a:spAutoFit/>
          </a:bodyPr>
          <a:lstStyle/>
          <a:p>
            <a:r>
              <a:rPr lang="zh-CN" altLang="en-US" dirty="0"/>
              <a:t>通过这次项目我深刻地体会到了团队协作的重要性，让我懂得了学会与他人合作，发挥团队精神在具体生活中的运用，可以使我们收到事半功倍的效果，可以使我们的工作更加良好地向前发展。</a:t>
            </a:r>
          </a:p>
        </p:txBody>
      </p:sp>
      <p:grpSp>
        <p:nvGrpSpPr>
          <p:cNvPr id="36" name="组合 35">
            <a:extLst>
              <a:ext uri="{FF2B5EF4-FFF2-40B4-BE49-F238E27FC236}">
                <a16:creationId xmlns:a16="http://schemas.microsoft.com/office/drawing/2014/main" id="{CE2B328B-A89C-46E0-8252-4438DC21827E}"/>
              </a:ext>
            </a:extLst>
          </p:cNvPr>
          <p:cNvGrpSpPr/>
          <p:nvPr/>
        </p:nvGrpSpPr>
        <p:grpSpPr>
          <a:xfrm>
            <a:off x="236129" y="202441"/>
            <a:ext cx="2735531" cy="982831"/>
            <a:chOff x="7000913" y="3345135"/>
            <a:chExt cx="2735531" cy="982831"/>
          </a:xfrm>
        </p:grpSpPr>
        <p:pic>
          <p:nvPicPr>
            <p:cNvPr id="37" name="图片 36">
              <a:extLst>
                <a:ext uri="{FF2B5EF4-FFF2-40B4-BE49-F238E27FC236}">
                  <a16:creationId xmlns:a16="http://schemas.microsoft.com/office/drawing/2014/main" id="{E2A89305-A0E0-4546-9FDA-6A2293AF445A}"/>
                </a:ext>
              </a:extLst>
            </p:cNvPr>
            <p:cNvPicPr>
              <a:picLocks noChangeAspect="1"/>
            </p:cNvPicPr>
            <p:nvPr/>
          </p:nvPicPr>
          <p:blipFill>
            <a:blip r:embed="rId3"/>
            <a:stretch>
              <a:fillRect/>
            </a:stretch>
          </p:blipFill>
          <p:spPr>
            <a:xfrm>
              <a:off x="7000913" y="3366049"/>
              <a:ext cx="2735531" cy="961917"/>
            </a:xfrm>
            <a:prstGeom prst="rect">
              <a:avLst/>
            </a:prstGeom>
          </p:spPr>
        </p:pic>
        <p:sp>
          <p:nvSpPr>
            <p:cNvPr id="38" name="文本框 37">
              <a:extLst>
                <a:ext uri="{FF2B5EF4-FFF2-40B4-BE49-F238E27FC236}">
                  <a16:creationId xmlns:a16="http://schemas.microsoft.com/office/drawing/2014/main" id="{4023D27F-A185-4528-B9A2-7CD20CB230D6}"/>
                </a:ext>
              </a:extLst>
            </p:cNvPr>
            <p:cNvSpPr txBox="1"/>
            <p:nvPr/>
          </p:nvSpPr>
          <p:spPr>
            <a:xfrm>
              <a:off x="7442777" y="3345135"/>
              <a:ext cx="100540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THRRE</a:t>
              </a:r>
              <a:endParaRPr lang="zh-CN" altLang="en-US" sz="2000" dirty="0">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54418A06-7311-4CF9-A3A5-B8AE410C4A4F}"/>
                </a:ext>
              </a:extLst>
            </p:cNvPr>
            <p:cNvSpPr txBox="1"/>
            <p:nvPr/>
          </p:nvSpPr>
          <p:spPr>
            <a:xfrm>
              <a:off x="7379277" y="3852483"/>
              <a:ext cx="6976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总结</a:t>
              </a:r>
            </a:p>
          </p:txBody>
        </p:sp>
      </p:grpSp>
    </p:spTree>
    <p:extLst>
      <p:ext uri="{BB962C8B-B14F-4D97-AF65-F5344CB8AC3E}">
        <p14:creationId xmlns:p14="http://schemas.microsoft.com/office/powerpoint/2010/main" val="106799275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circle(in)">
                                      <p:cBhvr>
                                        <p:cTn id="12"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453593" y="370719"/>
            <a:ext cx="6957107" cy="5565898"/>
          </a:xfrm>
          <a:prstGeom prst="rect">
            <a:avLst/>
          </a:prstGeom>
        </p:spPr>
      </p:pic>
      <p:sp>
        <p:nvSpPr>
          <p:cNvPr id="6" name="文本框 5"/>
          <p:cNvSpPr txBox="1"/>
          <p:nvPr/>
        </p:nvSpPr>
        <p:spPr>
          <a:xfrm>
            <a:off x="4936611" y="2382241"/>
            <a:ext cx="2182008" cy="923330"/>
          </a:xfrm>
          <a:prstGeom prst="rect">
            <a:avLst/>
          </a:prstGeom>
          <a:noFill/>
        </p:spPr>
        <p:txBody>
          <a:bodyPr wrap="none" rtlCol="0">
            <a:spAutoFit/>
          </a:bodyPr>
          <a:lstStyle/>
          <a:p>
            <a:r>
              <a:rPr lang="en-US" altLang="zh-CN" sz="5400" b="1" dirty="0">
                <a:latin typeface="微软雅黑" panose="020B0503020204020204" pitchFamily="34" charset="-122"/>
                <a:ea typeface="微软雅黑" panose="020B0503020204020204" pitchFamily="34" charset="-122"/>
              </a:rPr>
              <a:t>thank</a:t>
            </a:r>
            <a:endParaRPr lang="zh-CN" altLang="en-US" sz="5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95803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03349" y="978449"/>
            <a:ext cx="5190329" cy="4507951"/>
          </a:xfrm>
          <a:prstGeom prst="rect">
            <a:avLst/>
          </a:prstGeom>
        </p:spPr>
      </p:pic>
      <p:grpSp>
        <p:nvGrpSpPr>
          <p:cNvPr id="30" name="组合 29"/>
          <p:cNvGrpSpPr/>
          <p:nvPr/>
        </p:nvGrpSpPr>
        <p:grpSpPr>
          <a:xfrm>
            <a:off x="7886079" y="961392"/>
            <a:ext cx="2735531" cy="978974"/>
            <a:chOff x="7886079" y="961392"/>
            <a:chExt cx="2735531" cy="978974"/>
          </a:xfrm>
        </p:grpSpPr>
        <p:pic>
          <p:nvPicPr>
            <p:cNvPr id="7" name="图片 6"/>
            <p:cNvPicPr>
              <a:picLocks noChangeAspect="1"/>
            </p:cNvPicPr>
            <p:nvPr/>
          </p:nvPicPr>
          <p:blipFill>
            <a:blip r:embed="rId4"/>
            <a:stretch>
              <a:fillRect/>
            </a:stretch>
          </p:blipFill>
          <p:spPr>
            <a:xfrm>
              <a:off x="7886079" y="978449"/>
              <a:ext cx="2735531" cy="961917"/>
            </a:xfrm>
            <a:prstGeom prst="rect">
              <a:avLst/>
            </a:prstGeom>
          </p:spPr>
        </p:pic>
        <p:sp>
          <p:nvSpPr>
            <p:cNvPr id="21" name="文本框 20"/>
            <p:cNvSpPr txBox="1"/>
            <p:nvPr/>
          </p:nvSpPr>
          <p:spPr>
            <a:xfrm>
              <a:off x="8383580" y="961392"/>
              <a:ext cx="74251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ONE</a:t>
              </a:r>
              <a:endParaRPr lang="zh-CN" altLang="en-US" sz="20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8193080" y="1467415"/>
              <a:ext cx="198002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组内的分工安排</a:t>
              </a:r>
            </a:p>
          </p:txBody>
        </p:sp>
      </p:grpSp>
      <p:grpSp>
        <p:nvGrpSpPr>
          <p:cNvPr id="2" name="组合 1"/>
          <p:cNvGrpSpPr/>
          <p:nvPr/>
        </p:nvGrpSpPr>
        <p:grpSpPr>
          <a:xfrm>
            <a:off x="8369292" y="2226745"/>
            <a:ext cx="2740026" cy="983622"/>
            <a:chOff x="8369292" y="2226745"/>
            <a:chExt cx="2740026" cy="983622"/>
          </a:xfrm>
        </p:grpSpPr>
        <p:grpSp>
          <p:nvGrpSpPr>
            <p:cNvPr id="16" name="组合 15"/>
            <p:cNvGrpSpPr/>
            <p:nvPr/>
          </p:nvGrpSpPr>
          <p:grpSpPr>
            <a:xfrm>
              <a:off x="8369292" y="2243579"/>
              <a:ext cx="2740026" cy="966788"/>
              <a:chOff x="7772400" y="2462213"/>
              <a:chExt cx="2740026" cy="966788"/>
            </a:xfrm>
          </p:grpSpPr>
          <p:sp>
            <p:nvSpPr>
              <p:cNvPr id="13" name="AutoShape 3"/>
              <p:cNvSpPr>
                <a:spLocks noChangeAspect="1" noChangeArrowheads="1" noTextEdit="1"/>
              </p:cNvSpPr>
              <p:nvPr/>
            </p:nvSpPr>
            <p:spPr bwMode="auto">
              <a:xfrm>
                <a:off x="7772400" y="2466975"/>
                <a:ext cx="273526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
              <p:cNvSpPr>
                <a:spLocks/>
              </p:cNvSpPr>
              <p:nvPr/>
            </p:nvSpPr>
            <p:spPr bwMode="auto">
              <a:xfrm>
                <a:off x="7786688" y="2476500"/>
                <a:ext cx="2716213" cy="938213"/>
              </a:xfrm>
              <a:custGeom>
                <a:avLst/>
                <a:gdLst>
                  <a:gd name="T0" fmla="*/ 542 w 599"/>
                  <a:gd name="T1" fmla="*/ 205 h 205"/>
                  <a:gd name="T2" fmla="*/ 57 w 599"/>
                  <a:gd name="T3" fmla="*/ 205 h 205"/>
                  <a:gd name="T4" fmla="*/ 0 w 599"/>
                  <a:gd name="T5" fmla="*/ 149 h 205"/>
                  <a:gd name="T6" fmla="*/ 0 w 599"/>
                  <a:gd name="T7" fmla="*/ 148 h 205"/>
                  <a:gd name="T8" fmla="*/ 57 w 599"/>
                  <a:gd name="T9" fmla="*/ 92 h 205"/>
                  <a:gd name="T10" fmla="*/ 121 w 599"/>
                  <a:gd name="T11" fmla="*/ 92 h 205"/>
                  <a:gd name="T12" fmla="*/ 121 w 599"/>
                  <a:gd name="T13" fmla="*/ 69 h 205"/>
                  <a:gd name="T14" fmla="*/ 65 w 599"/>
                  <a:gd name="T15" fmla="*/ 69 h 205"/>
                  <a:gd name="T16" fmla="*/ 30 w 599"/>
                  <a:gd name="T17" fmla="*/ 35 h 205"/>
                  <a:gd name="T18" fmla="*/ 30 w 599"/>
                  <a:gd name="T19" fmla="*/ 34 h 205"/>
                  <a:gd name="T20" fmla="*/ 65 w 599"/>
                  <a:gd name="T21" fmla="*/ 0 h 205"/>
                  <a:gd name="T22" fmla="*/ 362 w 599"/>
                  <a:gd name="T23" fmla="*/ 0 h 205"/>
                  <a:gd name="T24" fmla="*/ 397 w 599"/>
                  <a:gd name="T25" fmla="*/ 34 h 205"/>
                  <a:gd name="T26" fmla="*/ 397 w 599"/>
                  <a:gd name="T27" fmla="*/ 35 h 205"/>
                  <a:gd name="T28" fmla="*/ 362 w 599"/>
                  <a:gd name="T29" fmla="*/ 69 h 205"/>
                  <a:gd name="T30" fmla="*/ 272 w 599"/>
                  <a:gd name="T31" fmla="*/ 69 h 205"/>
                  <a:gd name="T32" fmla="*/ 272 w 599"/>
                  <a:gd name="T33" fmla="*/ 92 h 205"/>
                  <a:gd name="T34" fmla="*/ 542 w 599"/>
                  <a:gd name="T35" fmla="*/ 92 h 205"/>
                  <a:gd name="T36" fmla="*/ 599 w 599"/>
                  <a:gd name="T37" fmla="*/ 148 h 205"/>
                  <a:gd name="T38" fmla="*/ 599 w 599"/>
                  <a:gd name="T39" fmla="*/ 149 h 205"/>
                  <a:gd name="T40" fmla="*/ 542 w 599"/>
                  <a:gd name="T4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205">
                    <a:moveTo>
                      <a:pt x="542" y="205"/>
                    </a:moveTo>
                    <a:cubicBezTo>
                      <a:pt x="57" y="205"/>
                      <a:pt x="57" y="205"/>
                      <a:pt x="57" y="205"/>
                    </a:cubicBezTo>
                    <a:cubicBezTo>
                      <a:pt x="25" y="205"/>
                      <a:pt x="0" y="180"/>
                      <a:pt x="0" y="149"/>
                    </a:cubicBezTo>
                    <a:cubicBezTo>
                      <a:pt x="0" y="148"/>
                      <a:pt x="0" y="148"/>
                      <a:pt x="0" y="148"/>
                    </a:cubicBezTo>
                    <a:cubicBezTo>
                      <a:pt x="0" y="117"/>
                      <a:pt x="25" y="92"/>
                      <a:pt x="57" y="92"/>
                    </a:cubicBezTo>
                    <a:cubicBezTo>
                      <a:pt x="121" y="92"/>
                      <a:pt x="121" y="92"/>
                      <a:pt x="121" y="92"/>
                    </a:cubicBezTo>
                    <a:cubicBezTo>
                      <a:pt x="139" y="92"/>
                      <a:pt x="139" y="69"/>
                      <a:pt x="121" y="69"/>
                    </a:cubicBezTo>
                    <a:cubicBezTo>
                      <a:pt x="65" y="69"/>
                      <a:pt x="65" y="69"/>
                      <a:pt x="65" y="69"/>
                    </a:cubicBezTo>
                    <a:cubicBezTo>
                      <a:pt x="46" y="69"/>
                      <a:pt x="30" y="54"/>
                      <a:pt x="30" y="35"/>
                    </a:cubicBezTo>
                    <a:cubicBezTo>
                      <a:pt x="30" y="34"/>
                      <a:pt x="30" y="34"/>
                      <a:pt x="30" y="34"/>
                    </a:cubicBezTo>
                    <a:cubicBezTo>
                      <a:pt x="30" y="15"/>
                      <a:pt x="46" y="0"/>
                      <a:pt x="65" y="0"/>
                    </a:cubicBezTo>
                    <a:cubicBezTo>
                      <a:pt x="362" y="0"/>
                      <a:pt x="362" y="0"/>
                      <a:pt x="362" y="0"/>
                    </a:cubicBezTo>
                    <a:cubicBezTo>
                      <a:pt x="381" y="0"/>
                      <a:pt x="397" y="15"/>
                      <a:pt x="397" y="34"/>
                    </a:cubicBezTo>
                    <a:cubicBezTo>
                      <a:pt x="397" y="35"/>
                      <a:pt x="397" y="35"/>
                      <a:pt x="397" y="35"/>
                    </a:cubicBezTo>
                    <a:cubicBezTo>
                      <a:pt x="397" y="54"/>
                      <a:pt x="381" y="69"/>
                      <a:pt x="362" y="69"/>
                    </a:cubicBezTo>
                    <a:cubicBezTo>
                      <a:pt x="272" y="69"/>
                      <a:pt x="272" y="69"/>
                      <a:pt x="272" y="69"/>
                    </a:cubicBezTo>
                    <a:cubicBezTo>
                      <a:pt x="258" y="69"/>
                      <a:pt x="258" y="92"/>
                      <a:pt x="272" y="92"/>
                    </a:cubicBezTo>
                    <a:cubicBezTo>
                      <a:pt x="542" y="92"/>
                      <a:pt x="542" y="92"/>
                      <a:pt x="542" y="92"/>
                    </a:cubicBezTo>
                    <a:cubicBezTo>
                      <a:pt x="573" y="92"/>
                      <a:pt x="599" y="117"/>
                      <a:pt x="599" y="148"/>
                    </a:cubicBezTo>
                    <a:cubicBezTo>
                      <a:pt x="599" y="149"/>
                      <a:pt x="599" y="149"/>
                      <a:pt x="599" y="149"/>
                    </a:cubicBezTo>
                    <a:cubicBezTo>
                      <a:pt x="599" y="180"/>
                      <a:pt x="573" y="205"/>
                      <a:pt x="542" y="205"/>
                    </a:cubicBezTo>
                    <a:close/>
                  </a:path>
                </a:pathLst>
              </a:custGeom>
              <a:solidFill>
                <a:srgbClr val="FFE83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7777163" y="2462213"/>
                <a:ext cx="2735263" cy="966788"/>
              </a:xfrm>
              <a:custGeom>
                <a:avLst/>
                <a:gdLst>
                  <a:gd name="T0" fmla="*/ 544 w 603"/>
                  <a:gd name="T1" fmla="*/ 211 h 211"/>
                  <a:gd name="T2" fmla="*/ 59 w 603"/>
                  <a:gd name="T3" fmla="*/ 211 h 211"/>
                  <a:gd name="T4" fmla="*/ 0 w 603"/>
                  <a:gd name="T5" fmla="*/ 152 h 211"/>
                  <a:gd name="T6" fmla="*/ 0 w 603"/>
                  <a:gd name="T7" fmla="*/ 151 h 211"/>
                  <a:gd name="T8" fmla="*/ 59 w 603"/>
                  <a:gd name="T9" fmla="*/ 92 h 211"/>
                  <a:gd name="T10" fmla="*/ 123 w 603"/>
                  <a:gd name="T11" fmla="*/ 92 h 211"/>
                  <a:gd name="T12" fmla="*/ 134 w 603"/>
                  <a:gd name="T13" fmla="*/ 83 h 211"/>
                  <a:gd name="T14" fmla="*/ 123 w 603"/>
                  <a:gd name="T15" fmla="*/ 75 h 211"/>
                  <a:gd name="T16" fmla="*/ 67 w 603"/>
                  <a:gd name="T17" fmla="*/ 75 h 211"/>
                  <a:gd name="T18" fmla="*/ 30 w 603"/>
                  <a:gd name="T19" fmla="*/ 38 h 211"/>
                  <a:gd name="T20" fmla="*/ 30 w 603"/>
                  <a:gd name="T21" fmla="*/ 37 h 211"/>
                  <a:gd name="T22" fmla="*/ 67 w 603"/>
                  <a:gd name="T23" fmla="*/ 0 h 211"/>
                  <a:gd name="T24" fmla="*/ 364 w 603"/>
                  <a:gd name="T25" fmla="*/ 0 h 211"/>
                  <a:gd name="T26" fmla="*/ 401 w 603"/>
                  <a:gd name="T27" fmla="*/ 37 h 211"/>
                  <a:gd name="T28" fmla="*/ 401 w 603"/>
                  <a:gd name="T29" fmla="*/ 38 h 211"/>
                  <a:gd name="T30" fmla="*/ 364 w 603"/>
                  <a:gd name="T31" fmla="*/ 75 h 211"/>
                  <a:gd name="T32" fmla="*/ 274 w 603"/>
                  <a:gd name="T33" fmla="*/ 75 h 211"/>
                  <a:gd name="T34" fmla="*/ 266 w 603"/>
                  <a:gd name="T35" fmla="*/ 83 h 211"/>
                  <a:gd name="T36" fmla="*/ 274 w 603"/>
                  <a:gd name="T37" fmla="*/ 92 h 211"/>
                  <a:gd name="T38" fmla="*/ 544 w 603"/>
                  <a:gd name="T39" fmla="*/ 92 h 211"/>
                  <a:gd name="T40" fmla="*/ 603 w 603"/>
                  <a:gd name="T41" fmla="*/ 151 h 211"/>
                  <a:gd name="T42" fmla="*/ 603 w 603"/>
                  <a:gd name="T43" fmla="*/ 152 h 211"/>
                  <a:gd name="T44" fmla="*/ 544 w 603"/>
                  <a:gd name="T45" fmla="*/ 211 h 211"/>
                  <a:gd name="T46" fmla="*/ 59 w 603"/>
                  <a:gd name="T47" fmla="*/ 97 h 211"/>
                  <a:gd name="T48" fmla="*/ 4 w 603"/>
                  <a:gd name="T49" fmla="*/ 151 h 211"/>
                  <a:gd name="T50" fmla="*/ 4 w 603"/>
                  <a:gd name="T51" fmla="*/ 152 h 211"/>
                  <a:gd name="T52" fmla="*/ 59 w 603"/>
                  <a:gd name="T53" fmla="*/ 206 h 211"/>
                  <a:gd name="T54" fmla="*/ 544 w 603"/>
                  <a:gd name="T55" fmla="*/ 206 h 211"/>
                  <a:gd name="T56" fmla="*/ 598 w 603"/>
                  <a:gd name="T57" fmla="*/ 152 h 211"/>
                  <a:gd name="T58" fmla="*/ 598 w 603"/>
                  <a:gd name="T59" fmla="*/ 151 h 211"/>
                  <a:gd name="T60" fmla="*/ 544 w 603"/>
                  <a:gd name="T61" fmla="*/ 97 h 211"/>
                  <a:gd name="T62" fmla="*/ 274 w 603"/>
                  <a:gd name="T63" fmla="*/ 97 h 211"/>
                  <a:gd name="T64" fmla="*/ 261 w 603"/>
                  <a:gd name="T65" fmla="*/ 83 h 211"/>
                  <a:gd name="T66" fmla="*/ 274 w 603"/>
                  <a:gd name="T67" fmla="*/ 70 h 211"/>
                  <a:gd name="T68" fmla="*/ 364 w 603"/>
                  <a:gd name="T69" fmla="*/ 70 h 211"/>
                  <a:gd name="T70" fmla="*/ 396 w 603"/>
                  <a:gd name="T71" fmla="*/ 38 h 211"/>
                  <a:gd name="T72" fmla="*/ 396 w 603"/>
                  <a:gd name="T73" fmla="*/ 37 h 211"/>
                  <a:gd name="T74" fmla="*/ 364 w 603"/>
                  <a:gd name="T75" fmla="*/ 5 h 211"/>
                  <a:gd name="T76" fmla="*/ 67 w 603"/>
                  <a:gd name="T77" fmla="*/ 5 h 211"/>
                  <a:gd name="T78" fmla="*/ 35 w 603"/>
                  <a:gd name="T79" fmla="*/ 37 h 211"/>
                  <a:gd name="T80" fmla="*/ 35 w 603"/>
                  <a:gd name="T81" fmla="*/ 38 h 211"/>
                  <a:gd name="T82" fmla="*/ 67 w 603"/>
                  <a:gd name="T83" fmla="*/ 70 h 211"/>
                  <a:gd name="T84" fmla="*/ 123 w 603"/>
                  <a:gd name="T85" fmla="*/ 70 h 211"/>
                  <a:gd name="T86" fmla="*/ 138 w 603"/>
                  <a:gd name="T87" fmla="*/ 83 h 211"/>
                  <a:gd name="T88" fmla="*/ 123 w 603"/>
                  <a:gd name="T89" fmla="*/ 97 h 211"/>
                  <a:gd name="T90" fmla="*/ 59 w 603"/>
                  <a:gd name="T91" fmla="*/ 9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3" h="211">
                    <a:moveTo>
                      <a:pt x="544" y="211"/>
                    </a:moveTo>
                    <a:cubicBezTo>
                      <a:pt x="59" y="211"/>
                      <a:pt x="59" y="211"/>
                      <a:pt x="59" y="211"/>
                    </a:cubicBezTo>
                    <a:cubicBezTo>
                      <a:pt x="26" y="211"/>
                      <a:pt x="0" y="184"/>
                      <a:pt x="0" y="152"/>
                    </a:cubicBezTo>
                    <a:cubicBezTo>
                      <a:pt x="0" y="151"/>
                      <a:pt x="0" y="151"/>
                      <a:pt x="0" y="151"/>
                    </a:cubicBezTo>
                    <a:cubicBezTo>
                      <a:pt x="0" y="119"/>
                      <a:pt x="26" y="92"/>
                      <a:pt x="59" y="92"/>
                    </a:cubicBezTo>
                    <a:cubicBezTo>
                      <a:pt x="123" y="92"/>
                      <a:pt x="123" y="92"/>
                      <a:pt x="123" y="92"/>
                    </a:cubicBezTo>
                    <a:cubicBezTo>
                      <a:pt x="130" y="92"/>
                      <a:pt x="134" y="88"/>
                      <a:pt x="134" y="83"/>
                    </a:cubicBezTo>
                    <a:cubicBezTo>
                      <a:pt x="134" y="79"/>
                      <a:pt x="130" y="75"/>
                      <a:pt x="123" y="75"/>
                    </a:cubicBezTo>
                    <a:cubicBezTo>
                      <a:pt x="67" y="75"/>
                      <a:pt x="67" y="75"/>
                      <a:pt x="67" y="75"/>
                    </a:cubicBezTo>
                    <a:cubicBezTo>
                      <a:pt x="47" y="75"/>
                      <a:pt x="30" y="58"/>
                      <a:pt x="30" y="38"/>
                    </a:cubicBezTo>
                    <a:cubicBezTo>
                      <a:pt x="30" y="37"/>
                      <a:pt x="30" y="37"/>
                      <a:pt x="30" y="37"/>
                    </a:cubicBezTo>
                    <a:cubicBezTo>
                      <a:pt x="30" y="17"/>
                      <a:pt x="47" y="0"/>
                      <a:pt x="67" y="0"/>
                    </a:cubicBezTo>
                    <a:cubicBezTo>
                      <a:pt x="364" y="0"/>
                      <a:pt x="364" y="0"/>
                      <a:pt x="364" y="0"/>
                    </a:cubicBezTo>
                    <a:cubicBezTo>
                      <a:pt x="384" y="0"/>
                      <a:pt x="401" y="17"/>
                      <a:pt x="401" y="37"/>
                    </a:cubicBezTo>
                    <a:cubicBezTo>
                      <a:pt x="401" y="38"/>
                      <a:pt x="401" y="38"/>
                      <a:pt x="401" y="38"/>
                    </a:cubicBezTo>
                    <a:cubicBezTo>
                      <a:pt x="401" y="58"/>
                      <a:pt x="384" y="75"/>
                      <a:pt x="364" y="75"/>
                    </a:cubicBezTo>
                    <a:cubicBezTo>
                      <a:pt x="274" y="75"/>
                      <a:pt x="274" y="75"/>
                      <a:pt x="274" y="75"/>
                    </a:cubicBezTo>
                    <a:cubicBezTo>
                      <a:pt x="268" y="75"/>
                      <a:pt x="266" y="79"/>
                      <a:pt x="266" y="83"/>
                    </a:cubicBezTo>
                    <a:cubicBezTo>
                      <a:pt x="266" y="88"/>
                      <a:pt x="268" y="92"/>
                      <a:pt x="274" y="92"/>
                    </a:cubicBezTo>
                    <a:cubicBezTo>
                      <a:pt x="544" y="92"/>
                      <a:pt x="544" y="92"/>
                      <a:pt x="544" y="92"/>
                    </a:cubicBezTo>
                    <a:cubicBezTo>
                      <a:pt x="576" y="92"/>
                      <a:pt x="603" y="119"/>
                      <a:pt x="603" y="151"/>
                    </a:cubicBezTo>
                    <a:cubicBezTo>
                      <a:pt x="603" y="152"/>
                      <a:pt x="603" y="152"/>
                      <a:pt x="603" y="152"/>
                    </a:cubicBezTo>
                    <a:cubicBezTo>
                      <a:pt x="603" y="184"/>
                      <a:pt x="576" y="211"/>
                      <a:pt x="544" y="211"/>
                    </a:cubicBezTo>
                    <a:close/>
                    <a:moveTo>
                      <a:pt x="59" y="97"/>
                    </a:moveTo>
                    <a:cubicBezTo>
                      <a:pt x="29" y="97"/>
                      <a:pt x="4" y="121"/>
                      <a:pt x="4" y="151"/>
                    </a:cubicBezTo>
                    <a:cubicBezTo>
                      <a:pt x="4" y="152"/>
                      <a:pt x="4" y="152"/>
                      <a:pt x="4" y="152"/>
                    </a:cubicBezTo>
                    <a:cubicBezTo>
                      <a:pt x="4" y="182"/>
                      <a:pt x="29" y="206"/>
                      <a:pt x="59" y="206"/>
                    </a:cubicBezTo>
                    <a:cubicBezTo>
                      <a:pt x="544" y="206"/>
                      <a:pt x="544" y="206"/>
                      <a:pt x="544" y="206"/>
                    </a:cubicBezTo>
                    <a:cubicBezTo>
                      <a:pt x="574" y="206"/>
                      <a:pt x="598" y="182"/>
                      <a:pt x="598" y="152"/>
                    </a:cubicBezTo>
                    <a:cubicBezTo>
                      <a:pt x="598" y="151"/>
                      <a:pt x="598" y="151"/>
                      <a:pt x="598" y="151"/>
                    </a:cubicBezTo>
                    <a:cubicBezTo>
                      <a:pt x="598" y="121"/>
                      <a:pt x="574" y="97"/>
                      <a:pt x="544" y="97"/>
                    </a:cubicBezTo>
                    <a:cubicBezTo>
                      <a:pt x="274" y="97"/>
                      <a:pt x="274" y="97"/>
                      <a:pt x="274" y="97"/>
                    </a:cubicBezTo>
                    <a:cubicBezTo>
                      <a:pt x="266" y="97"/>
                      <a:pt x="261" y="90"/>
                      <a:pt x="261" y="83"/>
                    </a:cubicBezTo>
                    <a:cubicBezTo>
                      <a:pt x="261" y="77"/>
                      <a:pt x="266" y="70"/>
                      <a:pt x="274" y="70"/>
                    </a:cubicBezTo>
                    <a:cubicBezTo>
                      <a:pt x="364" y="70"/>
                      <a:pt x="364" y="70"/>
                      <a:pt x="364" y="70"/>
                    </a:cubicBezTo>
                    <a:cubicBezTo>
                      <a:pt x="382" y="70"/>
                      <a:pt x="396" y="56"/>
                      <a:pt x="396" y="38"/>
                    </a:cubicBezTo>
                    <a:cubicBezTo>
                      <a:pt x="396" y="37"/>
                      <a:pt x="396" y="37"/>
                      <a:pt x="396" y="37"/>
                    </a:cubicBezTo>
                    <a:cubicBezTo>
                      <a:pt x="396" y="20"/>
                      <a:pt x="382" y="5"/>
                      <a:pt x="364" y="5"/>
                    </a:cubicBezTo>
                    <a:cubicBezTo>
                      <a:pt x="67" y="5"/>
                      <a:pt x="67" y="5"/>
                      <a:pt x="67" y="5"/>
                    </a:cubicBezTo>
                    <a:cubicBezTo>
                      <a:pt x="49" y="5"/>
                      <a:pt x="35" y="20"/>
                      <a:pt x="35" y="37"/>
                    </a:cubicBezTo>
                    <a:cubicBezTo>
                      <a:pt x="35" y="38"/>
                      <a:pt x="35" y="38"/>
                      <a:pt x="35" y="38"/>
                    </a:cubicBezTo>
                    <a:cubicBezTo>
                      <a:pt x="35" y="56"/>
                      <a:pt x="49" y="70"/>
                      <a:pt x="67" y="70"/>
                    </a:cubicBezTo>
                    <a:cubicBezTo>
                      <a:pt x="123" y="70"/>
                      <a:pt x="123" y="70"/>
                      <a:pt x="123" y="70"/>
                    </a:cubicBezTo>
                    <a:cubicBezTo>
                      <a:pt x="133" y="70"/>
                      <a:pt x="138" y="77"/>
                      <a:pt x="138" y="83"/>
                    </a:cubicBezTo>
                    <a:cubicBezTo>
                      <a:pt x="138" y="90"/>
                      <a:pt x="133" y="97"/>
                      <a:pt x="123" y="97"/>
                    </a:cubicBezTo>
                    <a:lnTo>
                      <a:pt x="59" y="97"/>
                    </a:lnTo>
                    <a:close/>
                  </a:path>
                </a:pathLst>
              </a:custGeom>
              <a:solidFill>
                <a:srgbClr val="1C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 name="文本框 22"/>
            <p:cNvSpPr txBox="1"/>
            <p:nvPr/>
          </p:nvSpPr>
          <p:spPr>
            <a:xfrm>
              <a:off x="8936929" y="2226745"/>
              <a:ext cx="807080"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TWO</a:t>
              </a:r>
              <a:endParaRPr lang="zh-CN" altLang="en-US" sz="2000"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8746429" y="2732768"/>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组员参与情况</a:t>
              </a:r>
            </a:p>
          </p:txBody>
        </p:sp>
      </p:grpSp>
      <p:grpSp>
        <p:nvGrpSpPr>
          <p:cNvPr id="3" name="组合 2"/>
          <p:cNvGrpSpPr/>
          <p:nvPr/>
        </p:nvGrpSpPr>
        <p:grpSpPr>
          <a:xfrm>
            <a:off x="7000913" y="3345135"/>
            <a:ext cx="2735531" cy="982831"/>
            <a:chOff x="7000913" y="3345135"/>
            <a:chExt cx="2735531" cy="982831"/>
          </a:xfrm>
        </p:grpSpPr>
        <p:pic>
          <p:nvPicPr>
            <p:cNvPr id="9" name="图片 8"/>
            <p:cNvPicPr>
              <a:picLocks noChangeAspect="1"/>
            </p:cNvPicPr>
            <p:nvPr/>
          </p:nvPicPr>
          <p:blipFill>
            <a:blip r:embed="rId4"/>
            <a:stretch>
              <a:fillRect/>
            </a:stretch>
          </p:blipFill>
          <p:spPr>
            <a:xfrm>
              <a:off x="7000913" y="3366049"/>
              <a:ext cx="2735531" cy="961917"/>
            </a:xfrm>
            <a:prstGeom prst="rect">
              <a:avLst/>
            </a:prstGeom>
          </p:spPr>
        </p:pic>
        <p:sp>
          <p:nvSpPr>
            <p:cNvPr id="25" name="文本框 24"/>
            <p:cNvSpPr txBox="1"/>
            <p:nvPr/>
          </p:nvSpPr>
          <p:spPr>
            <a:xfrm>
              <a:off x="7442777" y="3345135"/>
              <a:ext cx="100540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THRRE</a:t>
              </a:r>
              <a:endParaRPr lang="zh-CN" altLang="en-US" sz="20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7379277" y="3852483"/>
              <a:ext cx="6976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总结</a:t>
              </a:r>
            </a:p>
          </p:txBody>
        </p:sp>
      </p:grpSp>
      <p:sp>
        <p:nvSpPr>
          <p:cNvPr id="29" name="文本框 28"/>
          <p:cNvSpPr txBox="1"/>
          <p:nvPr/>
        </p:nvSpPr>
        <p:spPr>
          <a:xfrm>
            <a:off x="955624" y="2544916"/>
            <a:ext cx="5724644" cy="1200329"/>
          </a:xfrm>
          <a:prstGeom prst="rect">
            <a:avLst/>
          </a:prstGeom>
          <a:solidFill>
            <a:schemeClr val="bg1"/>
          </a:solidFill>
        </p:spPr>
        <p:txBody>
          <a:bodyPr wrap="none" rtlCol="0">
            <a:spAutoFit/>
          </a:bodyPr>
          <a:lstStyle/>
          <a:p>
            <a:r>
              <a:rPr lang="zh-CN" altLang="en-US" sz="7200" b="1" dirty="0"/>
              <a:t>项目工作汇报</a:t>
            </a:r>
          </a:p>
        </p:txBody>
      </p:sp>
    </p:spTree>
    <p:extLst>
      <p:ext uri="{BB962C8B-B14F-4D97-AF65-F5344CB8AC3E}">
        <p14:creationId xmlns:p14="http://schemas.microsoft.com/office/powerpoint/2010/main" val="8699076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1000"/>
                                        <p:tgtEl>
                                          <p:spTgt spid="29"/>
                                        </p:tgtEl>
                                        <p:attrNameLst>
                                          <p:attrName>ppt_x</p:attrName>
                                        </p:attrNameLst>
                                      </p:cBhvr>
                                      <p:tavLst>
                                        <p:tav tm="0">
                                          <p:val>
                                            <p:strVal val="#ppt_x-#ppt_w*1.125000"/>
                                          </p:val>
                                        </p:tav>
                                        <p:tav tm="100000">
                                          <p:val>
                                            <p:strVal val="#ppt_x"/>
                                          </p:val>
                                        </p:tav>
                                      </p:tavLst>
                                    </p:anim>
                                    <p:animEffect transition="in" filter="wipe(right)">
                                      <p:cBhvr>
                                        <p:cTn id="13" dur="1000"/>
                                        <p:tgtEl>
                                          <p:spTgt spid="29"/>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1000"/>
                                        <p:tgtEl>
                                          <p:spTgt spid="30"/>
                                        </p:tgtEl>
                                        <p:attrNameLst>
                                          <p:attrName>ppt_x</p:attrName>
                                        </p:attrNameLst>
                                      </p:cBhvr>
                                      <p:tavLst>
                                        <p:tav tm="0">
                                          <p:val>
                                            <p:strVal val="#ppt_x-#ppt_w*1.125000"/>
                                          </p:val>
                                        </p:tav>
                                        <p:tav tm="100000">
                                          <p:val>
                                            <p:strVal val="#ppt_x"/>
                                          </p:val>
                                        </p:tav>
                                      </p:tavLst>
                                    </p:anim>
                                    <p:animEffect transition="in" filter="wipe(right)">
                                      <p:cBhvr>
                                        <p:cTn id="18" dur="1000"/>
                                        <p:tgtEl>
                                          <p:spTgt spid="30"/>
                                        </p:tgtEl>
                                      </p:cBhvr>
                                    </p:animEffect>
                                  </p:childTnLst>
                                </p:cTn>
                              </p:par>
                              <p:par>
                                <p:cTn id="19" presetID="12" presetClass="entr" presetSubtype="2"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1000"/>
                                        <p:tgtEl>
                                          <p:spTgt spid="2"/>
                                        </p:tgtEl>
                                        <p:attrNameLst>
                                          <p:attrName>ppt_x</p:attrName>
                                        </p:attrNameLst>
                                      </p:cBhvr>
                                      <p:tavLst>
                                        <p:tav tm="0">
                                          <p:val>
                                            <p:strVal val="#ppt_x+#ppt_w*1.125000"/>
                                          </p:val>
                                        </p:tav>
                                        <p:tav tm="100000">
                                          <p:val>
                                            <p:strVal val="#ppt_x"/>
                                          </p:val>
                                        </p:tav>
                                      </p:tavLst>
                                    </p:anim>
                                    <p:animEffect transition="in" filter="wipe(left)">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1000"/>
                                        <p:tgtEl>
                                          <p:spTgt spid="3"/>
                                        </p:tgtEl>
                                        <p:attrNameLst>
                                          <p:attrName>ppt_x</p:attrName>
                                        </p:attrNameLst>
                                      </p:cBhvr>
                                      <p:tavLst>
                                        <p:tav tm="0">
                                          <p:val>
                                            <p:strVal val="#ppt_x-#ppt_w*1.125000"/>
                                          </p:val>
                                        </p:tav>
                                        <p:tav tm="100000">
                                          <p:val>
                                            <p:strVal val="#ppt_x"/>
                                          </p:val>
                                        </p:tav>
                                      </p:tavLst>
                                    </p:anim>
                                    <p:animEffect transition="in" filter="wipe(right)">
                                      <p:cBhvr>
                                        <p:cTn id="2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453593" y="370719"/>
            <a:ext cx="6957107" cy="5565898"/>
          </a:xfrm>
          <a:prstGeom prst="rect">
            <a:avLst/>
          </a:prstGeom>
        </p:spPr>
      </p:pic>
      <p:grpSp>
        <p:nvGrpSpPr>
          <p:cNvPr id="2" name="组合 1"/>
          <p:cNvGrpSpPr/>
          <p:nvPr/>
        </p:nvGrpSpPr>
        <p:grpSpPr>
          <a:xfrm>
            <a:off x="5201065" y="1933833"/>
            <a:ext cx="1800493" cy="1384995"/>
            <a:chOff x="5201065" y="1933833"/>
            <a:chExt cx="1800493" cy="1384995"/>
          </a:xfrm>
        </p:grpSpPr>
        <p:sp>
          <p:nvSpPr>
            <p:cNvPr id="6" name="文本框 5"/>
            <p:cNvSpPr txBox="1"/>
            <p:nvPr/>
          </p:nvSpPr>
          <p:spPr>
            <a:xfrm>
              <a:off x="5534489" y="1933833"/>
              <a:ext cx="1133644" cy="1015663"/>
            </a:xfrm>
            <a:prstGeom prst="rect">
              <a:avLst/>
            </a:prstGeom>
            <a:noFill/>
          </p:spPr>
          <p:txBody>
            <a:bodyPr wrap="none" rtlCol="0">
              <a:spAutoFit/>
            </a:bodyPr>
            <a:lstStyle/>
            <a:p>
              <a:r>
                <a:rPr lang="en-US" altLang="zh-CN" sz="6000" b="1" dirty="0">
                  <a:latin typeface="微软雅黑" panose="020B0503020204020204" pitchFamily="34" charset="-122"/>
                  <a:ea typeface="微软雅黑" panose="020B0503020204020204" pitchFamily="34" charset="-122"/>
                </a:rPr>
                <a:t>01</a:t>
              </a:r>
              <a:endParaRPr lang="zh-CN" altLang="en-US" sz="6000" b="1" dirty="0">
                <a:latin typeface="微软雅黑" panose="020B0503020204020204" pitchFamily="34" charset="-122"/>
                <a:ea typeface="微软雅黑" panose="020B0503020204020204" pitchFamily="34" charset="-122"/>
              </a:endParaRPr>
            </a:p>
          </p:txBody>
        </p:sp>
        <p:sp>
          <p:nvSpPr>
            <p:cNvPr id="7" name="矩形 6"/>
            <p:cNvSpPr/>
            <p:nvPr/>
          </p:nvSpPr>
          <p:spPr>
            <a:xfrm>
              <a:off x="5201065" y="2949496"/>
              <a:ext cx="180049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组内的分工安排</a:t>
              </a:r>
            </a:p>
          </p:txBody>
        </p:sp>
      </p:grpSp>
    </p:spTree>
    <p:extLst>
      <p:ext uri="{BB962C8B-B14F-4D97-AF65-F5344CB8AC3E}">
        <p14:creationId xmlns:p14="http://schemas.microsoft.com/office/powerpoint/2010/main" val="10957313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p:nvPr/>
        </p:nvGrpSpPr>
        <p:grpSpPr>
          <a:xfrm>
            <a:off x="2049289" y="4449763"/>
            <a:ext cx="2390775" cy="942596"/>
            <a:chOff x="0" y="0"/>
            <a:chExt cx="2391371" cy="942390"/>
          </a:xfrm>
        </p:grpSpPr>
        <p:sp>
          <p:nvSpPr>
            <p:cNvPr id="3" name="TextBox 17"/>
            <p:cNvSpPr/>
            <p:nvPr/>
          </p:nvSpPr>
          <p:spPr>
            <a:xfrm>
              <a:off x="0" y="0"/>
              <a:ext cx="856538" cy="369251"/>
            </a:xfrm>
            <a:prstGeom prst="rect">
              <a:avLst/>
            </a:prstGeom>
            <a:noFill/>
            <a:ln w="9525">
              <a:noFill/>
            </a:ln>
          </p:spPr>
          <p:txBody>
            <a:bodyPr wrap="none" anchor="t">
              <a:spAutoFit/>
            </a:bodyPr>
            <a:lstStyle/>
            <a:p>
              <a:pPr lvl="0" indent="0">
                <a:buFont typeface="Arial" panose="020B0604020202020204" pitchFamily="34" charset="0"/>
                <a:buNone/>
              </a:pPr>
              <a:r>
                <a:rPr lang="en-US" altLang="zh-CN" b="1" dirty="0">
                  <a:solidFill>
                    <a:srgbClr val="3F3F3F"/>
                  </a:solidFill>
                  <a:latin typeface="微软雅黑" panose="020B0503020204020204" charset="-122"/>
                  <a:ea typeface="微软雅黑" panose="020B0503020204020204" charset="-122"/>
                  <a:sym typeface="Open Sans" panose="020B0606030504020204" pitchFamily="2" charset="0"/>
                </a:rPr>
                <a:t>06-01</a:t>
              </a:r>
            </a:p>
          </p:txBody>
        </p:sp>
        <p:sp>
          <p:nvSpPr>
            <p:cNvPr id="4" name="Rectangle 18"/>
            <p:cNvSpPr/>
            <p:nvPr/>
          </p:nvSpPr>
          <p:spPr>
            <a:xfrm>
              <a:off x="0" y="357743"/>
              <a:ext cx="2391371" cy="584647"/>
            </a:xfrm>
            <a:prstGeom prst="rect">
              <a:avLst/>
            </a:prstGeom>
            <a:noFill/>
            <a:ln w="9525">
              <a:noFill/>
            </a:ln>
          </p:spPr>
          <p:txBody>
            <a:bodyPr anchor="t">
              <a:spAutoFit/>
            </a:bodyPr>
            <a:lstStyle/>
            <a:p>
              <a:r>
                <a:rPr lang="zh-CN" altLang="en-US" sz="1600" dirty="0">
                  <a:latin typeface="微软雅黑" panose="020B0503020204020204" pitchFamily="34" charset="-122"/>
                  <a:ea typeface="微软雅黑" panose="020B0503020204020204" pitchFamily="34" charset="-122"/>
                </a:rPr>
                <a:t>合作将爬虫程序写好</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分发给组员运行爬虫</a:t>
              </a:r>
              <a:endParaRPr lang="en-US" altLang="zh-CN" sz="1600" dirty="0">
                <a:latin typeface="微软雅黑" panose="020B0503020204020204" pitchFamily="34" charset="-122"/>
                <a:ea typeface="微软雅黑" panose="020B0503020204020204" pitchFamily="34" charset="-122"/>
              </a:endParaRPr>
            </a:p>
          </p:txBody>
        </p:sp>
      </p:grpSp>
      <p:grpSp>
        <p:nvGrpSpPr>
          <p:cNvPr id="5" name="Group 20"/>
          <p:cNvGrpSpPr/>
          <p:nvPr/>
        </p:nvGrpSpPr>
        <p:grpSpPr>
          <a:xfrm>
            <a:off x="3425825" y="2740025"/>
            <a:ext cx="2390775" cy="1188818"/>
            <a:chOff x="0" y="0"/>
            <a:chExt cx="2391371" cy="1188558"/>
          </a:xfrm>
        </p:grpSpPr>
        <p:sp>
          <p:nvSpPr>
            <p:cNvPr id="6" name="TextBox 21"/>
            <p:cNvSpPr/>
            <p:nvPr/>
          </p:nvSpPr>
          <p:spPr>
            <a:xfrm>
              <a:off x="0" y="0"/>
              <a:ext cx="856538" cy="369251"/>
            </a:xfrm>
            <a:prstGeom prst="rect">
              <a:avLst/>
            </a:prstGeom>
            <a:noFill/>
            <a:ln w="9525">
              <a:noFill/>
            </a:ln>
          </p:spPr>
          <p:txBody>
            <a:bodyPr wrap="none" anchor="t">
              <a:spAutoFit/>
            </a:bodyPr>
            <a:lstStyle/>
            <a:p>
              <a:pPr lvl="0" indent="0">
                <a:buFont typeface="Arial" panose="020B0604020202020204" pitchFamily="34" charset="0"/>
                <a:buNone/>
              </a:pPr>
              <a:r>
                <a:rPr lang="en-US" altLang="zh-CN" b="1" dirty="0">
                  <a:solidFill>
                    <a:srgbClr val="3F3F3F"/>
                  </a:solidFill>
                  <a:latin typeface="微软雅黑" panose="020B0503020204020204" charset="-122"/>
                  <a:ea typeface="微软雅黑" panose="020B0503020204020204" charset="-122"/>
                  <a:sym typeface="Open Sans" panose="020B0606030504020204" pitchFamily="2" charset="0"/>
                </a:rPr>
                <a:t>06-02</a:t>
              </a:r>
            </a:p>
          </p:txBody>
        </p:sp>
        <p:sp>
          <p:nvSpPr>
            <p:cNvPr id="7" name="Rectangle 22"/>
            <p:cNvSpPr/>
            <p:nvPr/>
          </p:nvSpPr>
          <p:spPr>
            <a:xfrm>
              <a:off x="0" y="357743"/>
              <a:ext cx="2391371" cy="830815"/>
            </a:xfrm>
            <a:prstGeom prst="rect">
              <a:avLst/>
            </a:prstGeom>
            <a:noFill/>
            <a:ln w="9525">
              <a:noFill/>
            </a:ln>
          </p:spPr>
          <p:txBody>
            <a:bodyPr anchor="t">
              <a:spAutoFit/>
            </a:bodyPr>
            <a:lstStyle/>
            <a:p>
              <a:r>
                <a:rPr lang="zh-CN" altLang="en-US" sz="1600" dirty="0">
                  <a:latin typeface="微软雅黑" panose="020B0503020204020204" pitchFamily="34" charset="-122"/>
                  <a:ea typeface="微软雅黑" panose="020B0503020204020204" pitchFamily="34" charset="-122"/>
                </a:rPr>
                <a:t>开始运行爬虫程序</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组员发现</a:t>
              </a:r>
              <a:r>
                <a:rPr lang="en-US" altLang="zh-CN" sz="1600" dirty="0">
                  <a:latin typeface="微软雅黑" panose="020B0503020204020204" pitchFamily="34" charset="-122"/>
                  <a:ea typeface="微软雅黑" panose="020B0503020204020204" pitchFamily="34" charset="-122"/>
                </a:rPr>
                <a:t>bug</a:t>
              </a:r>
              <a:r>
                <a:rPr lang="zh-CN" altLang="en-US" sz="1600" dirty="0">
                  <a:latin typeface="微软雅黑" panose="020B0503020204020204" pitchFamily="34" charset="-122"/>
                  <a:ea typeface="微软雅黑" panose="020B0503020204020204" pitchFamily="34" charset="-122"/>
                </a:rPr>
                <a:t>后反馈</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并将程序进行改进</a:t>
              </a:r>
            </a:p>
          </p:txBody>
        </p:sp>
      </p:grpSp>
      <p:grpSp>
        <p:nvGrpSpPr>
          <p:cNvPr id="8" name="Group 23"/>
          <p:cNvGrpSpPr/>
          <p:nvPr/>
        </p:nvGrpSpPr>
        <p:grpSpPr>
          <a:xfrm>
            <a:off x="6892925" y="1544638"/>
            <a:ext cx="2390775" cy="942928"/>
            <a:chOff x="0" y="0"/>
            <a:chExt cx="2391371" cy="941849"/>
          </a:xfrm>
        </p:grpSpPr>
        <p:sp>
          <p:nvSpPr>
            <p:cNvPr id="9" name="TextBox 24"/>
            <p:cNvSpPr/>
            <p:nvPr/>
          </p:nvSpPr>
          <p:spPr>
            <a:xfrm>
              <a:off x="0" y="0"/>
              <a:ext cx="856538" cy="368910"/>
            </a:xfrm>
            <a:prstGeom prst="rect">
              <a:avLst/>
            </a:prstGeom>
            <a:noFill/>
            <a:ln w="9525">
              <a:noFill/>
            </a:ln>
          </p:spPr>
          <p:txBody>
            <a:bodyPr wrap="none" anchor="t">
              <a:spAutoFit/>
            </a:bodyPr>
            <a:lstStyle/>
            <a:p>
              <a:pPr lvl="0" indent="0">
                <a:buFont typeface="Arial" panose="020B0604020202020204" pitchFamily="34" charset="0"/>
                <a:buNone/>
              </a:pPr>
              <a:r>
                <a:rPr lang="en-US" altLang="zh-CN" b="1" dirty="0">
                  <a:solidFill>
                    <a:srgbClr val="3F3F3F"/>
                  </a:solidFill>
                  <a:latin typeface="微软雅黑" panose="020B0503020204020204" charset="-122"/>
                  <a:ea typeface="微软雅黑" panose="020B0503020204020204" charset="-122"/>
                  <a:sym typeface="Open Sans" panose="020B0606030504020204" pitchFamily="2" charset="0"/>
                </a:rPr>
                <a:t>06-03</a:t>
              </a:r>
            </a:p>
          </p:txBody>
        </p:sp>
        <p:sp>
          <p:nvSpPr>
            <p:cNvPr id="10" name="Rectangle 25"/>
            <p:cNvSpPr/>
            <p:nvPr/>
          </p:nvSpPr>
          <p:spPr>
            <a:xfrm>
              <a:off x="0" y="357743"/>
              <a:ext cx="2391371" cy="584106"/>
            </a:xfrm>
            <a:prstGeom prst="rect">
              <a:avLst/>
            </a:prstGeom>
            <a:noFill/>
            <a:ln w="9525">
              <a:noFill/>
            </a:ln>
          </p:spPr>
          <p:txBody>
            <a:bodyPr anchor="t">
              <a:spAutoFit/>
            </a:bodyPr>
            <a:lstStyle/>
            <a:p>
              <a:r>
                <a:rPr lang="zh-CN" altLang="en-US" sz="1600" dirty="0">
                  <a:latin typeface="微软雅黑" panose="020B0503020204020204" pitchFamily="34" charset="-122"/>
                  <a:ea typeface="微软雅黑" panose="020B0503020204020204" pitchFamily="34" charset="-122"/>
                </a:rPr>
                <a:t>提出</a:t>
              </a:r>
              <a:r>
                <a:rPr lang="en-US" altLang="zh-CN" sz="1600" dirty="0">
                  <a:latin typeface="微软雅黑" panose="020B0503020204020204" pitchFamily="34" charset="-122"/>
                  <a:ea typeface="微软雅黑" panose="020B0503020204020204" pitchFamily="34" charset="-122"/>
                </a:rPr>
                <a:t>URL</a:t>
              </a:r>
              <a:r>
                <a:rPr lang="zh-CN" altLang="en-US" sz="1600" dirty="0">
                  <a:latin typeface="微软雅黑" panose="020B0503020204020204" pitchFamily="34" charset="-122"/>
                  <a:ea typeface="微软雅黑" panose="020B0503020204020204" pitchFamily="34" charset="-122"/>
                </a:rPr>
                <a:t>的重复率问题</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更新爬虫程序</a:t>
              </a:r>
            </a:p>
          </p:txBody>
        </p:sp>
      </p:grpSp>
      <p:grpSp>
        <p:nvGrpSpPr>
          <p:cNvPr id="11" name="Group 26"/>
          <p:cNvGrpSpPr/>
          <p:nvPr/>
        </p:nvGrpSpPr>
        <p:grpSpPr>
          <a:xfrm>
            <a:off x="8123238" y="3351213"/>
            <a:ext cx="2390775" cy="696375"/>
            <a:chOff x="0" y="0"/>
            <a:chExt cx="2391371" cy="696223"/>
          </a:xfrm>
        </p:grpSpPr>
        <p:sp>
          <p:nvSpPr>
            <p:cNvPr id="12" name="TextBox 27"/>
            <p:cNvSpPr/>
            <p:nvPr/>
          </p:nvSpPr>
          <p:spPr>
            <a:xfrm>
              <a:off x="0" y="0"/>
              <a:ext cx="856538" cy="369251"/>
            </a:xfrm>
            <a:prstGeom prst="rect">
              <a:avLst/>
            </a:prstGeom>
            <a:noFill/>
            <a:ln w="9525">
              <a:noFill/>
            </a:ln>
          </p:spPr>
          <p:txBody>
            <a:bodyPr wrap="none" anchor="t">
              <a:spAutoFit/>
            </a:bodyPr>
            <a:lstStyle/>
            <a:p>
              <a:pPr lvl="0" indent="0">
                <a:buFont typeface="Arial" panose="020B0604020202020204" pitchFamily="34" charset="0"/>
                <a:buNone/>
              </a:pPr>
              <a:r>
                <a:rPr lang="en-US" altLang="zh-CN" b="1" dirty="0">
                  <a:solidFill>
                    <a:srgbClr val="3F3F3F"/>
                  </a:solidFill>
                  <a:latin typeface="微软雅黑" panose="020B0503020204020204" charset="-122"/>
                  <a:ea typeface="微软雅黑" panose="020B0503020204020204" charset="-122"/>
                  <a:sym typeface="Open Sans" panose="020B0606030504020204" pitchFamily="2" charset="0"/>
                </a:rPr>
                <a:t>06-04</a:t>
              </a:r>
            </a:p>
          </p:txBody>
        </p:sp>
        <p:sp>
          <p:nvSpPr>
            <p:cNvPr id="13" name="Rectangle 28"/>
            <p:cNvSpPr/>
            <p:nvPr/>
          </p:nvSpPr>
          <p:spPr>
            <a:xfrm>
              <a:off x="0" y="357743"/>
              <a:ext cx="2391371" cy="338480"/>
            </a:xfrm>
            <a:prstGeom prst="rect">
              <a:avLst/>
            </a:prstGeom>
            <a:noFill/>
            <a:ln w="9525">
              <a:noFill/>
            </a:ln>
          </p:spPr>
          <p:txBody>
            <a:bodyPr anchor="t">
              <a:spAutoFit/>
            </a:bodyPr>
            <a:lstStyle/>
            <a:p>
              <a:r>
                <a:rPr lang="zh-CN" altLang="en-US" sz="1600" dirty="0">
                  <a:latin typeface="微软雅黑" panose="020B0503020204020204" pitchFamily="34" charset="-122"/>
                  <a:ea typeface="微软雅黑" panose="020B0503020204020204" pitchFamily="34" charset="-122"/>
                </a:rPr>
                <a:t>解决汉字重复率的问题</a:t>
              </a:r>
            </a:p>
          </p:txBody>
        </p:sp>
      </p:grpSp>
      <p:grpSp>
        <p:nvGrpSpPr>
          <p:cNvPr id="14" name="Group 29"/>
          <p:cNvGrpSpPr/>
          <p:nvPr/>
        </p:nvGrpSpPr>
        <p:grpSpPr>
          <a:xfrm>
            <a:off x="8839200" y="4972050"/>
            <a:ext cx="2390775" cy="696375"/>
            <a:chOff x="0" y="0"/>
            <a:chExt cx="2391371" cy="696223"/>
          </a:xfrm>
        </p:grpSpPr>
        <p:sp>
          <p:nvSpPr>
            <p:cNvPr id="15" name="TextBox 30"/>
            <p:cNvSpPr/>
            <p:nvPr/>
          </p:nvSpPr>
          <p:spPr>
            <a:xfrm>
              <a:off x="0" y="0"/>
              <a:ext cx="856538" cy="369251"/>
            </a:xfrm>
            <a:prstGeom prst="rect">
              <a:avLst/>
            </a:prstGeom>
            <a:noFill/>
            <a:ln w="9525">
              <a:noFill/>
            </a:ln>
          </p:spPr>
          <p:txBody>
            <a:bodyPr wrap="none" anchor="t">
              <a:spAutoFit/>
            </a:bodyPr>
            <a:lstStyle/>
            <a:p>
              <a:pPr lvl="0" indent="0">
                <a:buFont typeface="Arial" panose="020B0604020202020204" pitchFamily="34" charset="0"/>
                <a:buNone/>
              </a:pPr>
              <a:r>
                <a:rPr lang="en-US" altLang="zh-CN" b="1" dirty="0">
                  <a:solidFill>
                    <a:srgbClr val="3F3F3F"/>
                  </a:solidFill>
                  <a:latin typeface="微软雅黑" panose="020B0503020204020204" charset="-122"/>
                  <a:ea typeface="微软雅黑" panose="020B0503020204020204" charset="-122"/>
                  <a:sym typeface="Open Sans" panose="020B0606030504020204" pitchFamily="2" charset="0"/>
                </a:rPr>
                <a:t>06-05</a:t>
              </a:r>
            </a:p>
          </p:txBody>
        </p:sp>
        <p:sp>
          <p:nvSpPr>
            <p:cNvPr id="16" name="Rectangle 31"/>
            <p:cNvSpPr/>
            <p:nvPr/>
          </p:nvSpPr>
          <p:spPr>
            <a:xfrm>
              <a:off x="0" y="357743"/>
              <a:ext cx="2391371" cy="338480"/>
            </a:xfrm>
            <a:prstGeom prst="rect">
              <a:avLst/>
            </a:prstGeom>
            <a:noFill/>
            <a:ln w="9525">
              <a:noFill/>
            </a:ln>
          </p:spPr>
          <p:txBody>
            <a:bodyPr anchor="t">
              <a:spAutoFit/>
            </a:bodyPr>
            <a:lstStyle/>
            <a:p>
              <a:r>
                <a:rPr lang="zh-CN" altLang="en-US" sz="1600" dirty="0">
                  <a:latin typeface="微软雅黑" panose="020B0503020204020204" pitchFamily="34" charset="-122"/>
                  <a:ea typeface="微软雅黑" panose="020B0503020204020204" pitchFamily="34" charset="-122"/>
                </a:rPr>
                <a:t>准备图片标注任务</a:t>
              </a:r>
            </a:p>
          </p:txBody>
        </p:sp>
      </p:grpSp>
      <p:cxnSp>
        <p:nvCxnSpPr>
          <p:cNvPr id="17" name="Curved Connector 33"/>
          <p:cNvCxnSpPr/>
          <p:nvPr/>
        </p:nvCxnSpPr>
        <p:spPr>
          <a:xfrm rot="5400000" flipH="1" flipV="1">
            <a:off x="1506538" y="3546475"/>
            <a:ext cx="1066800" cy="827088"/>
          </a:xfrm>
          <a:prstGeom prst="curvedConnector3">
            <a:avLst>
              <a:gd name="adj1" fmla="val 50000"/>
            </a:avLst>
          </a:prstGeom>
          <a:ln w="25400" cap="flat" cmpd="sng">
            <a:solidFill>
              <a:srgbClr val="262626"/>
            </a:solidFill>
            <a:prstDash val="sysDot"/>
            <a:bevel/>
            <a:headEnd type="none" w="med" len="med"/>
            <a:tailEnd type="none" w="med" len="med"/>
          </a:ln>
        </p:spPr>
      </p:cxnSp>
      <p:sp>
        <p:nvSpPr>
          <p:cNvPr id="18" name="Freeform 37"/>
          <p:cNvSpPr/>
          <p:nvPr/>
        </p:nvSpPr>
        <p:spPr>
          <a:xfrm>
            <a:off x="3221038" y="2005013"/>
            <a:ext cx="2955925" cy="844550"/>
          </a:xfrm>
          <a:custGeom>
            <a:avLst/>
            <a:gdLst/>
            <a:ahLst/>
            <a:cxnLst>
              <a:cxn ang="0">
                <a:pos x="0" y="844008"/>
              </a:cxn>
              <a:cxn ang="0">
                <a:pos x="935711" y="58208"/>
              </a:cxn>
              <a:cxn ang="0">
                <a:pos x="2955999" y="58208"/>
              </a:cxn>
            </a:cxnLst>
            <a:rect l="0" t="0" r="0" b="0"/>
            <a:pathLst>
              <a:path w="2955851" h="845092">
                <a:moveTo>
                  <a:pt x="0" y="845092"/>
                </a:moveTo>
                <a:cubicBezTo>
                  <a:pt x="221511" y="517254"/>
                  <a:pt x="443023" y="189417"/>
                  <a:pt x="935665" y="58282"/>
                </a:cubicBezTo>
                <a:cubicBezTo>
                  <a:pt x="1428307" y="-72853"/>
                  <a:pt x="2955851" y="58282"/>
                  <a:pt x="2955851" y="58282"/>
                </a:cubicBezTo>
              </a:path>
            </a:pathLst>
          </a:custGeom>
          <a:noFill/>
          <a:ln w="25400" cap="flat" cmpd="sng">
            <a:solidFill>
              <a:srgbClr val="262626"/>
            </a:solidFill>
            <a:prstDash val="sysDot"/>
            <a:bevel/>
            <a:headEnd type="none" w="med" len="med"/>
            <a:tailEnd type="none" w="med" len="med"/>
          </a:ln>
        </p:spPr>
        <p:txBody>
          <a:bodyPr/>
          <a:lstStyle/>
          <a:p>
            <a:endParaRPr lang="zh-CN" altLang="en-US"/>
          </a:p>
        </p:txBody>
      </p:sp>
      <p:cxnSp>
        <p:nvCxnSpPr>
          <p:cNvPr id="19" name="Curved Connector 39"/>
          <p:cNvCxnSpPr>
            <a:endCxn id="31" idx="0"/>
          </p:cNvCxnSpPr>
          <p:nvPr/>
        </p:nvCxnSpPr>
        <p:spPr>
          <a:xfrm rot="10800000" flipH="1" flipV="1">
            <a:off x="6632575" y="2251075"/>
            <a:ext cx="985838" cy="1146175"/>
          </a:xfrm>
          <a:prstGeom prst="curvedConnector4">
            <a:avLst>
              <a:gd name="adj1" fmla="val -23181"/>
              <a:gd name="adj2" fmla="val 53343"/>
            </a:avLst>
          </a:prstGeom>
          <a:ln w="25400" cap="flat" cmpd="sng">
            <a:solidFill>
              <a:srgbClr val="262626"/>
            </a:solidFill>
            <a:prstDash val="sysDot"/>
            <a:bevel/>
            <a:headEnd type="none" w="med" len="med"/>
            <a:tailEnd type="none" w="med" len="med"/>
          </a:ln>
        </p:spPr>
      </p:cxnSp>
      <p:cxnSp>
        <p:nvCxnSpPr>
          <p:cNvPr id="20" name="Curved Connector 41"/>
          <p:cNvCxnSpPr>
            <a:endCxn id="31" idx="0"/>
          </p:cNvCxnSpPr>
          <p:nvPr/>
        </p:nvCxnSpPr>
        <p:spPr>
          <a:xfrm rot="-5400000" flipH="1">
            <a:off x="7607300" y="4227513"/>
            <a:ext cx="881063" cy="858837"/>
          </a:xfrm>
          <a:prstGeom prst="curvedConnector3">
            <a:avLst>
              <a:gd name="adj1" fmla="val 50000"/>
            </a:avLst>
          </a:prstGeom>
          <a:ln w="25400" cap="flat" cmpd="sng">
            <a:solidFill>
              <a:srgbClr val="262626"/>
            </a:solidFill>
            <a:prstDash val="sysDot"/>
            <a:bevel/>
            <a:headEnd type="none" w="med" len="med"/>
            <a:tailEnd type="none" w="med" len="med"/>
          </a:ln>
        </p:spPr>
      </p:cxnSp>
      <p:grpSp>
        <p:nvGrpSpPr>
          <p:cNvPr id="21" name="组合 20"/>
          <p:cNvGrpSpPr/>
          <p:nvPr/>
        </p:nvGrpSpPr>
        <p:grpSpPr>
          <a:xfrm>
            <a:off x="6027738" y="1562948"/>
            <a:ext cx="819150" cy="819150"/>
            <a:chOff x="1219200" y="4495800"/>
            <a:chExt cx="819150" cy="819150"/>
          </a:xfrm>
        </p:grpSpPr>
        <p:sp>
          <p:nvSpPr>
            <p:cNvPr id="22" name="Oval 13"/>
            <p:cNvSpPr/>
            <p:nvPr/>
          </p:nvSpPr>
          <p:spPr>
            <a:xfrm>
              <a:off x="1219200" y="4495800"/>
              <a:ext cx="819150" cy="819150"/>
            </a:xfrm>
            <a:prstGeom prst="ellipse">
              <a:avLst/>
            </a:prstGeom>
            <a:solidFill>
              <a:srgbClr val="FFE838"/>
            </a:solidFill>
            <a:ln w="12700">
              <a:noFill/>
            </a:ln>
          </p:spPr>
          <p:txBody>
            <a:bodyPr anchor="ctr"/>
            <a:lstStyle/>
            <a:p>
              <a:pPr lvl="0" indent="0" algn="ctr">
                <a:buFont typeface="Arial" panose="020B0604020202020204" pitchFamily="34" charset="0"/>
                <a:buNone/>
              </a:pPr>
              <a:endParaRPr lang="en-US" altLang="zh-CN" sz="2800" dirty="0">
                <a:solidFill>
                  <a:srgbClr val="F2F2F2"/>
                </a:solidFill>
                <a:latin typeface="FontAwesome" pitchFamily="2" charset="0"/>
                <a:ea typeface="宋体" panose="02010600030101010101" pitchFamily="2" charset="-122"/>
                <a:sym typeface="FontAwesome" pitchFamily="2" charset="0"/>
              </a:endParaRPr>
            </a:p>
          </p:txBody>
        </p:sp>
        <p:sp>
          <p:nvSpPr>
            <p:cNvPr id="23" name="Freeform 7"/>
            <p:cNvSpPr>
              <a:spLocks noEditPoints="1"/>
            </p:cNvSpPr>
            <p:nvPr/>
          </p:nvSpPr>
          <p:spPr>
            <a:xfrm>
              <a:off x="1457325" y="4695825"/>
              <a:ext cx="342900" cy="401638"/>
            </a:xfrm>
            <a:custGeom>
              <a:avLst/>
              <a:gdLst/>
              <a:ahLst/>
              <a:cxnLst>
                <a:cxn ang="0">
                  <a:pos x="625374098" y="300437490"/>
                </a:cxn>
                <a:cxn ang="0">
                  <a:pos x="572378801" y="346656327"/>
                </a:cxn>
                <a:cxn ang="0">
                  <a:pos x="572378801" y="439097764"/>
                </a:cxn>
                <a:cxn ang="0">
                  <a:pos x="487582197" y="439097764"/>
                </a:cxn>
                <a:cxn ang="0">
                  <a:pos x="445183895" y="496875072"/>
                </a:cxn>
                <a:cxn ang="0">
                  <a:pos x="487582197" y="543097672"/>
                </a:cxn>
                <a:cxn ang="0">
                  <a:pos x="572378801" y="543097672"/>
                </a:cxn>
                <a:cxn ang="0">
                  <a:pos x="572378801" y="635539109"/>
                </a:cxn>
                <a:cxn ang="0">
                  <a:pos x="625374098" y="693312655"/>
                </a:cxn>
                <a:cxn ang="0">
                  <a:pos x="667772400" y="635539109"/>
                </a:cxn>
                <a:cxn ang="0">
                  <a:pos x="667772400" y="543097672"/>
                </a:cxn>
                <a:cxn ang="0">
                  <a:pos x="752569005" y="543097672"/>
                </a:cxn>
                <a:cxn ang="0">
                  <a:pos x="805567743" y="496875072"/>
                </a:cxn>
                <a:cxn ang="0">
                  <a:pos x="752569005" y="439097764"/>
                </a:cxn>
                <a:cxn ang="0">
                  <a:pos x="667772400" y="439097764"/>
                </a:cxn>
                <a:cxn ang="0">
                  <a:pos x="667772400" y="346656327"/>
                </a:cxn>
                <a:cxn ang="0">
                  <a:pos x="625374098" y="300437490"/>
                </a:cxn>
                <a:cxn ang="0">
                  <a:pos x="105997476" y="1143968891"/>
                </a:cxn>
                <a:cxn ang="0">
                  <a:pos x="95397040" y="1132414182"/>
                </a:cxn>
                <a:cxn ang="0">
                  <a:pos x="84796604" y="1097746291"/>
                </a:cxn>
                <a:cxn ang="0">
                  <a:pos x="95397040" y="1063082164"/>
                </a:cxn>
                <a:cxn ang="0">
                  <a:pos x="233192383" y="912863418"/>
                </a:cxn>
                <a:cxn ang="0">
                  <a:pos x="243789377" y="901308709"/>
                </a:cxn>
                <a:cxn ang="0">
                  <a:pos x="264990249" y="912863418"/>
                </a:cxn>
                <a:cxn ang="0">
                  <a:pos x="264990249" y="935972837"/>
                </a:cxn>
                <a:cxn ang="0">
                  <a:pos x="127194906" y="1086191582"/>
                </a:cxn>
                <a:cxn ang="0">
                  <a:pos x="116594470" y="1097746291"/>
                </a:cxn>
                <a:cxn ang="0">
                  <a:pos x="127194906" y="1109301001"/>
                </a:cxn>
                <a:cxn ang="0">
                  <a:pos x="127194906" y="1132414182"/>
                </a:cxn>
                <a:cxn ang="0">
                  <a:pos x="105997476" y="1143968891"/>
                </a:cxn>
                <a:cxn ang="0">
                  <a:pos x="614777104" y="831976691"/>
                </a:cxn>
                <a:cxn ang="0">
                  <a:pos x="392185156" y="727980545"/>
                </a:cxn>
                <a:cxn ang="0">
                  <a:pos x="296788116" y="485320363"/>
                </a:cxn>
                <a:cxn ang="0">
                  <a:pos x="392185156" y="242660181"/>
                </a:cxn>
                <a:cxn ang="0">
                  <a:pos x="614777104" y="138664036"/>
                </a:cxn>
                <a:cxn ang="0">
                  <a:pos x="847966046" y="242660181"/>
                </a:cxn>
                <a:cxn ang="0">
                  <a:pos x="932762650" y="485320363"/>
                </a:cxn>
                <a:cxn ang="0">
                  <a:pos x="847966046" y="727980545"/>
                </a:cxn>
                <a:cxn ang="0">
                  <a:pos x="614777104" y="831976691"/>
                </a:cxn>
                <a:cxn ang="0">
                  <a:pos x="614777104" y="0"/>
                </a:cxn>
                <a:cxn ang="0">
                  <a:pos x="180193645" y="485320363"/>
                </a:cxn>
                <a:cxn ang="0">
                  <a:pos x="264990249" y="762644673"/>
                </a:cxn>
                <a:cxn ang="0">
                  <a:pos x="42398302" y="1005304855"/>
                </a:cxn>
                <a:cxn ang="0">
                  <a:pos x="42398302" y="1190187728"/>
                </a:cxn>
                <a:cxn ang="0">
                  <a:pos x="127194906" y="1236410327"/>
                </a:cxn>
                <a:cxn ang="0">
                  <a:pos x="211991511" y="1190187728"/>
                </a:cxn>
                <a:cxn ang="0">
                  <a:pos x="423983023" y="970640727"/>
                </a:cxn>
                <a:cxn ang="0">
                  <a:pos x="455780889" y="935972837"/>
                </a:cxn>
                <a:cxn ang="0">
                  <a:pos x="614777104" y="970640727"/>
                </a:cxn>
                <a:cxn ang="0">
                  <a:pos x="1059957557" y="485320363"/>
                </a:cxn>
                <a:cxn ang="0">
                  <a:pos x="614777104" y="0"/>
                </a:cxn>
              </a:cxnLst>
              <a:rect l="0" t="0" r="0" b="0"/>
              <a:pathLst>
                <a:path w="100" h="107">
                  <a:moveTo>
                    <a:pt x="59" y="26"/>
                  </a:moveTo>
                  <a:cubicBezTo>
                    <a:pt x="56" y="26"/>
                    <a:pt x="54" y="28"/>
                    <a:pt x="54" y="30"/>
                  </a:cubicBezTo>
                  <a:cubicBezTo>
                    <a:pt x="54" y="38"/>
                    <a:pt x="54" y="38"/>
                    <a:pt x="54" y="38"/>
                  </a:cubicBezTo>
                  <a:cubicBezTo>
                    <a:pt x="46" y="38"/>
                    <a:pt x="46" y="38"/>
                    <a:pt x="46" y="38"/>
                  </a:cubicBezTo>
                  <a:cubicBezTo>
                    <a:pt x="44" y="38"/>
                    <a:pt x="42" y="40"/>
                    <a:pt x="42" y="43"/>
                  </a:cubicBezTo>
                  <a:cubicBezTo>
                    <a:pt x="42" y="45"/>
                    <a:pt x="44" y="47"/>
                    <a:pt x="46" y="47"/>
                  </a:cubicBezTo>
                  <a:cubicBezTo>
                    <a:pt x="54" y="47"/>
                    <a:pt x="54" y="47"/>
                    <a:pt x="54" y="47"/>
                  </a:cubicBezTo>
                  <a:cubicBezTo>
                    <a:pt x="54" y="55"/>
                    <a:pt x="54" y="55"/>
                    <a:pt x="54" y="55"/>
                  </a:cubicBezTo>
                  <a:cubicBezTo>
                    <a:pt x="54" y="58"/>
                    <a:pt x="56" y="60"/>
                    <a:pt x="59" y="60"/>
                  </a:cubicBezTo>
                  <a:cubicBezTo>
                    <a:pt x="61" y="60"/>
                    <a:pt x="63" y="58"/>
                    <a:pt x="63" y="55"/>
                  </a:cubicBezTo>
                  <a:cubicBezTo>
                    <a:pt x="63" y="47"/>
                    <a:pt x="63" y="47"/>
                    <a:pt x="63" y="47"/>
                  </a:cubicBezTo>
                  <a:cubicBezTo>
                    <a:pt x="71" y="47"/>
                    <a:pt x="71" y="47"/>
                    <a:pt x="71" y="47"/>
                  </a:cubicBezTo>
                  <a:cubicBezTo>
                    <a:pt x="74" y="47"/>
                    <a:pt x="76" y="45"/>
                    <a:pt x="76" y="43"/>
                  </a:cubicBezTo>
                  <a:cubicBezTo>
                    <a:pt x="76" y="40"/>
                    <a:pt x="74" y="38"/>
                    <a:pt x="71" y="38"/>
                  </a:cubicBezTo>
                  <a:cubicBezTo>
                    <a:pt x="63" y="38"/>
                    <a:pt x="63" y="38"/>
                    <a:pt x="63" y="38"/>
                  </a:cubicBezTo>
                  <a:cubicBezTo>
                    <a:pt x="63" y="30"/>
                    <a:pt x="63" y="30"/>
                    <a:pt x="63" y="30"/>
                  </a:cubicBezTo>
                  <a:cubicBezTo>
                    <a:pt x="63" y="28"/>
                    <a:pt x="61" y="26"/>
                    <a:pt x="59" y="26"/>
                  </a:cubicBezTo>
                  <a:moveTo>
                    <a:pt x="10" y="99"/>
                  </a:moveTo>
                  <a:cubicBezTo>
                    <a:pt x="10" y="99"/>
                    <a:pt x="9" y="99"/>
                    <a:pt x="9" y="98"/>
                  </a:cubicBezTo>
                  <a:cubicBezTo>
                    <a:pt x="8" y="97"/>
                    <a:pt x="8" y="96"/>
                    <a:pt x="8" y="95"/>
                  </a:cubicBezTo>
                  <a:cubicBezTo>
                    <a:pt x="8" y="94"/>
                    <a:pt x="8" y="93"/>
                    <a:pt x="9" y="92"/>
                  </a:cubicBezTo>
                  <a:cubicBezTo>
                    <a:pt x="22" y="79"/>
                    <a:pt x="22" y="79"/>
                    <a:pt x="22" y="79"/>
                  </a:cubicBezTo>
                  <a:cubicBezTo>
                    <a:pt x="22" y="78"/>
                    <a:pt x="23" y="78"/>
                    <a:pt x="23" y="78"/>
                  </a:cubicBezTo>
                  <a:cubicBezTo>
                    <a:pt x="24" y="78"/>
                    <a:pt x="24" y="78"/>
                    <a:pt x="25" y="79"/>
                  </a:cubicBezTo>
                  <a:cubicBezTo>
                    <a:pt x="25" y="79"/>
                    <a:pt x="25" y="80"/>
                    <a:pt x="25" y="81"/>
                  </a:cubicBezTo>
                  <a:cubicBezTo>
                    <a:pt x="12" y="94"/>
                    <a:pt x="12" y="94"/>
                    <a:pt x="12" y="94"/>
                  </a:cubicBezTo>
                  <a:cubicBezTo>
                    <a:pt x="11" y="95"/>
                    <a:pt x="11" y="95"/>
                    <a:pt x="11" y="95"/>
                  </a:cubicBezTo>
                  <a:cubicBezTo>
                    <a:pt x="12" y="96"/>
                    <a:pt x="12" y="96"/>
                    <a:pt x="12" y="96"/>
                  </a:cubicBezTo>
                  <a:cubicBezTo>
                    <a:pt x="12" y="97"/>
                    <a:pt x="12" y="98"/>
                    <a:pt x="12" y="98"/>
                  </a:cubicBezTo>
                  <a:cubicBezTo>
                    <a:pt x="11" y="99"/>
                    <a:pt x="11" y="99"/>
                    <a:pt x="10" y="99"/>
                  </a:cubicBezTo>
                  <a:moveTo>
                    <a:pt x="58" y="72"/>
                  </a:moveTo>
                  <a:cubicBezTo>
                    <a:pt x="50" y="72"/>
                    <a:pt x="43" y="69"/>
                    <a:pt x="37" y="63"/>
                  </a:cubicBezTo>
                  <a:cubicBezTo>
                    <a:pt x="32" y="58"/>
                    <a:pt x="28" y="50"/>
                    <a:pt x="28" y="42"/>
                  </a:cubicBezTo>
                  <a:cubicBezTo>
                    <a:pt x="28" y="34"/>
                    <a:pt x="32" y="26"/>
                    <a:pt x="37" y="21"/>
                  </a:cubicBezTo>
                  <a:cubicBezTo>
                    <a:pt x="43" y="15"/>
                    <a:pt x="50" y="12"/>
                    <a:pt x="58" y="12"/>
                  </a:cubicBezTo>
                  <a:cubicBezTo>
                    <a:pt x="67" y="12"/>
                    <a:pt x="74" y="15"/>
                    <a:pt x="80" y="21"/>
                  </a:cubicBezTo>
                  <a:cubicBezTo>
                    <a:pt x="85" y="26"/>
                    <a:pt x="88" y="34"/>
                    <a:pt x="88" y="42"/>
                  </a:cubicBezTo>
                  <a:cubicBezTo>
                    <a:pt x="88" y="50"/>
                    <a:pt x="85" y="58"/>
                    <a:pt x="80" y="63"/>
                  </a:cubicBezTo>
                  <a:cubicBezTo>
                    <a:pt x="74" y="69"/>
                    <a:pt x="67" y="72"/>
                    <a:pt x="58" y="72"/>
                  </a:cubicBezTo>
                  <a:moveTo>
                    <a:pt x="58" y="0"/>
                  </a:moveTo>
                  <a:cubicBezTo>
                    <a:pt x="35" y="0"/>
                    <a:pt x="17" y="19"/>
                    <a:pt x="17" y="42"/>
                  </a:cubicBezTo>
                  <a:cubicBezTo>
                    <a:pt x="17" y="51"/>
                    <a:pt x="20" y="59"/>
                    <a:pt x="25" y="66"/>
                  </a:cubicBezTo>
                  <a:cubicBezTo>
                    <a:pt x="4" y="87"/>
                    <a:pt x="4" y="87"/>
                    <a:pt x="4" y="87"/>
                  </a:cubicBezTo>
                  <a:cubicBezTo>
                    <a:pt x="0" y="91"/>
                    <a:pt x="0" y="99"/>
                    <a:pt x="4" y="103"/>
                  </a:cubicBezTo>
                  <a:cubicBezTo>
                    <a:pt x="6" y="106"/>
                    <a:pt x="9" y="107"/>
                    <a:pt x="12" y="107"/>
                  </a:cubicBezTo>
                  <a:cubicBezTo>
                    <a:pt x="15" y="107"/>
                    <a:pt x="18" y="106"/>
                    <a:pt x="20" y="103"/>
                  </a:cubicBezTo>
                  <a:cubicBezTo>
                    <a:pt x="40" y="84"/>
                    <a:pt x="40" y="84"/>
                    <a:pt x="40" y="84"/>
                  </a:cubicBezTo>
                  <a:cubicBezTo>
                    <a:pt x="43" y="81"/>
                    <a:pt x="43" y="81"/>
                    <a:pt x="43" y="81"/>
                  </a:cubicBezTo>
                  <a:cubicBezTo>
                    <a:pt x="48" y="83"/>
                    <a:pt x="53" y="84"/>
                    <a:pt x="58" y="84"/>
                  </a:cubicBezTo>
                  <a:cubicBezTo>
                    <a:pt x="81" y="84"/>
                    <a:pt x="100" y="65"/>
                    <a:pt x="100" y="42"/>
                  </a:cubicBezTo>
                  <a:cubicBezTo>
                    <a:pt x="100" y="19"/>
                    <a:pt x="81" y="0"/>
                    <a:pt x="58" y="0"/>
                  </a:cubicBezTo>
                </a:path>
              </a:pathLst>
            </a:custGeom>
            <a:solidFill>
              <a:schemeClr val="tx1"/>
            </a:solidFill>
            <a:ln w="9525" cap="flat" cmpd="sng">
              <a:solidFill>
                <a:schemeClr val="bg1"/>
              </a:solidFill>
              <a:prstDash val="solid"/>
              <a:round/>
              <a:headEnd type="none" w="med" len="med"/>
              <a:tailEnd type="none" w="med" len="med"/>
            </a:ln>
          </p:spPr>
          <p:txBody>
            <a:bodyPr/>
            <a:lstStyle/>
            <a:p>
              <a:endParaRPr lang="zh-CN" altLang="en-US" dirty="0"/>
            </a:p>
          </p:txBody>
        </p:sp>
      </p:grpSp>
      <p:grpSp>
        <p:nvGrpSpPr>
          <p:cNvPr id="24" name="组合 23"/>
          <p:cNvGrpSpPr/>
          <p:nvPr/>
        </p:nvGrpSpPr>
        <p:grpSpPr>
          <a:xfrm>
            <a:off x="1358106" y="4448608"/>
            <a:ext cx="531813" cy="531812"/>
            <a:chOff x="6156325" y="1738313"/>
            <a:chExt cx="531813" cy="531812"/>
          </a:xfrm>
        </p:grpSpPr>
        <p:sp>
          <p:nvSpPr>
            <p:cNvPr id="25" name="Oval 6"/>
            <p:cNvSpPr/>
            <p:nvPr/>
          </p:nvSpPr>
          <p:spPr>
            <a:xfrm>
              <a:off x="6156325" y="1738313"/>
              <a:ext cx="531813" cy="531812"/>
            </a:xfrm>
            <a:prstGeom prst="ellipse">
              <a:avLst/>
            </a:prstGeom>
            <a:solidFill>
              <a:srgbClr val="FFE838"/>
            </a:solidFill>
            <a:ln w="12700">
              <a:noFill/>
            </a:ln>
          </p:spPr>
          <p:txBody>
            <a:bodyPr anchor="ctr"/>
            <a:lstStyle/>
            <a:p>
              <a:pPr lvl="0" indent="0" algn="ctr">
                <a:buFont typeface="Arial" panose="020B0604020202020204" pitchFamily="34" charset="0"/>
                <a:buNone/>
              </a:pPr>
              <a:endParaRPr lang="en-US" altLang="zh-CN" dirty="0">
                <a:solidFill>
                  <a:srgbClr val="F2F2F2"/>
                </a:solidFill>
                <a:latin typeface="FontAwesome" pitchFamily="2" charset="0"/>
                <a:ea typeface="宋体" panose="02010600030101010101" pitchFamily="2" charset="-122"/>
                <a:sym typeface="FontAwesome" pitchFamily="2" charset="0"/>
              </a:endParaRPr>
            </a:p>
          </p:txBody>
        </p:sp>
        <p:sp>
          <p:nvSpPr>
            <p:cNvPr id="26" name="Freeform 9"/>
            <p:cNvSpPr>
              <a:spLocks noEditPoints="1"/>
            </p:cNvSpPr>
            <p:nvPr/>
          </p:nvSpPr>
          <p:spPr>
            <a:xfrm>
              <a:off x="6288088" y="1868488"/>
              <a:ext cx="269875" cy="271462"/>
            </a:xfrm>
            <a:custGeom>
              <a:avLst/>
              <a:gdLst/>
              <a:ahLst/>
              <a:cxnLst>
                <a:cxn ang="0">
                  <a:pos x="405548911" y="718604737"/>
                </a:cxn>
                <a:cxn ang="0">
                  <a:pos x="113837642" y="426893468"/>
                </a:cxn>
                <a:cxn ang="0">
                  <a:pos x="170758773" y="249022152"/>
                </a:cxn>
                <a:cxn ang="0">
                  <a:pos x="241907300" y="184986168"/>
                </a:cxn>
                <a:cxn ang="0">
                  <a:pos x="270366710" y="177871316"/>
                </a:cxn>
                <a:cxn ang="0">
                  <a:pos x="305940973" y="192101021"/>
                </a:cxn>
                <a:cxn ang="0">
                  <a:pos x="291711268" y="256137005"/>
                </a:cxn>
                <a:cxn ang="0">
                  <a:pos x="241907300" y="305940973"/>
                </a:cxn>
                <a:cxn ang="0">
                  <a:pos x="206333036" y="426893468"/>
                </a:cxn>
                <a:cxn ang="0">
                  <a:pos x="263251858" y="569190521"/>
                </a:cxn>
                <a:cxn ang="0">
                  <a:pos x="405548911" y="626111653"/>
                </a:cxn>
                <a:cxn ang="0">
                  <a:pos x="554963126" y="569190521"/>
                </a:cxn>
                <a:cxn ang="0">
                  <a:pos x="611881947" y="426893468"/>
                </a:cxn>
                <a:cxn ang="0">
                  <a:pos x="569192832" y="305940973"/>
                </a:cxn>
                <a:cxn ang="0">
                  <a:pos x="533618568" y="263251858"/>
                </a:cxn>
                <a:cxn ang="0">
                  <a:pos x="526503716" y="206330726"/>
                </a:cxn>
                <a:cxn ang="0">
                  <a:pos x="562077979" y="184986168"/>
                </a:cxn>
                <a:cxn ang="0">
                  <a:pos x="590537389" y="199215874"/>
                </a:cxn>
                <a:cxn ang="0">
                  <a:pos x="640341358" y="249022152"/>
                </a:cxn>
                <a:cxn ang="0">
                  <a:pos x="704377342" y="426893468"/>
                </a:cxn>
                <a:cxn ang="0">
                  <a:pos x="405548911" y="718604737"/>
                </a:cxn>
                <a:cxn ang="0">
                  <a:pos x="405548911" y="462467732"/>
                </a:cxn>
                <a:cxn ang="0">
                  <a:pos x="362859795" y="419778616"/>
                </a:cxn>
                <a:cxn ang="0">
                  <a:pos x="362859795" y="120952495"/>
                </a:cxn>
                <a:cxn ang="0">
                  <a:pos x="405548911" y="78263379"/>
                </a:cxn>
                <a:cxn ang="0">
                  <a:pos x="455355189" y="120952495"/>
                </a:cxn>
                <a:cxn ang="0">
                  <a:pos x="455355189" y="419778616"/>
                </a:cxn>
                <a:cxn ang="0">
                  <a:pos x="405548911" y="462467732"/>
                </a:cxn>
                <a:cxn ang="0">
                  <a:pos x="412663763" y="0"/>
                </a:cxn>
                <a:cxn ang="0">
                  <a:pos x="0" y="412663763"/>
                </a:cxn>
                <a:cxn ang="0">
                  <a:pos x="412663763" y="832442380"/>
                </a:cxn>
                <a:cxn ang="0">
                  <a:pos x="832444690" y="412663763"/>
                </a:cxn>
                <a:cxn ang="0">
                  <a:pos x="412663763" y="0"/>
                </a:cxn>
              </a:cxnLst>
              <a:rect l="0" t="0" r="0" b="0"/>
              <a:pathLst>
                <a:path w="117" h="117">
                  <a:moveTo>
                    <a:pt x="57" y="101"/>
                  </a:moveTo>
                  <a:cubicBezTo>
                    <a:pt x="35" y="101"/>
                    <a:pt x="16" y="82"/>
                    <a:pt x="16" y="60"/>
                  </a:cubicBezTo>
                  <a:cubicBezTo>
                    <a:pt x="16" y="50"/>
                    <a:pt x="19" y="42"/>
                    <a:pt x="24" y="35"/>
                  </a:cubicBezTo>
                  <a:cubicBezTo>
                    <a:pt x="27" y="31"/>
                    <a:pt x="30" y="28"/>
                    <a:pt x="34" y="26"/>
                  </a:cubicBezTo>
                  <a:cubicBezTo>
                    <a:pt x="35" y="25"/>
                    <a:pt x="36" y="25"/>
                    <a:pt x="38" y="25"/>
                  </a:cubicBezTo>
                  <a:cubicBezTo>
                    <a:pt x="39" y="25"/>
                    <a:pt x="41" y="26"/>
                    <a:pt x="43" y="27"/>
                  </a:cubicBezTo>
                  <a:cubicBezTo>
                    <a:pt x="45" y="30"/>
                    <a:pt x="44" y="34"/>
                    <a:pt x="41" y="36"/>
                  </a:cubicBezTo>
                  <a:cubicBezTo>
                    <a:pt x="38" y="38"/>
                    <a:pt x="36" y="40"/>
                    <a:pt x="34" y="43"/>
                  </a:cubicBezTo>
                  <a:cubicBezTo>
                    <a:pt x="31" y="47"/>
                    <a:pt x="29" y="53"/>
                    <a:pt x="29" y="60"/>
                  </a:cubicBezTo>
                  <a:cubicBezTo>
                    <a:pt x="29" y="68"/>
                    <a:pt x="32" y="75"/>
                    <a:pt x="37" y="80"/>
                  </a:cubicBezTo>
                  <a:cubicBezTo>
                    <a:pt x="42" y="85"/>
                    <a:pt x="49" y="88"/>
                    <a:pt x="57" y="88"/>
                  </a:cubicBezTo>
                  <a:cubicBezTo>
                    <a:pt x="65" y="88"/>
                    <a:pt x="72" y="85"/>
                    <a:pt x="78" y="80"/>
                  </a:cubicBezTo>
                  <a:cubicBezTo>
                    <a:pt x="83" y="75"/>
                    <a:pt x="86" y="68"/>
                    <a:pt x="86" y="60"/>
                  </a:cubicBezTo>
                  <a:cubicBezTo>
                    <a:pt x="86" y="53"/>
                    <a:pt x="84" y="47"/>
                    <a:pt x="80" y="43"/>
                  </a:cubicBezTo>
                  <a:cubicBezTo>
                    <a:pt x="79" y="41"/>
                    <a:pt x="77" y="39"/>
                    <a:pt x="75" y="37"/>
                  </a:cubicBezTo>
                  <a:cubicBezTo>
                    <a:pt x="73" y="35"/>
                    <a:pt x="72" y="31"/>
                    <a:pt x="74" y="29"/>
                  </a:cubicBezTo>
                  <a:cubicBezTo>
                    <a:pt x="76" y="27"/>
                    <a:pt x="77" y="26"/>
                    <a:pt x="79" y="26"/>
                  </a:cubicBezTo>
                  <a:cubicBezTo>
                    <a:pt x="81" y="26"/>
                    <a:pt x="82" y="27"/>
                    <a:pt x="83" y="28"/>
                  </a:cubicBezTo>
                  <a:cubicBezTo>
                    <a:pt x="86" y="30"/>
                    <a:pt x="88" y="32"/>
                    <a:pt x="90" y="35"/>
                  </a:cubicBezTo>
                  <a:cubicBezTo>
                    <a:pt x="96" y="42"/>
                    <a:pt x="99" y="51"/>
                    <a:pt x="99" y="60"/>
                  </a:cubicBezTo>
                  <a:cubicBezTo>
                    <a:pt x="99" y="82"/>
                    <a:pt x="80" y="101"/>
                    <a:pt x="57" y="101"/>
                  </a:cubicBezTo>
                  <a:moveTo>
                    <a:pt x="57" y="65"/>
                  </a:moveTo>
                  <a:cubicBezTo>
                    <a:pt x="54" y="65"/>
                    <a:pt x="51" y="62"/>
                    <a:pt x="51" y="59"/>
                  </a:cubicBezTo>
                  <a:cubicBezTo>
                    <a:pt x="51" y="17"/>
                    <a:pt x="51" y="17"/>
                    <a:pt x="51" y="17"/>
                  </a:cubicBezTo>
                  <a:cubicBezTo>
                    <a:pt x="51" y="14"/>
                    <a:pt x="54" y="11"/>
                    <a:pt x="57" y="11"/>
                  </a:cubicBezTo>
                  <a:cubicBezTo>
                    <a:pt x="61" y="11"/>
                    <a:pt x="64" y="14"/>
                    <a:pt x="64" y="17"/>
                  </a:cubicBezTo>
                  <a:cubicBezTo>
                    <a:pt x="64" y="59"/>
                    <a:pt x="64" y="59"/>
                    <a:pt x="64" y="59"/>
                  </a:cubicBezTo>
                  <a:cubicBezTo>
                    <a:pt x="64" y="62"/>
                    <a:pt x="61" y="65"/>
                    <a:pt x="57" y="65"/>
                  </a:cubicBezTo>
                  <a:moveTo>
                    <a:pt x="58" y="0"/>
                  </a:moveTo>
                  <a:cubicBezTo>
                    <a:pt x="26" y="0"/>
                    <a:pt x="0" y="26"/>
                    <a:pt x="0" y="58"/>
                  </a:cubicBezTo>
                  <a:cubicBezTo>
                    <a:pt x="0" y="90"/>
                    <a:pt x="26" y="117"/>
                    <a:pt x="58" y="117"/>
                  </a:cubicBezTo>
                  <a:cubicBezTo>
                    <a:pt x="90" y="117"/>
                    <a:pt x="117" y="90"/>
                    <a:pt x="117" y="58"/>
                  </a:cubicBezTo>
                  <a:cubicBezTo>
                    <a:pt x="117" y="26"/>
                    <a:pt x="90" y="0"/>
                    <a:pt x="58" y="0"/>
                  </a:cubicBezTo>
                </a:path>
              </a:pathLst>
            </a:custGeom>
            <a:solidFill>
              <a:schemeClr val="tx1"/>
            </a:solidFill>
            <a:ln w="9525">
              <a:noFill/>
            </a:ln>
          </p:spPr>
          <p:txBody>
            <a:bodyPr/>
            <a:lstStyle/>
            <a:p>
              <a:endParaRPr lang="zh-CN" altLang="en-US" dirty="0"/>
            </a:p>
          </p:txBody>
        </p:sp>
      </p:grpSp>
      <p:grpSp>
        <p:nvGrpSpPr>
          <p:cNvPr id="27" name="组合 26"/>
          <p:cNvGrpSpPr/>
          <p:nvPr/>
        </p:nvGrpSpPr>
        <p:grpSpPr>
          <a:xfrm>
            <a:off x="2455863" y="2786063"/>
            <a:ext cx="819150" cy="817562"/>
            <a:chOff x="2455863" y="2786063"/>
            <a:chExt cx="819150" cy="817562"/>
          </a:xfrm>
        </p:grpSpPr>
        <p:sp>
          <p:nvSpPr>
            <p:cNvPr id="28" name="Oval 12"/>
            <p:cNvSpPr/>
            <p:nvPr/>
          </p:nvSpPr>
          <p:spPr>
            <a:xfrm>
              <a:off x="2455863" y="2786063"/>
              <a:ext cx="819150" cy="817562"/>
            </a:xfrm>
            <a:prstGeom prst="ellipse">
              <a:avLst/>
            </a:prstGeom>
            <a:solidFill>
              <a:srgbClr val="00D0FF"/>
            </a:solidFill>
            <a:ln w="12700">
              <a:noFill/>
            </a:ln>
          </p:spPr>
          <p:txBody>
            <a:bodyPr anchor="ctr"/>
            <a:lstStyle/>
            <a:p>
              <a:pPr lvl="0" indent="0" algn="ctr">
                <a:buFont typeface="Arial" panose="020B0604020202020204" pitchFamily="34" charset="0"/>
                <a:buNone/>
              </a:pPr>
              <a:endParaRPr lang="en-US" altLang="zh-CN" sz="2800" dirty="0">
                <a:solidFill>
                  <a:srgbClr val="F2F2F2"/>
                </a:solidFill>
                <a:latin typeface="FontAwesome" pitchFamily="2" charset="0"/>
                <a:ea typeface="宋体" panose="02010600030101010101" pitchFamily="2" charset="-122"/>
                <a:sym typeface="FontAwesome" pitchFamily="2" charset="0"/>
              </a:endParaRPr>
            </a:p>
          </p:txBody>
        </p:sp>
        <p:sp>
          <p:nvSpPr>
            <p:cNvPr id="29" name="Freeform 10"/>
            <p:cNvSpPr>
              <a:spLocks noEditPoints="1"/>
            </p:cNvSpPr>
            <p:nvPr/>
          </p:nvSpPr>
          <p:spPr>
            <a:xfrm>
              <a:off x="2568575" y="2965450"/>
              <a:ext cx="595313" cy="431800"/>
            </a:xfrm>
            <a:custGeom>
              <a:avLst/>
              <a:gdLst/>
              <a:ahLst/>
              <a:cxnLst>
                <a:cxn ang="0">
                  <a:pos x="909491562" y="890655822"/>
                </a:cxn>
                <a:cxn ang="0">
                  <a:pos x="755048655" y="957874511"/>
                </a:cxn>
                <a:cxn ang="0">
                  <a:pos x="755048655" y="1260364075"/>
                </a:cxn>
                <a:cxn ang="0">
                  <a:pos x="909491562" y="1327582764"/>
                </a:cxn>
                <a:cxn ang="0">
                  <a:pos x="1063934470" y="1260364075"/>
                </a:cxn>
                <a:cxn ang="0">
                  <a:pos x="1063934470" y="957874511"/>
                </a:cxn>
                <a:cxn ang="0">
                  <a:pos x="909491562" y="890655822"/>
                </a:cxn>
                <a:cxn ang="0">
                  <a:pos x="909491562" y="470536286"/>
                </a:cxn>
                <a:cxn ang="0">
                  <a:pos x="377527107" y="688999756"/>
                </a:cxn>
                <a:cxn ang="0">
                  <a:pos x="377527107" y="857046478"/>
                </a:cxn>
                <a:cxn ang="0">
                  <a:pos x="463323162" y="890655822"/>
                </a:cxn>
                <a:cxn ang="0">
                  <a:pos x="549124777" y="857046478"/>
                </a:cxn>
                <a:cxn ang="0">
                  <a:pos x="909491562" y="722609101"/>
                </a:cxn>
                <a:cxn ang="0">
                  <a:pos x="1269858347" y="857046478"/>
                </a:cxn>
                <a:cxn ang="0">
                  <a:pos x="1355659962" y="890655822"/>
                </a:cxn>
                <a:cxn ang="0">
                  <a:pos x="1441456017" y="857046478"/>
                </a:cxn>
                <a:cxn ang="0">
                  <a:pos x="1441456017" y="688999756"/>
                </a:cxn>
                <a:cxn ang="0">
                  <a:pos x="909491562" y="470536286"/>
                </a:cxn>
                <a:cxn ang="0">
                  <a:pos x="909491562" y="0"/>
                </a:cxn>
                <a:cxn ang="0">
                  <a:pos x="34320646" y="369708253"/>
                </a:cxn>
                <a:cxn ang="0">
                  <a:pos x="34320646" y="520947569"/>
                </a:cxn>
                <a:cxn ang="0">
                  <a:pos x="120122261" y="554562379"/>
                </a:cxn>
                <a:cxn ang="0">
                  <a:pos x="205923877" y="520947569"/>
                </a:cxn>
                <a:cxn ang="0">
                  <a:pos x="909491562" y="235265410"/>
                </a:cxn>
                <a:cxn ang="0">
                  <a:pos x="1630219571" y="520947569"/>
                </a:cxn>
                <a:cxn ang="0">
                  <a:pos x="1716021187" y="554562379"/>
                </a:cxn>
                <a:cxn ang="0">
                  <a:pos x="1784662479" y="520947569"/>
                </a:cxn>
                <a:cxn ang="0">
                  <a:pos x="1784662479" y="369708253"/>
                </a:cxn>
                <a:cxn ang="0">
                  <a:pos x="909491562" y="0"/>
                </a:cxn>
              </a:cxnLst>
              <a:rect l="0" t="0" r="0" b="0"/>
              <a:pathLst>
                <a:path w="107" h="79">
                  <a:moveTo>
                    <a:pt x="53" y="53"/>
                  </a:moveTo>
                  <a:cubicBezTo>
                    <a:pt x="50" y="53"/>
                    <a:pt x="46" y="55"/>
                    <a:pt x="44" y="57"/>
                  </a:cubicBezTo>
                  <a:cubicBezTo>
                    <a:pt x="39" y="62"/>
                    <a:pt x="39" y="70"/>
                    <a:pt x="44" y="75"/>
                  </a:cubicBezTo>
                  <a:cubicBezTo>
                    <a:pt x="46" y="77"/>
                    <a:pt x="50" y="79"/>
                    <a:pt x="53" y="79"/>
                  </a:cubicBezTo>
                  <a:cubicBezTo>
                    <a:pt x="56" y="79"/>
                    <a:pt x="59" y="77"/>
                    <a:pt x="62" y="75"/>
                  </a:cubicBezTo>
                  <a:cubicBezTo>
                    <a:pt x="67" y="70"/>
                    <a:pt x="67" y="62"/>
                    <a:pt x="62" y="57"/>
                  </a:cubicBezTo>
                  <a:cubicBezTo>
                    <a:pt x="59" y="55"/>
                    <a:pt x="56" y="53"/>
                    <a:pt x="53" y="53"/>
                  </a:cubicBezTo>
                  <a:moveTo>
                    <a:pt x="53" y="28"/>
                  </a:moveTo>
                  <a:cubicBezTo>
                    <a:pt x="42" y="28"/>
                    <a:pt x="31" y="32"/>
                    <a:pt x="22" y="41"/>
                  </a:cubicBezTo>
                  <a:cubicBezTo>
                    <a:pt x="19" y="44"/>
                    <a:pt x="19" y="48"/>
                    <a:pt x="22" y="51"/>
                  </a:cubicBezTo>
                  <a:cubicBezTo>
                    <a:pt x="24" y="53"/>
                    <a:pt x="25" y="53"/>
                    <a:pt x="27" y="53"/>
                  </a:cubicBezTo>
                  <a:cubicBezTo>
                    <a:pt x="29" y="53"/>
                    <a:pt x="31" y="53"/>
                    <a:pt x="32" y="51"/>
                  </a:cubicBezTo>
                  <a:cubicBezTo>
                    <a:pt x="38" y="45"/>
                    <a:pt x="46" y="43"/>
                    <a:pt x="53" y="43"/>
                  </a:cubicBezTo>
                  <a:cubicBezTo>
                    <a:pt x="61" y="43"/>
                    <a:pt x="68" y="45"/>
                    <a:pt x="74" y="51"/>
                  </a:cubicBezTo>
                  <a:cubicBezTo>
                    <a:pt x="76" y="53"/>
                    <a:pt x="77" y="53"/>
                    <a:pt x="79" y="53"/>
                  </a:cubicBezTo>
                  <a:cubicBezTo>
                    <a:pt x="81" y="53"/>
                    <a:pt x="83" y="53"/>
                    <a:pt x="84" y="51"/>
                  </a:cubicBezTo>
                  <a:cubicBezTo>
                    <a:pt x="87" y="48"/>
                    <a:pt x="87" y="44"/>
                    <a:pt x="84" y="41"/>
                  </a:cubicBezTo>
                  <a:cubicBezTo>
                    <a:pt x="76" y="32"/>
                    <a:pt x="65" y="28"/>
                    <a:pt x="53" y="28"/>
                  </a:cubicBezTo>
                  <a:moveTo>
                    <a:pt x="53" y="0"/>
                  </a:moveTo>
                  <a:cubicBezTo>
                    <a:pt x="35" y="0"/>
                    <a:pt x="16" y="7"/>
                    <a:pt x="2" y="22"/>
                  </a:cubicBezTo>
                  <a:cubicBezTo>
                    <a:pt x="0" y="24"/>
                    <a:pt x="0" y="28"/>
                    <a:pt x="2" y="31"/>
                  </a:cubicBezTo>
                  <a:cubicBezTo>
                    <a:pt x="3" y="32"/>
                    <a:pt x="5" y="33"/>
                    <a:pt x="7" y="33"/>
                  </a:cubicBezTo>
                  <a:cubicBezTo>
                    <a:pt x="9" y="33"/>
                    <a:pt x="10" y="32"/>
                    <a:pt x="12" y="31"/>
                  </a:cubicBezTo>
                  <a:cubicBezTo>
                    <a:pt x="23" y="20"/>
                    <a:pt x="38" y="14"/>
                    <a:pt x="53" y="14"/>
                  </a:cubicBezTo>
                  <a:cubicBezTo>
                    <a:pt x="68" y="14"/>
                    <a:pt x="83" y="20"/>
                    <a:pt x="95" y="31"/>
                  </a:cubicBezTo>
                  <a:cubicBezTo>
                    <a:pt x="96" y="32"/>
                    <a:pt x="98" y="33"/>
                    <a:pt x="100" y="33"/>
                  </a:cubicBezTo>
                  <a:cubicBezTo>
                    <a:pt x="101" y="33"/>
                    <a:pt x="103" y="32"/>
                    <a:pt x="104" y="31"/>
                  </a:cubicBezTo>
                  <a:cubicBezTo>
                    <a:pt x="107" y="28"/>
                    <a:pt x="107" y="24"/>
                    <a:pt x="104" y="22"/>
                  </a:cubicBezTo>
                  <a:cubicBezTo>
                    <a:pt x="90" y="7"/>
                    <a:pt x="72" y="0"/>
                    <a:pt x="53" y="0"/>
                  </a:cubicBezTo>
                </a:path>
              </a:pathLst>
            </a:custGeom>
            <a:solidFill>
              <a:schemeClr val="tx1"/>
            </a:solidFill>
            <a:ln w="9525">
              <a:noFill/>
            </a:ln>
          </p:spPr>
          <p:txBody>
            <a:bodyPr/>
            <a:lstStyle/>
            <a:p>
              <a:endParaRPr lang="zh-CN" altLang="en-US" dirty="0"/>
            </a:p>
          </p:txBody>
        </p:sp>
      </p:grpSp>
      <p:grpSp>
        <p:nvGrpSpPr>
          <p:cNvPr id="30" name="组合 29"/>
          <p:cNvGrpSpPr/>
          <p:nvPr/>
        </p:nvGrpSpPr>
        <p:grpSpPr>
          <a:xfrm>
            <a:off x="7208838" y="3397250"/>
            <a:ext cx="819150" cy="819150"/>
            <a:chOff x="7208838" y="3397250"/>
            <a:chExt cx="819150" cy="819150"/>
          </a:xfrm>
        </p:grpSpPr>
        <p:sp>
          <p:nvSpPr>
            <p:cNvPr id="31" name="Oval 4"/>
            <p:cNvSpPr/>
            <p:nvPr/>
          </p:nvSpPr>
          <p:spPr>
            <a:xfrm>
              <a:off x="7208838" y="3397250"/>
              <a:ext cx="819150" cy="819150"/>
            </a:xfrm>
            <a:prstGeom prst="ellipse">
              <a:avLst/>
            </a:prstGeom>
            <a:solidFill>
              <a:srgbClr val="00D0FF"/>
            </a:solidFill>
            <a:ln w="12700">
              <a:noFill/>
            </a:ln>
          </p:spPr>
          <p:txBody>
            <a:bodyPr anchor="ctr"/>
            <a:lstStyle/>
            <a:p>
              <a:pPr lvl="0" indent="0" algn="ctr">
                <a:buFont typeface="Arial" panose="020B0604020202020204" pitchFamily="34" charset="0"/>
                <a:buNone/>
              </a:pPr>
              <a:endParaRPr lang="en-US" altLang="zh-CN" sz="2800" dirty="0">
                <a:solidFill>
                  <a:srgbClr val="F2F2F2"/>
                </a:solidFill>
                <a:latin typeface="FontAwesome" pitchFamily="2" charset="0"/>
                <a:ea typeface="宋体" panose="02010600030101010101" pitchFamily="2" charset="-122"/>
                <a:sym typeface="FontAwesome" pitchFamily="2" charset="0"/>
              </a:endParaRPr>
            </a:p>
          </p:txBody>
        </p:sp>
        <p:sp>
          <p:nvSpPr>
            <p:cNvPr id="32" name="Freeform 73"/>
            <p:cNvSpPr>
              <a:spLocks noEditPoints="1"/>
            </p:cNvSpPr>
            <p:nvPr/>
          </p:nvSpPr>
          <p:spPr>
            <a:xfrm>
              <a:off x="7366000" y="3546475"/>
              <a:ext cx="504825" cy="569913"/>
            </a:xfrm>
            <a:custGeom>
              <a:avLst/>
              <a:gdLst/>
              <a:ahLst/>
              <a:cxnLst>
                <a:cxn ang="0">
                  <a:pos x="786242555" y="393990353"/>
                </a:cxn>
                <a:cxn ang="0">
                  <a:pos x="769866386" y="393990353"/>
                </a:cxn>
                <a:cxn ang="0">
                  <a:pos x="769866386" y="393990353"/>
                </a:cxn>
                <a:cxn ang="0">
                  <a:pos x="671582737" y="439452861"/>
                </a:cxn>
                <a:cxn ang="0">
                  <a:pos x="671582737" y="606140520"/>
                </a:cxn>
                <a:cxn ang="0">
                  <a:pos x="687964233" y="621293048"/>
                </a:cxn>
                <a:cxn ang="0">
                  <a:pos x="687964233" y="1682043880"/>
                </a:cxn>
                <a:cxn ang="0">
                  <a:pos x="769866386" y="1757811445"/>
                </a:cxn>
                <a:cxn ang="0">
                  <a:pos x="868144708" y="1682043880"/>
                </a:cxn>
                <a:cxn ang="0">
                  <a:pos x="868144708" y="621293048"/>
                </a:cxn>
                <a:cxn ang="0">
                  <a:pos x="884526204" y="606140520"/>
                </a:cxn>
                <a:cxn ang="0">
                  <a:pos x="884526204" y="439452861"/>
                </a:cxn>
                <a:cxn ang="0">
                  <a:pos x="786242555" y="393990353"/>
                </a:cxn>
                <a:cxn ang="0">
                  <a:pos x="573304416" y="196997637"/>
                </a:cxn>
                <a:cxn ang="0">
                  <a:pos x="524165255" y="212150166"/>
                </a:cxn>
                <a:cxn ang="0">
                  <a:pos x="524165255" y="833443215"/>
                </a:cxn>
                <a:cxn ang="0">
                  <a:pos x="573304416" y="863753193"/>
                </a:cxn>
                <a:cxn ang="0">
                  <a:pos x="622443576" y="833443215"/>
                </a:cxn>
                <a:cxn ang="0">
                  <a:pos x="622443576" y="742523121"/>
                </a:cxn>
                <a:cxn ang="0">
                  <a:pos x="540541423" y="530372955"/>
                </a:cxn>
                <a:cxn ang="0">
                  <a:pos x="622443576" y="318222788"/>
                </a:cxn>
                <a:cxn ang="0">
                  <a:pos x="622443576" y="212150166"/>
                </a:cxn>
                <a:cxn ang="0">
                  <a:pos x="573304416" y="196997637"/>
                </a:cxn>
                <a:cxn ang="0">
                  <a:pos x="982804526" y="196997637"/>
                </a:cxn>
                <a:cxn ang="0">
                  <a:pos x="917283869" y="212150166"/>
                </a:cxn>
                <a:cxn ang="0">
                  <a:pos x="917283869" y="318222788"/>
                </a:cxn>
                <a:cxn ang="0">
                  <a:pos x="1015567518" y="530372955"/>
                </a:cxn>
                <a:cxn ang="0">
                  <a:pos x="917283869" y="742523121"/>
                </a:cxn>
                <a:cxn ang="0">
                  <a:pos x="917283869" y="833443215"/>
                </a:cxn>
                <a:cxn ang="0">
                  <a:pos x="982804526" y="863753193"/>
                </a:cxn>
                <a:cxn ang="0">
                  <a:pos x="1031943686" y="833443215"/>
                </a:cxn>
                <a:cxn ang="0">
                  <a:pos x="1031943686" y="212150166"/>
                </a:cxn>
                <a:cxn ang="0">
                  <a:pos x="982804526" y="196997637"/>
                </a:cxn>
                <a:cxn ang="0">
                  <a:pos x="360360949" y="0"/>
                </a:cxn>
                <a:cxn ang="0">
                  <a:pos x="311221788" y="15152528"/>
                </a:cxn>
                <a:cxn ang="0">
                  <a:pos x="311221788" y="1045593381"/>
                </a:cxn>
                <a:cxn ang="0">
                  <a:pos x="360360949" y="1060745910"/>
                </a:cxn>
                <a:cxn ang="0">
                  <a:pos x="409500110" y="1045593381"/>
                </a:cxn>
                <a:cxn ang="0">
                  <a:pos x="409500110" y="939520758"/>
                </a:cxn>
                <a:cxn ang="0">
                  <a:pos x="229319635" y="530372955"/>
                </a:cxn>
                <a:cxn ang="0">
                  <a:pos x="409500110" y="106072622"/>
                </a:cxn>
                <a:cxn ang="0">
                  <a:pos x="409500110" y="15152528"/>
                </a:cxn>
                <a:cxn ang="0">
                  <a:pos x="360360949" y="0"/>
                </a:cxn>
                <a:cxn ang="0">
                  <a:pos x="1195747992" y="0"/>
                </a:cxn>
                <a:cxn ang="0">
                  <a:pos x="1146608832" y="15152528"/>
                </a:cxn>
                <a:cxn ang="0">
                  <a:pos x="1146608832" y="106072622"/>
                </a:cxn>
                <a:cxn ang="0">
                  <a:pos x="1326789306" y="530372955"/>
                </a:cxn>
                <a:cxn ang="0">
                  <a:pos x="1146608832" y="939520758"/>
                </a:cxn>
                <a:cxn ang="0">
                  <a:pos x="1146608832" y="1045593381"/>
                </a:cxn>
                <a:cxn ang="0">
                  <a:pos x="1195747992" y="1060745910"/>
                </a:cxn>
                <a:cxn ang="0">
                  <a:pos x="1244887153" y="1045593381"/>
                </a:cxn>
                <a:cxn ang="0">
                  <a:pos x="1244887153" y="15152528"/>
                </a:cxn>
                <a:cxn ang="0">
                  <a:pos x="1195747992" y="0"/>
                </a:cxn>
              </a:cxnLst>
              <a:rect l="0" t="0" r="0" b="0"/>
              <a:pathLst>
                <a:path w="95" h="116">
                  <a:moveTo>
                    <a:pt x="48" y="26"/>
                  </a:moveTo>
                  <a:cubicBezTo>
                    <a:pt x="48" y="26"/>
                    <a:pt x="48" y="26"/>
                    <a:pt x="47" y="26"/>
                  </a:cubicBezTo>
                  <a:cubicBezTo>
                    <a:pt x="47" y="26"/>
                    <a:pt x="47" y="26"/>
                    <a:pt x="47" y="26"/>
                  </a:cubicBezTo>
                  <a:cubicBezTo>
                    <a:pt x="45" y="26"/>
                    <a:pt x="42" y="27"/>
                    <a:pt x="41" y="29"/>
                  </a:cubicBezTo>
                  <a:cubicBezTo>
                    <a:pt x="38" y="32"/>
                    <a:pt x="38" y="37"/>
                    <a:pt x="41" y="40"/>
                  </a:cubicBezTo>
                  <a:cubicBezTo>
                    <a:pt x="41" y="41"/>
                    <a:pt x="42" y="41"/>
                    <a:pt x="42" y="41"/>
                  </a:cubicBezTo>
                  <a:cubicBezTo>
                    <a:pt x="42" y="111"/>
                    <a:pt x="42" y="111"/>
                    <a:pt x="42" y="111"/>
                  </a:cubicBezTo>
                  <a:cubicBezTo>
                    <a:pt x="42" y="114"/>
                    <a:pt x="44" y="116"/>
                    <a:pt x="47" y="116"/>
                  </a:cubicBezTo>
                  <a:cubicBezTo>
                    <a:pt x="50" y="116"/>
                    <a:pt x="53" y="114"/>
                    <a:pt x="53" y="111"/>
                  </a:cubicBezTo>
                  <a:cubicBezTo>
                    <a:pt x="53" y="41"/>
                    <a:pt x="53" y="41"/>
                    <a:pt x="53" y="41"/>
                  </a:cubicBezTo>
                  <a:cubicBezTo>
                    <a:pt x="53" y="41"/>
                    <a:pt x="53" y="41"/>
                    <a:pt x="54" y="40"/>
                  </a:cubicBezTo>
                  <a:cubicBezTo>
                    <a:pt x="57" y="37"/>
                    <a:pt x="57" y="32"/>
                    <a:pt x="54" y="29"/>
                  </a:cubicBezTo>
                  <a:cubicBezTo>
                    <a:pt x="52" y="27"/>
                    <a:pt x="50" y="26"/>
                    <a:pt x="48" y="26"/>
                  </a:cubicBezTo>
                  <a:moveTo>
                    <a:pt x="35" y="13"/>
                  </a:moveTo>
                  <a:cubicBezTo>
                    <a:pt x="34" y="13"/>
                    <a:pt x="32" y="13"/>
                    <a:pt x="32" y="14"/>
                  </a:cubicBezTo>
                  <a:cubicBezTo>
                    <a:pt x="20" y="26"/>
                    <a:pt x="20" y="44"/>
                    <a:pt x="32" y="55"/>
                  </a:cubicBezTo>
                  <a:cubicBezTo>
                    <a:pt x="32" y="56"/>
                    <a:pt x="34" y="57"/>
                    <a:pt x="35" y="57"/>
                  </a:cubicBezTo>
                  <a:cubicBezTo>
                    <a:pt x="36" y="57"/>
                    <a:pt x="37" y="56"/>
                    <a:pt x="38" y="55"/>
                  </a:cubicBezTo>
                  <a:cubicBezTo>
                    <a:pt x="40" y="53"/>
                    <a:pt x="40" y="50"/>
                    <a:pt x="38" y="49"/>
                  </a:cubicBezTo>
                  <a:cubicBezTo>
                    <a:pt x="34" y="45"/>
                    <a:pt x="33" y="40"/>
                    <a:pt x="33" y="35"/>
                  </a:cubicBezTo>
                  <a:cubicBezTo>
                    <a:pt x="33" y="30"/>
                    <a:pt x="34" y="25"/>
                    <a:pt x="38" y="21"/>
                  </a:cubicBezTo>
                  <a:cubicBezTo>
                    <a:pt x="40" y="19"/>
                    <a:pt x="40" y="16"/>
                    <a:pt x="38" y="14"/>
                  </a:cubicBezTo>
                  <a:cubicBezTo>
                    <a:pt x="37" y="13"/>
                    <a:pt x="36" y="13"/>
                    <a:pt x="35" y="13"/>
                  </a:cubicBezTo>
                  <a:moveTo>
                    <a:pt x="60" y="13"/>
                  </a:moveTo>
                  <a:cubicBezTo>
                    <a:pt x="59" y="13"/>
                    <a:pt x="57" y="13"/>
                    <a:pt x="56" y="14"/>
                  </a:cubicBezTo>
                  <a:cubicBezTo>
                    <a:pt x="55" y="16"/>
                    <a:pt x="55" y="19"/>
                    <a:pt x="56" y="21"/>
                  </a:cubicBezTo>
                  <a:cubicBezTo>
                    <a:pt x="60" y="25"/>
                    <a:pt x="62" y="30"/>
                    <a:pt x="62" y="35"/>
                  </a:cubicBezTo>
                  <a:cubicBezTo>
                    <a:pt x="62" y="40"/>
                    <a:pt x="60" y="45"/>
                    <a:pt x="56" y="49"/>
                  </a:cubicBezTo>
                  <a:cubicBezTo>
                    <a:pt x="55" y="50"/>
                    <a:pt x="55" y="53"/>
                    <a:pt x="56" y="55"/>
                  </a:cubicBezTo>
                  <a:cubicBezTo>
                    <a:pt x="57" y="56"/>
                    <a:pt x="59" y="57"/>
                    <a:pt x="60" y="57"/>
                  </a:cubicBezTo>
                  <a:cubicBezTo>
                    <a:pt x="61" y="57"/>
                    <a:pt x="62" y="56"/>
                    <a:pt x="63" y="55"/>
                  </a:cubicBezTo>
                  <a:cubicBezTo>
                    <a:pt x="75" y="44"/>
                    <a:pt x="75" y="26"/>
                    <a:pt x="63" y="14"/>
                  </a:cubicBezTo>
                  <a:cubicBezTo>
                    <a:pt x="62" y="13"/>
                    <a:pt x="61" y="13"/>
                    <a:pt x="60" y="13"/>
                  </a:cubicBezTo>
                  <a:moveTo>
                    <a:pt x="22" y="0"/>
                  </a:moveTo>
                  <a:cubicBezTo>
                    <a:pt x="21" y="0"/>
                    <a:pt x="19" y="0"/>
                    <a:pt x="19" y="1"/>
                  </a:cubicBezTo>
                  <a:cubicBezTo>
                    <a:pt x="0" y="20"/>
                    <a:pt x="0" y="50"/>
                    <a:pt x="19" y="69"/>
                  </a:cubicBezTo>
                  <a:cubicBezTo>
                    <a:pt x="19" y="69"/>
                    <a:pt x="21" y="70"/>
                    <a:pt x="22" y="70"/>
                  </a:cubicBezTo>
                  <a:cubicBezTo>
                    <a:pt x="23" y="70"/>
                    <a:pt x="24" y="69"/>
                    <a:pt x="25" y="69"/>
                  </a:cubicBezTo>
                  <a:cubicBezTo>
                    <a:pt x="27" y="67"/>
                    <a:pt x="27" y="64"/>
                    <a:pt x="25" y="62"/>
                  </a:cubicBezTo>
                  <a:cubicBezTo>
                    <a:pt x="17" y="55"/>
                    <a:pt x="14" y="45"/>
                    <a:pt x="14" y="35"/>
                  </a:cubicBezTo>
                  <a:cubicBezTo>
                    <a:pt x="14" y="25"/>
                    <a:pt x="17" y="15"/>
                    <a:pt x="25" y="7"/>
                  </a:cubicBezTo>
                  <a:cubicBezTo>
                    <a:pt x="27" y="6"/>
                    <a:pt x="27" y="3"/>
                    <a:pt x="25" y="1"/>
                  </a:cubicBezTo>
                  <a:cubicBezTo>
                    <a:pt x="24" y="0"/>
                    <a:pt x="23" y="0"/>
                    <a:pt x="22" y="0"/>
                  </a:cubicBezTo>
                  <a:moveTo>
                    <a:pt x="73" y="0"/>
                  </a:moveTo>
                  <a:cubicBezTo>
                    <a:pt x="72" y="0"/>
                    <a:pt x="71" y="0"/>
                    <a:pt x="70" y="1"/>
                  </a:cubicBezTo>
                  <a:cubicBezTo>
                    <a:pt x="68" y="3"/>
                    <a:pt x="68" y="6"/>
                    <a:pt x="70" y="7"/>
                  </a:cubicBezTo>
                  <a:cubicBezTo>
                    <a:pt x="77" y="15"/>
                    <a:pt x="81" y="25"/>
                    <a:pt x="81" y="35"/>
                  </a:cubicBezTo>
                  <a:cubicBezTo>
                    <a:pt x="81" y="45"/>
                    <a:pt x="77" y="55"/>
                    <a:pt x="70" y="62"/>
                  </a:cubicBezTo>
                  <a:cubicBezTo>
                    <a:pt x="68" y="64"/>
                    <a:pt x="68" y="67"/>
                    <a:pt x="70" y="69"/>
                  </a:cubicBezTo>
                  <a:cubicBezTo>
                    <a:pt x="71" y="69"/>
                    <a:pt x="72" y="70"/>
                    <a:pt x="73" y="70"/>
                  </a:cubicBezTo>
                  <a:cubicBezTo>
                    <a:pt x="74" y="70"/>
                    <a:pt x="75" y="69"/>
                    <a:pt x="76" y="69"/>
                  </a:cubicBezTo>
                  <a:cubicBezTo>
                    <a:pt x="95" y="50"/>
                    <a:pt x="95" y="20"/>
                    <a:pt x="76" y="1"/>
                  </a:cubicBezTo>
                  <a:cubicBezTo>
                    <a:pt x="75" y="0"/>
                    <a:pt x="74" y="0"/>
                    <a:pt x="73" y="0"/>
                  </a:cubicBezTo>
                </a:path>
              </a:pathLst>
            </a:custGeom>
            <a:solidFill>
              <a:schemeClr val="tx1"/>
            </a:solidFill>
            <a:ln w="9525">
              <a:noFill/>
            </a:ln>
          </p:spPr>
          <p:txBody>
            <a:bodyPr/>
            <a:lstStyle/>
            <a:p>
              <a:endParaRPr lang="zh-CN" altLang="en-US"/>
            </a:p>
          </p:txBody>
        </p:sp>
      </p:grpSp>
      <p:grpSp>
        <p:nvGrpSpPr>
          <p:cNvPr id="33" name="组合 32"/>
          <p:cNvGrpSpPr/>
          <p:nvPr/>
        </p:nvGrpSpPr>
        <p:grpSpPr>
          <a:xfrm>
            <a:off x="8186738" y="5160963"/>
            <a:ext cx="531812" cy="531812"/>
            <a:chOff x="8186738" y="5160963"/>
            <a:chExt cx="531812" cy="531812"/>
          </a:xfrm>
        </p:grpSpPr>
        <p:sp>
          <p:nvSpPr>
            <p:cNvPr id="34" name="Oval 15"/>
            <p:cNvSpPr/>
            <p:nvPr/>
          </p:nvSpPr>
          <p:spPr>
            <a:xfrm>
              <a:off x="8186738" y="5160963"/>
              <a:ext cx="531812" cy="531812"/>
            </a:xfrm>
            <a:prstGeom prst="ellipse">
              <a:avLst/>
            </a:prstGeom>
            <a:solidFill>
              <a:srgbClr val="FFE838"/>
            </a:solidFill>
            <a:ln w="12700">
              <a:noFill/>
            </a:ln>
          </p:spPr>
          <p:txBody>
            <a:bodyPr anchor="ctr"/>
            <a:lstStyle/>
            <a:p>
              <a:pPr lvl="0" indent="0" algn="ctr">
                <a:buFont typeface="Arial" panose="020B0604020202020204" pitchFamily="34" charset="0"/>
                <a:buNone/>
              </a:pPr>
              <a:endParaRPr lang="en-US" altLang="zh-CN" dirty="0">
                <a:solidFill>
                  <a:srgbClr val="F2F2F2"/>
                </a:solidFill>
                <a:latin typeface="FontAwesome" pitchFamily="2" charset="0"/>
                <a:ea typeface="宋体" panose="02010600030101010101" pitchFamily="2" charset="-122"/>
                <a:sym typeface="FontAwesome" pitchFamily="2" charset="0"/>
              </a:endParaRPr>
            </a:p>
          </p:txBody>
        </p:sp>
        <p:sp>
          <p:nvSpPr>
            <p:cNvPr id="35" name="Freeform 12"/>
            <p:cNvSpPr>
              <a:spLocks noEditPoints="1"/>
            </p:cNvSpPr>
            <p:nvPr/>
          </p:nvSpPr>
          <p:spPr>
            <a:xfrm>
              <a:off x="8326438" y="5314950"/>
              <a:ext cx="252412" cy="241300"/>
            </a:xfrm>
            <a:custGeom>
              <a:avLst/>
              <a:gdLst/>
              <a:ahLst/>
              <a:cxnLst>
                <a:cxn ang="0">
                  <a:pos x="100101438" y="541922457"/>
                </a:cxn>
                <a:cxn ang="0">
                  <a:pos x="71500034" y="520531298"/>
                </a:cxn>
                <a:cxn ang="0">
                  <a:pos x="71500034" y="221048139"/>
                </a:cxn>
                <a:cxn ang="0">
                  <a:pos x="100101438" y="199656980"/>
                </a:cxn>
                <a:cxn ang="0">
                  <a:pos x="550552120" y="199656980"/>
                </a:cxn>
                <a:cxn ang="0">
                  <a:pos x="586302137" y="221048139"/>
                </a:cxn>
                <a:cxn ang="0">
                  <a:pos x="586302137" y="520531298"/>
                </a:cxn>
                <a:cxn ang="0">
                  <a:pos x="550552120" y="541922457"/>
                </a:cxn>
                <a:cxn ang="0">
                  <a:pos x="100101438" y="541922457"/>
                </a:cxn>
                <a:cxn ang="0">
                  <a:pos x="200200560" y="128349264"/>
                </a:cxn>
                <a:cxn ang="0">
                  <a:pos x="200200560" y="99828490"/>
                </a:cxn>
                <a:cxn ang="0">
                  <a:pos x="228801963" y="71305403"/>
                </a:cxn>
                <a:cxn ang="0">
                  <a:pos x="679252645" y="71305403"/>
                </a:cxn>
                <a:cxn ang="0">
                  <a:pos x="707854049" y="99828490"/>
                </a:cxn>
                <a:cxn ang="0">
                  <a:pos x="707854049" y="392182033"/>
                </a:cxn>
                <a:cxn ang="0">
                  <a:pos x="679252645" y="413573192"/>
                </a:cxn>
                <a:cxn ang="0">
                  <a:pos x="657804488" y="413573192"/>
                </a:cxn>
                <a:cxn ang="0">
                  <a:pos x="657804488" y="221048139"/>
                </a:cxn>
                <a:cxn ang="0">
                  <a:pos x="550552120" y="128349264"/>
                </a:cxn>
                <a:cxn ang="0">
                  <a:pos x="200200560" y="128349264"/>
                </a:cxn>
                <a:cxn ang="0">
                  <a:pos x="679252645" y="0"/>
                </a:cxn>
                <a:cxn ang="0">
                  <a:pos x="228801963" y="0"/>
                </a:cxn>
                <a:cxn ang="0">
                  <a:pos x="128700525" y="99828490"/>
                </a:cxn>
                <a:cxn ang="0">
                  <a:pos x="128700525" y="128349264"/>
                </a:cxn>
                <a:cxn ang="0">
                  <a:pos x="100101438" y="128349264"/>
                </a:cxn>
                <a:cxn ang="0">
                  <a:pos x="0" y="221048139"/>
                </a:cxn>
                <a:cxn ang="0">
                  <a:pos x="0" y="520531298"/>
                </a:cxn>
                <a:cxn ang="0">
                  <a:pos x="100101438" y="613230173"/>
                </a:cxn>
                <a:cxn ang="0">
                  <a:pos x="278851524" y="613230173"/>
                </a:cxn>
                <a:cxn ang="0">
                  <a:pos x="278851524" y="663142106"/>
                </a:cxn>
                <a:cxn ang="0">
                  <a:pos x="185901016" y="663142106"/>
                </a:cxn>
                <a:cxn ang="0">
                  <a:pos x="150150999" y="698797120"/>
                </a:cxn>
                <a:cxn ang="0">
                  <a:pos x="185901016" y="741579437"/>
                </a:cxn>
                <a:cxn ang="0">
                  <a:pos x="471903471" y="741579437"/>
                </a:cxn>
                <a:cxn ang="0">
                  <a:pos x="507653488" y="698797120"/>
                </a:cxn>
                <a:cxn ang="0">
                  <a:pos x="471903471" y="663142106"/>
                </a:cxn>
                <a:cxn ang="0">
                  <a:pos x="378952963" y="663142106"/>
                </a:cxn>
                <a:cxn ang="0">
                  <a:pos x="378952963" y="613230173"/>
                </a:cxn>
                <a:cxn ang="0">
                  <a:pos x="550552120" y="613230173"/>
                </a:cxn>
                <a:cxn ang="0">
                  <a:pos x="657804488" y="520531298"/>
                </a:cxn>
                <a:cxn ang="0">
                  <a:pos x="657804488" y="484878596"/>
                </a:cxn>
                <a:cxn ang="0">
                  <a:pos x="679252645" y="484878596"/>
                </a:cxn>
                <a:cxn ang="0">
                  <a:pos x="779354083" y="392182033"/>
                </a:cxn>
                <a:cxn ang="0">
                  <a:pos x="779354083" y="99828490"/>
                </a:cxn>
                <a:cxn ang="0">
                  <a:pos x="679252645" y="0"/>
                </a:cxn>
              </a:cxnLst>
              <a:rect l="0" t="0" r="0" b="0"/>
              <a:pathLst>
                <a:path w="109" h="104">
                  <a:moveTo>
                    <a:pt x="14" y="76"/>
                  </a:moveTo>
                  <a:cubicBezTo>
                    <a:pt x="12" y="76"/>
                    <a:pt x="10" y="74"/>
                    <a:pt x="10" y="73"/>
                  </a:cubicBezTo>
                  <a:cubicBezTo>
                    <a:pt x="10" y="31"/>
                    <a:pt x="10" y="31"/>
                    <a:pt x="10" y="31"/>
                  </a:cubicBezTo>
                  <a:cubicBezTo>
                    <a:pt x="10" y="30"/>
                    <a:pt x="12" y="28"/>
                    <a:pt x="14" y="28"/>
                  </a:cubicBezTo>
                  <a:cubicBezTo>
                    <a:pt x="77" y="28"/>
                    <a:pt x="77" y="28"/>
                    <a:pt x="77" y="28"/>
                  </a:cubicBezTo>
                  <a:cubicBezTo>
                    <a:pt x="80" y="28"/>
                    <a:pt x="82" y="30"/>
                    <a:pt x="82" y="31"/>
                  </a:cubicBezTo>
                  <a:cubicBezTo>
                    <a:pt x="82" y="73"/>
                    <a:pt x="82" y="73"/>
                    <a:pt x="82" y="73"/>
                  </a:cubicBezTo>
                  <a:cubicBezTo>
                    <a:pt x="82" y="74"/>
                    <a:pt x="80" y="76"/>
                    <a:pt x="77" y="76"/>
                  </a:cubicBezTo>
                  <a:cubicBezTo>
                    <a:pt x="14" y="76"/>
                    <a:pt x="14" y="76"/>
                    <a:pt x="14" y="76"/>
                  </a:cubicBezTo>
                  <a:moveTo>
                    <a:pt x="28" y="18"/>
                  </a:moveTo>
                  <a:cubicBezTo>
                    <a:pt x="28" y="14"/>
                    <a:pt x="28" y="14"/>
                    <a:pt x="28" y="14"/>
                  </a:cubicBezTo>
                  <a:cubicBezTo>
                    <a:pt x="28" y="12"/>
                    <a:pt x="29" y="10"/>
                    <a:pt x="32" y="10"/>
                  </a:cubicBezTo>
                  <a:cubicBezTo>
                    <a:pt x="95" y="10"/>
                    <a:pt x="95" y="10"/>
                    <a:pt x="95" y="10"/>
                  </a:cubicBezTo>
                  <a:cubicBezTo>
                    <a:pt x="98" y="10"/>
                    <a:pt x="99" y="12"/>
                    <a:pt x="99" y="14"/>
                  </a:cubicBezTo>
                  <a:cubicBezTo>
                    <a:pt x="99" y="55"/>
                    <a:pt x="99" y="55"/>
                    <a:pt x="99" y="55"/>
                  </a:cubicBezTo>
                  <a:cubicBezTo>
                    <a:pt x="99" y="56"/>
                    <a:pt x="98" y="58"/>
                    <a:pt x="95" y="58"/>
                  </a:cubicBezTo>
                  <a:cubicBezTo>
                    <a:pt x="92" y="58"/>
                    <a:pt x="92" y="58"/>
                    <a:pt x="92" y="58"/>
                  </a:cubicBezTo>
                  <a:cubicBezTo>
                    <a:pt x="92" y="31"/>
                    <a:pt x="92" y="31"/>
                    <a:pt x="92" y="31"/>
                  </a:cubicBezTo>
                  <a:cubicBezTo>
                    <a:pt x="92" y="23"/>
                    <a:pt x="85" y="18"/>
                    <a:pt x="77" y="18"/>
                  </a:cubicBezTo>
                  <a:cubicBezTo>
                    <a:pt x="28" y="18"/>
                    <a:pt x="28" y="18"/>
                    <a:pt x="28" y="18"/>
                  </a:cubicBezTo>
                  <a:moveTo>
                    <a:pt x="95" y="0"/>
                  </a:moveTo>
                  <a:cubicBezTo>
                    <a:pt x="32" y="0"/>
                    <a:pt x="32" y="0"/>
                    <a:pt x="32" y="0"/>
                  </a:cubicBezTo>
                  <a:cubicBezTo>
                    <a:pt x="24" y="0"/>
                    <a:pt x="18" y="6"/>
                    <a:pt x="18" y="14"/>
                  </a:cubicBezTo>
                  <a:cubicBezTo>
                    <a:pt x="18" y="18"/>
                    <a:pt x="18" y="18"/>
                    <a:pt x="18" y="18"/>
                  </a:cubicBezTo>
                  <a:cubicBezTo>
                    <a:pt x="14" y="18"/>
                    <a:pt x="14" y="18"/>
                    <a:pt x="14" y="18"/>
                  </a:cubicBezTo>
                  <a:cubicBezTo>
                    <a:pt x="7" y="18"/>
                    <a:pt x="0" y="23"/>
                    <a:pt x="0" y="31"/>
                  </a:cubicBezTo>
                  <a:cubicBezTo>
                    <a:pt x="0" y="73"/>
                    <a:pt x="0" y="73"/>
                    <a:pt x="0" y="73"/>
                  </a:cubicBezTo>
                  <a:cubicBezTo>
                    <a:pt x="0" y="81"/>
                    <a:pt x="7" y="86"/>
                    <a:pt x="14" y="86"/>
                  </a:cubicBezTo>
                  <a:cubicBezTo>
                    <a:pt x="39" y="86"/>
                    <a:pt x="39" y="86"/>
                    <a:pt x="39" y="86"/>
                  </a:cubicBezTo>
                  <a:cubicBezTo>
                    <a:pt x="39" y="93"/>
                    <a:pt x="39" y="93"/>
                    <a:pt x="39" y="93"/>
                  </a:cubicBezTo>
                  <a:cubicBezTo>
                    <a:pt x="26" y="93"/>
                    <a:pt x="26" y="93"/>
                    <a:pt x="26" y="93"/>
                  </a:cubicBezTo>
                  <a:cubicBezTo>
                    <a:pt x="23" y="93"/>
                    <a:pt x="21" y="95"/>
                    <a:pt x="21" y="98"/>
                  </a:cubicBezTo>
                  <a:cubicBezTo>
                    <a:pt x="21" y="101"/>
                    <a:pt x="23" y="104"/>
                    <a:pt x="26" y="104"/>
                  </a:cubicBezTo>
                  <a:cubicBezTo>
                    <a:pt x="66" y="104"/>
                    <a:pt x="66" y="104"/>
                    <a:pt x="66" y="104"/>
                  </a:cubicBezTo>
                  <a:cubicBezTo>
                    <a:pt x="68" y="104"/>
                    <a:pt x="71" y="101"/>
                    <a:pt x="71" y="98"/>
                  </a:cubicBezTo>
                  <a:cubicBezTo>
                    <a:pt x="71" y="95"/>
                    <a:pt x="68" y="93"/>
                    <a:pt x="66" y="93"/>
                  </a:cubicBezTo>
                  <a:cubicBezTo>
                    <a:pt x="53" y="93"/>
                    <a:pt x="53" y="93"/>
                    <a:pt x="53" y="93"/>
                  </a:cubicBezTo>
                  <a:cubicBezTo>
                    <a:pt x="53" y="86"/>
                    <a:pt x="53" y="86"/>
                    <a:pt x="53" y="86"/>
                  </a:cubicBezTo>
                  <a:cubicBezTo>
                    <a:pt x="77" y="86"/>
                    <a:pt x="77" y="86"/>
                    <a:pt x="77" y="86"/>
                  </a:cubicBezTo>
                  <a:cubicBezTo>
                    <a:pt x="85" y="86"/>
                    <a:pt x="92" y="81"/>
                    <a:pt x="92" y="73"/>
                  </a:cubicBezTo>
                  <a:cubicBezTo>
                    <a:pt x="92" y="68"/>
                    <a:pt x="92" y="68"/>
                    <a:pt x="92" y="68"/>
                  </a:cubicBezTo>
                  <a:cubicBezTo>
                    <a:pt x="95" y="68"/>
                    <a:pt x="95" y="68"/>
                    <a:pt x="95" y="68"/>
                  </a:cubicBezTo>
                  <a:cubicBezTo>
                    <a:pt x="103" y="68"/>
                    <a:pt x="109" y="63"/>
                    <a:pt x="109" y="55"/>
                  </a:cubicBezTo>
                  <a:cubicBezTo>
                    <a:pt x="109" y="14"/>
                    <a:pt x="109" y="14"/>
                    <a:pt x="109" y="14"/>
                  </a:cubicBezTo>
                  <a:cubicBezTo>
                    <a:pt x="109" y="6"/>
                    <a:pt x="103" y="0"/>
                    <a:pt x="95" y="0"/>
                  </a:cubicBezTo>
                </a:path>
              </a:pathLst>
            </a:custGeom>
            <a:solidFill>
              <a:schemeClr val="tx1"/>
            </a:solidFill>
            <a:ln w="9525">
              <a:noFill/>
            </a:ln>
          </p:spPr>
          <p:txBody>
            <a:bodyPr/>
            <a:lstStyle/>
            <a:p>
              <a:endParaRPr lang="zh-CN" altLang="en-US"/>
            </a:p>
          </p:txBody>
        </p:sp>
      </p:grpSp>
      <p:grpSp>
        <p:nvGrpSpPr>
          <p:cNvPr id="36" name="组合 35">
            <a:extLst>
              <a:ext uri="{FF2B5EF4-FFF2-40B4-BE49-F238E27FC236}">
                <a16:creationId xmlns:a16="http://schemas.microsoft.com/office/drawing/2014/main" id="{25644AF6-A9B5-47BB-9A83-0C2347856D71}"/>
              </a:ext>
            </a:extLst>
          </p:cNvPr>
          <p:cNvGrpSpPr/>
          <p:nvPr/>
        </p:nvGrpSpPr>
        <p:grpSpPr>
          <a:xfrm>
            <a:off x="240872" y="206790"/>
            <a:ext cx="2735531" cy="987852"/>
            <a:chOff x="7886079" y="961392"/>
            <a:chExt cx="2735531" cy="987852"/>
          </a:xfrm>
        </p:grpSpPr>
        <p:pic>
          <p:nvPicPr>
            <p:cNvPr id="37" name="图片 36">
              <a:extLst>
                <a:ext uri="{FF2B5EF4-FFF2-40B4-BE49-F238E27FC236}">
                  <a16:creationId xmlns:a16="http://schemas.microsoft.com/office/drawing/2014/main" id="{687D003F-D84F-4291-97E4-D4A159583EE1}"/>
                </a:ext>
              </a:extLst>
            </p:cNvPr>
            <p:cNvPicPr>
              <a:picLocks noChangeAspect="1"/>
            </p:cNvPicPr>
            <p:nvPr/>
          </p:nvPicPr>
          <p:blipFill>
            <a:blip r:embed="rId3"/>
            <a:stretch>
              <a:fillRect/>
            </a:stretch>
          </p:blipFill>
          <p:spPr>
            <a:xfrm>
              <a:off x="7886079" y="987327"/>
              <a:ext cx="2735531" cy="961917"/>
            </a:xfrm>
            <a:prstGeom prst="rect">
              <a:avLst/>
            </a:prstGeom>
          </p:spPr>
        </p:pic>
        <p:sp>
          <p:nvSpPr>
            <p:cNvPr id="38" name="文本框 37">
              <a:extLst>
                <a:ext uri="{FF2B5EF4-FFF2-40B4-BE49-F238E27FC236}">
                  <a16:creationId xmlns:a16="http://schemas.microsoft.com/office/drawing/2014/main" id="{3F65313A-8370-4DD3-BB69-264DFA99200B}"/>
                </a:ext>
              </a:extLst>
            </p:cNvPr>
            <p:cNvSpPr txBox="1"/>
            <p:nvPr/>
          </p:nvSpPr>
          <p:spPr>
            <a:xfrm>
              <a:off x="8383580" y="961392"/>
              <a:ext cx="74251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ONE</a:t>
              </a:r>
              <a:endParaRPr lang="zh-CN" altLang="en-US" sz="2000" dirty="0">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00C48D82-8671-4F2D-9984-E564F0C6BC5B}"/>
                </a:ext>
              </a:extLst>
            </p:cNvPr>
            <p:cNvSpPr txBox="1"/>
            <p:nvPr/>
          </p:nvSpPr>
          <p:spPr>
            <a:xfrm>
              <a:off x="8193080" y="1467415"/>
              <a:ext cx="198002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组内工作日程表</a:t>
              </a:r>
            </a:p>
          </p:txBody>
        </p:sp>
      </p:grpSp>
    </p:spTree>
    <p:extLst>
      <p:ext uri="{BB962C8B-B14F-4D97-AF65-F5344CB8AC3E}">
        <p14:creationId xmlns:p14="http://schemas.microsoft.com/office/powerpoint/2010/main" val="37255921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down)">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ppt_w</p:attrName>
                                        </p:attrNameLst>
                                      </p:cBhvr>
                                      <p:tavLst>
                                        <p:tav tm="0">
                                          <p:val>
                                            <p:fltVal val="0"/>
                                          </p:val>
                                        </p:tav>
                                        <p:tav tm="100000">
                                          <p:val>
                                            <p:strVal val="#ppt_w"/>
                                          </p:val>
                                        </p:tav>
                                      </p:tavLst>
                                    </p:anim>
                                    <p:anim calcmode="lin" valueType="num">
                                      <p:cBhvr>
                                        <p:cTn id="32" dur="500" fill="hold"/>
                                        <p:tgtEl>
                                          <p:spTgt spid="27"/>
                                        </p:tgtEl>
                                        <p:attrNameLst>
                                          <p:attrName>ppt_h</p:attrName>
                                        </p:attrNameLst>
                                      </p:cBhvr>
                                      <p:tavLst>
                                        <p:tav tm="0">
                                          <p:val>
                                            <p:fltVal val="0"/>
                                          </p:val>
                                        </p:tav>
                                        <p:tav tm="100000">
                                          <p:val>
                                            <p:strVal val="#ppt_h"/>
                                          </p:val>
                                        </p:tav>
                                      </p:tavLst>
                                    </p:anim>
                                    <p:animEffect transition="in" filter="fade">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p:cTn id="50" dur="500" fill="hold"/>
                                        <p:tgtEl>
                                          <p:spTgt spid="24"/>
                                        </p:tgtEl>
                                        <p:attrNameLst>
                                          <p:attrName>ppt_w</p:attrName>
                                        </p:attrNameLst>
                                      </p:cBhvr>
                                      <p:tavLst>
                                        <p:tav tm="0">
                                          <p:val>
                                            <p:fltVal val="0"/>
                                          </p:val>
                                        </p:tav>
                                        <p:tav tm="100000">
                                          <p:val>
                                            <p:strVal val="#ppt_w"/>
                                          </p:val>
                                        </p:tav>
                                      </p:tavLst>
                                    </p:anim>
                                    <p:anim calcmode="lin" valueType="num">
                                      <p:cBhvr>
                                        <p:cTn id="51" dur="500" fill="hold"/>
                                        <p:tgtEl>
                                          <p:spTgt spid="24"/>
                                        </p:tgtEl>
                                        <p:attrNameLst>
                                          <p:attrName>ppt_h</p:attrName>
                                        </p:attrNameLst>
                                      </p:cBhvr>
                                      <p:tavLst>
                                        <p:tav tm="0">
                                          <p:val>
                                            <p:fltVal val="0"/>
                                          </p:val>
                                        </p:tav>
                                        <p:tav tm="100000">
                                          <p:val>
                                            <p:strVal val="#ppt_h"/>
                                          </p:val>
                                        </p:tav>
                                      </p:tavLst>
                                    </p:anim>
                                    <p:animEffect transition="in" filter="fade">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up)">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p:cTn id="69" dur="500" fill="hold"/>
                                        <p:tgtEl>
                                          <p:spTgt spid="30"/>
                                        </p:tgtEl>
                                        <p:attrNameLst>
                                          <p:attrName>ppt_w</p:attrName>
                                        </p:attrNameLst>
                                      </p:cBhvr>
                                      <p:tavLst>
                                        <p:tav tm="0">
                                          <p:val>
                                            <p:fltVal val="0"/>
                                          </p:val>
                                        </p:tav>
                                        <p:tav tm="100000">
                                          <p:val>
                                            <p:strVal val="#ppt_w"/>
                                          </p:val>
                                        </p:tav>
                                      </p:tavLst>
                                    </p:anim>
                                    <p:anim calcmode="lin" valueType="num">
                                      <p:cBhvr>
                                        <p:cTn id="70" dur="500" fill="hold"/>
                                        <p:tgtEl>
                                          <p:spTgt spid="30"/>
                                        </p:tgtEl>
                                        <p:attrNameLst>
                                          <p:attrName>ppt_h</p:attrName>
                                        </p:attrNameLst>
                                      </p:cBhvr>
                                      <p:tavLst>
                                        <p:tav tm="0">
                                          <p:val>
                                            <p:fltVal val="0"/>
                                          </p:val>
                                        </p:tav>
                                        <p:tav tm="100000">
                                          <p:val>
                                            <p:strVal val="#ppt_h"/>
                                          </p:val>
                                        </p:tav>
                                      </p:tavLst>
                                    </p:anim>
                                    <p:animEffect transition="in" filter="fade">
                                      <p:cBhvr>
                                        <p:cTn id="71" dur="500"/>
                                        <p:tgtEl>
                                          <p:spTgt spid="30"/>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fade">
                                      <p:cBhvr>
                                        <p:cTn id="76" dur="1000"/>
                                        <p:tgtEl>
                                          <p:spTgt spid="11"/>
                                        </p:tgtEl>
                                      </p:cBhvr>
                                    </p:animEffect>
                                    <p:anim calcmode="lin" valueType="num">
                                      <p:cBhvr>
                                        <p:cTn id="77" dur="1000" fill="hold"/>
                                        <p:tgtEl>
                                          <p:spTgt spid="11"/>
                                        </p:tgtEl>
                                        <p:attrNameLst>
                                          <p:attrName>ppt_x</p:attrName>
                                        </p:attrNameLst>
                                      </p:cBhvr>
                                      <p:tavLst>
                                        <p:tav tm="0">
                                          <p:val>
                                            <p:strVal val="#ppt_x"/>
                                          </p:val>
                                        </p:tav>
                                        <p:tav tm="100000">
                                          <p:val>
                                            <p:strVal val="#ppt_x"/>
                                          </p:val>
                                        </p:tav>
                                      </p:tavLst>
                                    </p:anim>
                                    <p:anim calcmode="lin" valueType="num">
                                      <p:cBhvr>
                                        <p:cTn id="7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up)">
                                      <p:cBhvr>
                                        <p:cTn id="83" dur="500"/>
                                        <p:tgtEl>
                                          <p:spTgt spid="20"/>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nodeType="clickEffect">
                                  <p:stCondLst>
                                    <p:cond delay="0"/>
                                  </p:stCondLst>
                                  <p:childTnLst>
                                    <p:set>
                                      <p:cBhvr>
                                        <p:cTn id="87" dur="1" fill="hold">
                                          <p:stCondLst>
                                            <p:cond delay="0"/>
                                          </p:stCondLst>
                                        </p:cTn>
                                        <p:tgtEl>
                                          <p:spTgt spid="33"/>
                                        </p:tgtEl>
                                        <p:attrNameLst>
                                          <p:attrName>style.visibility</p:attrName>
                                        </p:attrNameLst>
                                      </p:cBhvr>
                                      <p:to>
                                        <p:strVal val="visible"/>
                                      </p:to>
                                    </p:set>
                                    <p:anim calcmode="lin" valueType="num">
                                      <p:cBhvr>
                                        <p:cTn id="88" dur="500" fill="hold"/>
                                        <p:tgtEl>
                                          <p:spTgt spid="33"/>
                                        </p:tgtEl>
                                        <p:attrNameLst>
                                          <p:attrName>ppt_w</p:attrName>
                                        </p:attrNameLst>
                                      </p:cBhvr>
                                      <p:tavLst>
                                        <p:tav tm="0">
                                          <p:val>
                                            <p:fltVal val="0"/>
                                          </p:val>
                                        </p:tav>
                                        <p:tav tm="100000">
                                          <p:val>
                                            <p:strVal val="#ppt_w"/>
                                          </p:val>
                                        </p:tav>
                                      </p:tavLst>
                                    </p:anim>
                                    <p:anim calcmode="lin" valueType="num">
                                      <p:cBhvr>
                                        <p:cTn id="89" dur="500" fill="hold"/>
                                        <p:tgtEl>
                                          <p:spTgt spid="33"/>
                                        </p:tgtEl>
                                        <p:attrNameLst>
                                          <p:attrName>ppt_h</p:attrName>
                                        </p:attrNameLst>
                                      </p:cBhvr>
                                      <p:tavLst>
                                        <p:tav tm="0">
                                          <p:val>
                                            <p:fltVal val="0"/>
                                          </p:val>
                                        </p:tav>
                                        <p:tav tm="100000">
                                          <p:val>
                                            <p:strVal val="#ppt_h"/>
                                          </p:val>
                                        </p:tav>
                                      </p:tavLst>
                                    </p:anim>
                                    <p:animEffect transition="in" filter="fade">
                                      <p:cBhvr>
                                        <p:cTn id="90" dur="500"/>
                                        <p:tgtEl>
                                          <p:spTgt spid="33"/>
                                        </p:tgtEl>
                                      </p:cBhvr>
                                    </p:animEffect>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fade">
                                      <p:cBhvr>
                                        <p:cTn id="95" dur="1000"/>
                                        <p:tgtEl>
                                          <p:spTgt spid="14"/>
                                        </p:tgtEl>
                                      </p:cBhvr>
                                    </p:animEffect>
                                    <p:anim calcmode="lin" valueType="num">
                                      <p:cBhvr>
                                        <p:cTn id="96" dur="1000" fill="hold"/>
                                        <p:tgtEl>
                                          <p:spTgt spid="14"/>
                                        </p:tgtEl>
                                        <p:attrNameLst>
                                          <p:attrName>ppt_x</p:attrName>
                                        </p:attrNameLst>
                                      </p:cBhvr>
                                      <p:tavLst>
                                        <p:tav tm="0">
                                          <p:val>
                                            <p:strVal val="#ppt_x"/>
                                          </p:val>
                                        </p:tav>
                                        <p:tav tm="100000">
                                          <p:val>
                                            <p:strVal val="#ppt_x"/>
                                          </p:val>
                                        </p:tav>
                                      </p:tavLst>
                                    </p:anim>
                                    <p:anim calcmode="lin" valueType="num">
                                      <p:cBhvr>
                                        <p:cTn id="9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aight Connector 54"/>
          <p:cNvSpPr/>
          <p:nvPr/>
        </p:nvSpPr>
        <p:spPr>
          <a:xfrm>
            <a:off x="3245488" y="3316235"/>
            <a:ext cx="5415118" cy="1"/>
          </a:xfrm>
          <a:prstGeom prst="line">
            <a:avLst/>
          </a:prstGeom>
          <a:ln w="25400" cap="flat" cmpd="sng">
            <a:solidFill>
              <a:srgbClr val="BFBFBF"/>
            </a:solidFill>
            <a:prstDash val="solid"/>
            <a:bevel/>
            <a:headEnd type="none" w="med" len="med"/>
            <a:tailEnd type="none" w="med" len="med"/>
          </a:ln>
        </p:spPr>
      </p:sp>
      <p:sp>
        <p:nvSpPr>
          <p:cNvPr id="3" name="Straight Connector 55"/>
          <p:cNvSpPr/>
          <p:nvPr/>
        </p:nvSpPr>
        <p:spPr>
          <a:xfrm>
            <a:off x="3245643" y="3315969"/>
            <a:ext cx="1859017" cy="4506"/>
          </a:xfrm>
          <a:prstGeom prst="line">
            <a:avLst/>
          </a:prstGeom>
          <a:ln w="25400" cap="flat" cmpd="sng">
            <a:solidFill>
              <a:srgbClr val="FFE838"/>
            </a:solidFill>
            <a:prstDash val="solid"/>
            <a:bevel/>
            <a:headEnd type="none" w="med" len="med"/>
            <a:tailEnd type="oval" w="med" len="med"/>
          </a:ln>
        </p:spPr>
      </p:sp>
      <p:sp>
        <p:nvSpPr>
          <p:cNvPr id="4" name="TextBox 56"/>
          <p:cNvSpPr/>
          <p:nvPr/>
        </p:nvSpPr>
        <p:spPr>
          <a:xfrm>
            <a:off x="3150393" y="3028950"/>
            <a:ext cx="893193" cy="307777"/>
          </a:xfrm>
          <a:prstGeom prst="rect">
            <a:avLst/>
          </a:prstGeom>
          <a:noFill/>
          <a:ln w="9525">
            <a:noFill/>
          </a:ln>
        </p:spPr>
        <p:txBody>
          <a:bodyPr wrap="none" anchor="t">
            <a:spAutoFit/>
          </a:bodyPr>
          <a:lstStyle/>
          <a:p>
            <a:pPr lvl="0" indent="0">
              <a:buFont typeface="Arial" panose="020B0604020202020204" pitchFamily="34" charset="0"/>
              <a:buNone/>
            </a:pPr>
            <a:r>
              <a:rPr lang="zh-CN" altLang="en-US" sz="1400" dirty="0">
                <a:latin typeface="微软雅黑" panose="020B0503020204020204" charset="-122"/>
                <a:ea typeface="微软雅黑" panose="020B0503020204020204" charset="-122"/>
                <a:sym typeface="Open Sans" panose="020B0606030504020204" pitchFamily="2" charset="0"/>
              </a:rPr>
              <a:t>爬虫</a:t>
            </a:r>
            <a:r>
              <a:rPr lang="en-US" altLang="zh-CN" sz="1400" dirty="0">
                <a:latin typeface="微软雅黑" panose="020B0503020204020204" charset="-122"/>
                <a:ea typeface="微软雅黑" panose="020B0503020204020204" charset="-122"/>
                <a:sym typeface="Open Sans" panose="020B0606030504020204" pitchFamily="2" charset="0"/>
              </a:rPr>
              <a:t>v1.0</a:t>
            </a:r>
            <a:endParaRPr lang="zh-CN" altLang="en-US" sz="1400" dirty="0">
              <a:latin typeface="微软雅黑" panose="020B0503020204020204" charset="-122"/>
              <a:ea typeface="微软雅黑" panose="020B0503020204020204" charset="-122"/>
              <a:sym typeface="Open Sans" panose="020B0606030504020204" pitchFamily="2" charset="0"/>
            </a:endParaRPr>
          </a:p>
        </p:txBody>
      </p:sp>
      <p:sp>
        <p:nvSpPr>
          <p:cNvPr id="5" name="TextBox 57"/>
          <p:cNvSpPr/>
          <p:nvPr/>
        </p:nvSpPr>
        <p:spPr>
          <a:xfrm>
            <a:off x="4945003" y="3043613"/>
            <a:ext cx="449162" cy="246221"/>
          </a:xfrm>
          <a:prstGeom prst="rect">
            <a:avLst/>
          </a:prstGeom>
          <a:noFill/>
          <a:ln w="9525">
            <a:noFill/>
          </a:ln>
        </p:spPr>
        <p:txBody>
          <a:bodyPr wrap="none" anchor="t">
            <a:spAutoFit/>
          </a:bodyPr>
          <a:lstStyle/>
          <a:p>
            <a:pPr lvl="0" indent="0">
              <a:buFont typeface="Arial" panose="020B0604020202020204" pitchFamily="34" charset="0"/>
              <a:buNone/>
            </a:pPr>
            <a:r>
              <a:rPr lang="en-US" altLang="zh-CN" sz="1000" dirty="0">
                <a:solidFill>
                  <a:srgbClr val="3F3F3F"/>
                </a:solidFill>
                <a:latin typeface="微软雅黑" panose="020B0503020204020204" charset="-122"/>
                <a:ea typeface="微软雅黑" panose="020B0503020204020204" charset="-122"/>
                <a:sym typeface="Open Sans" panose="020B0606030504020204" pitchFamily="2" charset="0"/>
              </a:rPr>
              <a:t>30%</a:t>
            </a:r>
          </a:p>
        </p:txBody>
      </p:sp>
      <p:sp>
        <p:nvSpPr>
          <p:cNvPr id="6" name="Straight Connector 60"/>
          <p:cNvSpPr/>
          <p:nvPr/>
        </p:nvSpPr>
        <p:spPr>
          <a:xfrm>
            <a:off x="3245488" y="3950658"/>
            <a:ext cx="5415118" cy="1"/>
          </a:xfrm>
          <a:prstGeom prst="line">
            <a:avLst/>
          </a:prstGeom>
          <a:ln w="25400" cap="flat" cmpd="sng">
            <a:solidFill>
              <a:srgbClr val="BFBFBF"/>
            </a:solidFill>
            <a:prstDash val="solid"/>
            <a:bevel/>
            <a:headEnd type="none" w="med" len="med"/>
            <a:tailEnd type="none" w="med" len="med"/>
          </a:ln>
        </p:spPr>
      </p:sp>
      <p:sp>
        <p:nvSpPr>
          <p:cNvPr id="7" name="Straight Connector 61"/>
          <p:cNvSpPr/>
          <p:nvPr/>
        </p:nvSpPr>
        <p:spPr>
          <a:xfrm>
            <a:off x="3245643" y="3950970"/>
            <a:ext cx="2489332" cy="10370"/>
          </a:xfrm>
          <a:prstGeom prst="line">
            <a:avLst/>
          </a:prstGeom>
          <a:ln w="25400" cap="flat" cmpd="sng">
            <a:solidFill>
              <a:srgbClr val="00D0FF"/>
            </a:solidFill>
            <a:prstDash val="solid"/>
            <a:bevel/>
            <a:headEnd type="none" w="med" len="med"/>
            <a:tailEnd type="oval" w="med" len="med"/>
          </a:ln>
        </p:spPr>
      </p:sp>
      <p:sp>
        <p:nvSpPr>
          <p:cNvPr id="8" name="TextBox 63"/>
          <p:cNvSpPr/>
          <p:nvPr/>
        </p:nvSpPr>
        <p:spPr>
          <a:xfrm>
            <a:off x="5009964" y="3671628"/>
            <a:ext cx="449162" cy="246221"/>
          </a:xfrm>
          <a:prstGeom prst="rect">
            <a:avLst/>
          </a:prstGeom>
          <a:noFill/>
          <a:ln w="9525">
            <a:noFill/>
          </a:ln>
        </p:spPr>
        <p:txBody>
          <a:bodyPr wrap="none" anchor="t">
            <a:spAutoFit/>
          </a:bodyPr>
          <a:lstStyle/>
          <a:p>
            <a:pPr lvl="0" indent="0">
              <a:buFont typeface="Arial" panose="020B0604020202020204" pitchFamily="34" charset="0"/>
              <a:buNone/>
            </a:pPr>
            <a:r>
              <a:rPr lang="en-US" altLang="zh-CN" sz="1000" dirty="0">
                <a:solidFill>
                  <a:srgbClr val="3F3F3F"/>
                </a:solidFill>
                <a:latin typeface="微软雅黑" panose="020B0503020204020204" charset="-122"/>
                <a:ea typeface="微软雅黑" panose="020B0503020204020204" charset="-122"/>
                <a:sym typeface="Open Sans" panose="020B0606030504020204" pitchFamily="2" charset="0"/>
              </a:rPr>
              <a:t>40%</a:t>
            </a:r>
          </a:p>
        </p:txBody>
      </p:sp>
      <p:sp>
        <p:nvSpPr>
          <p:cNvPr id="9" name="Straight Connector 65"/>
          <p:cNvSpPr/>
          <p:nvPr/>
        </p:nvSpPr>
        <p:spPr>
          <a:xfrm>
            <a:off x="3245488" y="4628835"/>
            <a:ext cx="5415118" cy="1"/>
          </a:xfrm>
          <a:prstGeom prst="line">
            <a:avLst/>
          </a:prstGeom>
          <a:ln w="25400" cap="flat" cmpd="sng">
            <a:solidFill>
              <a:srgbClr val="BFBFBF"/>
            </a:solidFill>
            <a:prstDash val="solid"/>
            <a:bevel/>
            <a:headEnd type="none" w="med" len="med"/>
            <a:tailEnd type="none" w="med" len="med"/>
          </a:ln>
        </p:spPr>
      </p:sp>
      <p:sp>
        <p:nvSpPr>
          <p:cNvPr id="10" name="Straight Connector 66"/>
          <p:cNvSpPr/>
          <p:nvPr/>
        </p:nvSpPr>
        <p:spPr>
          <a:xfrm>
            <a:off x="3245644" y="4629150"/>
            <a:ext cx="3439241" cy="7812"/>
          </a:xfrm>
          <a:prstGeom prst="line">
            <a:avLst/>
          </a:prstGeom>
          <a:ln w="25400" cap="flat" cmpd="sng">
            <a:solidFill>
              <a:srgbClr val="00D0FF"/>
            </a:solidFill>
            <a:prstDash val="solid"/>
            <a:bevel/>
            <a:headEnd type="none" w="med" len="med"/>
            <a:tailEnd type="oval" w="med" len="med"/>
          </a:ln>
        </p:spPr>
      </p:sp>
      <p:sp>
        <p:nvSpPr>
          <p:cNvPr id="11" name="TextBox 68"/>
          <p:cNvSpPr/>
          <p:nvPr/>
        </p:nvSpPr>
        <p:spPr>
          <a:xfrm>
            <a:off x="6460304" y="4321929"/>
            <a:ext cx="449162" cy="246221"/>
          </a:xfrm>
          <a:prstGeom prst="rect">
            <a:avLst/>
          </a:prstGeom>
          <a:noFill/>
          <a:ln w="9525">
            <a:noFill/>
          </a:ln>
        </p:spPr>
        <p:txBody>
          <a:bodyPr wrap="none" anchor="t">
            <a:spAutoFit/>
          </a:bodyPr>
          <a:lstStyle/>
          <a:p>
            <a:pPr lvl="0" indent="0">
              <a:buFont typeface="Arial" panose="020B0604020202020204" pitchFamily="34" charset="0"/>
              <a:buNone/>
            </a:pPr>
            <a:r>
              <a:rPr lang="en-US" altLang="zh-CN" sz="1000" dirty="0">
                <a:solidFill>
                  <a:srgbClr val="3F3F3F"/>
                </a:solidFill>
                <a:latin typeface="微软雅黑" panose="020B0503020204020204" charset="-122"/>
                <a:ea typeface="微软雅黑" panose="020B0503020204020204" charset="-122"/>
                <a:sym typeface="Open Sans" panose="020B0606030504020204" pitchFamily="2" charset="0"/>
              </a:rPr>
              <a:t>60%</a:t>
            </a:r>
          </a:p>
        </p:txBody>
      </p:sp>
      <p:sp>
        <p:nvSpPr>
          <p:cNvPr id="12" name="Straight Connector 70"/>
          <p:cNvSpPr/>
          <p:nvPr/>
        </p:nvSpPr>
        <p:spPr>
          <a:xfrm>
            <a:off x="3245488" y="5307012"/>
            <a:ext cx="5415118" cy="1"/>
          </a:xfrm>
          <a:prstGeom prst="line">
            <a:avLst/>
          </a:prstGeom>
          <a:ln w="25400" cap="flat" cmpd="sng">
            <a:solidFill>
              <a:srgbClr val="BFBFBF"/>
            </a:solidFill>
            <a:prstDash val="solid"/>
            <a:bevel/>
            <a:headEnd type="none" w="med" len="med"/>
            <a:tailEnd type="none" w="med" len="med"/>
          </a:ln>
        </p:spPr>
      </p:sp>
      <p:sp>
        <p:nvSpPr>
          <p:cNvPr id="13" name="Straight Connector 71"/>
          <p:cNvSpPr/>
          <p:nvPr/>
        </p:nvSpPr>
        <p:spPr>
          <a:xfrm>
            <a:off x="3245487" y="5307013"/>
            <a:ext cx="5081767" cy="8126"/>
          </a:xfrm>
          <a:prstGeom prst="line">
            <a:avLst/>
          </a:prstGeom>
          <a:ln w="25400" cap="flat" cmpd="sng">
            <a:solidFill>
              <a:srgbClr val="FFE838"/>
            </a:solidFill>
            <a:prstDash val="solid"/>
            <a:bevel/>
            <a:headEnd type="none" w="med" len="med"/>
            <a:tailEnd type="oval" w="med" len="med"/>
          </a:ln>
        </p:spPr>
      </p:sp>
      <p:sp>
        <p:nvSpPr>
          <p:cNvPr id="14" name="TextBox 73"/>
          <p:cNvSpPr/>
          <p:nvPr/>
        </p:nvSpPr>
        <p:spPr>
          <a:xfrm>
            <a:off x="8102673" y="5010765"/>
            <a:ext cx="449162" cy="246221"/>
          </a:xfrm>
          <a:prstGeom prst="rect">
            <a:avLst/>
          </a:prstGeom>
          <a:noFill/>
          <a:ln w="9525">
            <a:noFill/>
          </a:ln>
        </p:spPr>
        <p:txBody>
          <a:bodyPr wrap="none" anchor="t">
            <a:spAutoFit/>
          </a:bodyPr>
          <a:lstStyle/>
          <a:p>
            <a:pPr lvl="0" indent="0">
              <a:buFont typeface="Arial" panose="020B0604020202020204" pitchFamily="34" charset="0"/>
              <a:buNone/>
            </a:pPr>
            <a:r>
              <a:rPr lang="en-US" altLang="zh-CN" sz="1000" dirty="0">
                <a:solidFill>
                  <a:srgbClr val="3F3F3F"/>
                </a:solidFill>
                <a:latin typeface="微软雅黑" panose="020B0503020204020204" charset="-122"/>
                <a:ea typeface="微软雅黑" panose="020B0503020204020204" charset="-122"/>
                <a:sym typeface="Open Sans" panose="020B0606030504020204" pitchFamily="2" charset="0"/>
              </a:rPr>
              <a:t>95%</a:t>
            </a:r>
          </a:p>
        </p:txBody>
      </p:sp>
      <p:sp>
        <p:nvSpPr>
          <p:cNvPr id="15" name="TextBox 56"/>
          <p:cNvSpPr/>
          <p:nvPr/>
        </p:nvSpPr>
        <p:spPr>
          <a:xfrm>
            <a:off x="3171031" y="3632200"/>
            <a:ext cx="893193" cy="307777"/>
          </a:xfrm>
          <a:prstGeom prst="rect">
            <a:avLst/>
          </a:prstGeom>
          <a:noFill/>
          <a:ln w="9525">
            <a:noFill/>
          </a:ln>
        </p:spPr>
        <p:txBody>
          <a:bodyPr wrap="none" anchor="t">
            <a:spAutoFit/>
          </a:bodyPr>
          <a:lstStyle/>
          <a:p>
            <a:pPr lvl="0" indent="0">
              <a:buFont typeface="Arial" panose="020B0604020202020204" pitchFamily="34" charset="0"/>
              <a:buNone/>
            </a:pPr>
            <a:r>
              <a:rPr lang="zh-CN" altLang="en-US" sz="1400" dirty="0">
                <a:latin typeface="微软雅黑" panose="020B0503020204020204" charset="-122"/>
                <a:ea typeface="微软雅黑" panose="020B0503020204020204" charset="-122"/>
                <a:sym typeface="Open Sans" panose="020B0606030504020204" pitchFamily="2" charset="0"/>
              </a:rPr>
              <a:t>爬虫</a:t>
            </a:r>
            <a:r>
              <a:rPr lang="en-US" altLang="zh-CN" sz="1400" dirty="0">
                <a:latin typeface="微软雅黑" panose="020B0503020204020204" charset="-122"/>
                <a:ea typeface="微软雅黑" panose="020B0503020204020204" charset="-122"/>
                <a:sym typeface="Open Sans" panose="020B0606030504020204" pitchFamily="2" charset="0"/>
              </a:rPr>
              <a:t>v1.1</a:t>
            </a:r>
            <a:endParaRPr lang="zh-CN" altLang="en-US" sz="1400" dirty="0">
              <a:latin typeface="微软雅黑" panose="020B0503020204020204" charset="-122"/>
              <a:ea typeface="微软雅黑" panose="020B0503020204020204" charset="-122"/>
              <a:sym typeface="Open Sans" panose="020B0606030504020204" pitchFamily="2" charset="0"/>
            </a:endParaRPr>
          </a:p>
        </p:txBody>
      </p:sp>
      <p:sp>
        <p:nvSpPr>
          <p:cNvPr id="16" name="TextBox 56"/>
          <p:cNvSpPr/>
          <p:nvPr/>
        </p:nvSpPr>
        <p:spPr>
          <a:xfrm>
            <a:off x="3171031" y="4268788"/>
            <a:ext cx="893193" cy="307777"/>
          </a:xfrm>
          <a:prstGeom prst="rect">
            <a:avLst/>
          </a:prstGeom>
          <a:noFill/>
          <a:ln w="9525">
            <a:noFill/>
          </a:ln>
        </p:spPr>
        <p:txBody>
          <a:bodyPr wrap="none" anchor="t">
            <a:spAutoFit/>
          </a:bodyPr>
          <a:lstStyle/>
          <a:p>
            <a:pPr lvl="0" indent="0">
              <a:buFont typeface="Arial" panose="020B0604020202020204" pitchFamily="34" charset="0"/>
              <a:buNone/>
            </a:pPr>
            <a:r>
              <a:rPr lang="zh-CN" altLang="en-US" sz="1400" dirty="0">
                <a:latin typeface="微软雅黑" panose="020B0503020204020204" charset="-122"/>
                <a:ea typeface="微软雅黑" panose="020B0503020204020204" charset="-122"/>
                <a:sym typeface="Open Sans" panose="020B0606030504020204" pitchFamily="2" charset="0"/>
              </a:rPr>
              <a:t>爬虫</a:t>
            </a:r>
            <a:r>
              <a:rPr lang="en-US" altLang="zh-CN" sz="1400" dirty="0">
                <a:latin typeface="微软雅黑" panose="020B0503020204020204" charset="-122"/>
                <a:ea typeface="微软雅黑" panose="020B0503020204020204" charset="-122"/>
                <a:sym typeface="Open Sans" panose="020B0606030504020204" pitchFamily="2" charset="0"/>
              </a:rPr>
              <a:t>v2.0</a:t>
            </a:r>
            <a:endParaRPr lang="zh-CN" altLang="en-US" sz="1400" dirty="0">
              <a:latin typeface="微软雅黑" panose="020B0503020204020204" charset="-122"/>
              <a:ea typeface="微软雅黑" panose="020B0503020204020204" charset="-122"/>
              <a:sym typeface="Open Sans" panose="020B0606030504020204" pitchFamily="2" charset="0"/>
            </a:endParaRPr>
          </a:p>
        </p:txBody>
      </p:sp>
      <p:sp>
        <p:nvSpPr>
          <p:cNvPr id="17" name="TextBox 56"/>
          <p:cNvSpPr/>
          <p:nvPr/>
        </p:nvSpPr>
        <p:spPr>
          <a:xfrm>
            <a:off x="3171031" y="4979988"/>
            <a:ext cx="893193" cy="307777"/>
          </a:xfrm>
          <a:prstGeom prst="rect">
            <a:avLst/>
          </a:prstGeom>
          <a:noFill/>
          <a:ln w="9525">
            <a:noFill/>
          </a:ln>
        </p:spPr>
        <p:txBody>
          <a:bodyPr wrap="none" anchor="t">
            <a:spAutoFit/>
          </a:bodyPr>
          <a:lstStyle/>
          <a:p>
            <a:pPr lvl="0" indent="0">
              <a:buFont typeface="Arial" panose="020B0604020202020204" pitchFamily="34" charset="0"/>
              <a:buNone/>
            </a:pPr>
            <a:r>
              <a:rPr lang="zh-CN" altLang="en-US" sz="1400" dirty="0">
                <a:latin typeface="微软雅黑" panose="020B0503020204020204" charset="-122"/>
                <a:ea typeface="微软雅黑" panose="020B0503020204020204" charset="-122"/>
                <a:sym typeface="Open Sans" panose="020B0606030504020204" pitchFamily="2" charset="0"/>
              </a:rPr>
              <a:t>爬虫</a:t>
            </a:r>
            <a:r>
              <a:rPr lang="en-US" altLang="zh-CN" sz="1400" dirty="0">
                <a:latin typeface="微软雅黑" panose="020B0503020204020204" charset="-122"/>
                <a:ea typeface="微软雅黑" panose="020B0503020204020204" charset="-122"/>
                <a:sym typeface="Open Sans" panose="020B0606030504020204" pitchFamily="2" charset="0"/>
              </a:rPr>
              <a:t>v3.0</a:t>
            </a:r>
            <a:endParaRPr lang="zh-CN" altLang="en-US" sz="1400" dirty="0">
              <a:latin typeface="微软雅黑" panose="020B0503020204020204" charset="-122"/>
              <a:ea typeface="微软雅黑" panose="020B0503020204020204" charset="-122"/>
              <a:sym typeface="Open Sans" panose="020B0606030504020204" pitchFamily="2" charset="0"/>
            </a:endParaRPr>
          </a:p>
        </p:txBody>
      </p:sp>
      <p:sp>
        <p:nvSpPr>
          <p:cNvPr id="18" name="矩形 17"/>
          <p:cNvSpPr/>
          <p:nvPr/>
        </p:nvSpPr>
        <p:spPr>
          <a:xfrm>
            <a:off x="5234545" y="2070637"/>
            <a:ext cx="2639513"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爬虫程序的效率</a:t>
            </a:r>
            <a:endParaRPr lang="en-US" altLang="zh-CN" sz="1600" dirty="0">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B64CD2ED-351B-4F44-A563-E2E9C7434B13}"/>
              </a:ext>
            </a:extLst>
          </p:cNvPr>
          <p:cNvGrpSpPr/>
          <p:nvPr/>
        </p:nvGrpSpPr>
        <p:grpSpPr>
          <a:xfrm>
            <a:off x="242405" y="215668"/>
            <a:ext cx="2735531" cy="978974"/>
            <a:chOff x="7886079" y="961392"/>
            <a:chExt cx="2735531" cy="978974"/>
          </a:xfrm>
        </p:grpSpPr>
        <p:pic>
          <p:nvPicPr>
            <p:cNvPr id="20" name="图片 19">
              <a:extLst>
                <a:ext uri="{FF2B5EF4-FFF2-40B4-BE49-F238E27FC236}">
                  <a16:creationId xmlns:a16="http://schemas.microsoft.com/office/drawing/2014/main" id="{FD727831-CD46-405C-AC0F-824867F75AFE}"/>
                </a:ext>
              </a:extLst>
            </p:cNvPr>
            <p:cNvPicPr>
              <a:picLocks noChangeAspect="1"/>
            </p:cNvPicPr>
            <p:nvPr/>
          </p:nvPicPr>
          <p:blipFill>
            <a:blip r:embed="rId3"/>
            <a:stretch>
              <a:fillRect/>
            </a:stretch>
          </p:blipFill>
          <p:spPr>
            <a:xfrm>
              <a:off x="7886079" y="978449"/>
              <a:ext cx="2735531" cy="961917"/>
            </a:xfrm>
            <a:prstGeom prst="rect">
              <a:avLst/>
            </a:prstGeom>
          </p:spPr>
        </p:pic>
        <p:sp>
          <p:nvSpPr>
            <p:cNvPr id="21" name="文本框 20">
              <a:extLst>
                <a:ext uri="{FF2B5EF4-FFF2-40B4-BE49-F238E27FC236}">
                  <a16:creationId xmlns:a16="http://schemas.microsoft.com/office/drawing/2014/main" id="{CEC1C3CE-DA7C-4773-ADA8-7A639AC5C1B4}"/>
                </a:ext>
              </a:extLst>
            </p:cNvPr>
            <p:cNvSpPr txBox="1"/>
            <p:nvPr/>
          </p:nvSpPr>
          <p:spPr>
            <a:xfrm>
              <a:off x="8383580" y="961392"/>
              <a:ext cx="74251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ONE</a:t>
              </a:r>
              <a:endParaRPr lang="zh-CN" altLang="en-US" sz="200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FE383193-76BF-4B3C-8EA9-789E52AA0B43}"/>
                </a:ext>
              </a:extLst>
            </p:cNvPr>
            <p:cNvSpPr txBox="1"/>
            <p:nvPr/>
          </p:nvSpPr>
          <p:spPr>
            <a:xfrm>
              <a:off x="8193080" y="1467415"/>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爬虫程序版本</a:t>
              </a:r>
            </a:p>
          </p:txBody>
        </p:sp>
      </p:grpSp>
    </p:spTree>
    <p:extLst>
      <p:ext uri="{BB962C8B-B14F-4D97-AF65-F5344CB8AC3E}">
        <p14:creationId xmlns:p14="http://schemas.microsoft.com/office/powerpoint/2010/main" val="41185098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500" fill="hold"/>
                                        <p:tgtEl>
                                          <p:spTgt spid="8"/>
                                        </p:tgtEl>
                                        <p:attrNameLst>
                                          <p:attrName>ppt_w</p:attrName>
                                        </p:attrNameLst>
                                      </p:cBhvr>
                                      <p:tavLst>
                                        <p:tav tm="0">
                                          <p:val>
                                            <p:fltVal val="0"/>
                                          </p:val>
                                        </p:tav>
                                        <p:tav tm="100000">
                                          <p:val>
                                            <p:strVal val="#ppt_w"/>
                                          </p:val>
                                        </p:tav>
                                      </p:tavLst>
                                    </p:anim>
                                    <p:anim calcmode="lin" valueType="num">
                                      <p:cBhvr>
                                        <p:cTn id="53" dur="500" fill="hold"/>
                                        <p:tgtEl>
                                          <p:spTgt spid="8"/>
                                        </p:tgtEl>
                                        <p:attrNameLst>
                                          <p:attrName>ppt_h</p:attrName>
                                        </p:attrNameLst>
                                      </p:cBhvr>
                                      <p:tavLst>
                                        <p:tav tm="0">
                                          <p:val>
                                            <p:fltVal val="0"/>
                                          </p:val>
                                        </p:tav>
                                        <p:tav tm="100000">
                                          <p:val>
                                            <p:strVal val="#ppt_h"/>
                                          </p:val>
                                        </p:tav>
                                      </p:tavLst>
                                    </p:anim>
                                    <p:animEffect transition="in" filter="fade">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1"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left)">
                                      <p:cBhvr>
                                        <p:cTn id="65" dur="500"/>
                                        <p:tgtEl>
                                          <p:spTgt spid="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left)">
                                      <p:cBhvr>
                                        <p:cTn id="70" dur="500"/>
                                        <p:tgtEl>
                                          <p:spTgt spid="10"/>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500" fill="hold"/>
                                        <p:tgtEl>
                                          <p:spTgt spid="11"/>
                                        </p:tgtEl>
                                        <p:attrNameLst>
                                          <p:attrName>ppt_w</p:attrName>
                                        </p:attrNameLst>
                                      </p:cBhvr>
                                      <p:tavLst>
                                        <p:tav tm="0">
                                          <p:val>
                                            <p:fltVal val="0"/>
                                          </p:val>
                                        </p:tav>
                                        <p:tav tm="100000">
                                          <p:val>
                                            <p:strVal val="#ppt_w"/>
                                          </p:val>
                                        </p:tav>
                                      </p:tavLst>
                                    </p:anim>
                                    <p:anim calcmode="lin" valueType="num">
                                      <p:cBhvr>
                                        <p:cTn id="76" dur="500" fill="hold"/>
                                        <p:tgtEl>
                                          <p:spTgt spid="11"/>
                                        </p:tgtEl>
                                        <p:attrNameLst>
                                          <p:attrName>ppt_h</p:attrName>
                                        </p:attrNameLst>
                                      </p:cBhvr>
                                      <p:tavLst>
                                        <p:tav tm="0">
                                          <p:val>
                                            <p:fltVal val="0"/>
                                          </p:val>
                                        </p:tav>
                                        <p:tav tm="100000">
                                          <p:val>
                                            <p:strVal val="#ppt_h"/>
                                          </p:val>
                                        </p:tav>
                                      </p:tavLst>
                                    </p:anim>
                                    <p:animEffect transition="in" filter="fade">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1" fill="hold" grpId="0" nodeType="clickEffect">
                                  <p:stCondLst>
                                    <p:cond delay="0"/>
                                  </p:stCondLst>
                                  <p:childTnLst>
                                    <p:set>
                                      <p:cBhvr>
                                        <p:cTn id="81" dur="1" fill="hold">
                                          <p:stCondLst>
                                            <p:cond delay="0"/>
                                          </p:stCondLst>
                                        </p:cTn>
                                        <p:tgtEl>
                                          <p:spTgt spid="16"/>
                                        </p:tgtEl>
                                        <p:attrNameLst>
                                          <p:attrName>style.visibility</p:attrName>
                                        </p:attrNameLst>
                                      </p:cBhvr>
                                      <p:to>
                                        <p:strVal val="visible"/>
                                      </p:to>
                                    </p:set>
                                    <p:anim calcmode="lin" valueType="num">
                                      <p:cBhvr additive="base">
                                        <p:cTn id="82" dur="500" fill="hold"/>
                                        <p:tgtEl>
                                          <p:spTgt spid="16"/>
                                        </p:tgtEl>
                                        <p:attrNameLst>
                                          <p:attrName>ppt_x</p:attrName>
                                        </p:attrNameLst>
                                      </p:cBhvr>
                                      <p:tavLst>
                                        <p:tav tm="0">
                                          <p:val>
                                            <p:strVal val="#ppt_x"/>
                                          </p:val>
                                        </p:tav>
                                        <p:tav tm="100000">
                                          <p:val>
                                            <p:strVal val="#ppt_x"/>
                                          </p:val>
                                        </p:tav>
                                      </p:tavLst>
                                    </p:anim>
                                    <p:anim calcmode="lin" valueType="num">
                                      <p:cBhvr additive="base">
                                        <p:cTn id="83"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wipe(left)">
                                      <p:cBhvr>
                                        <p:cTn id="88" dur="500"/>
                                        <p:tgtEl>
                                          <p:spTgt spid="1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wipe(left)">
                                      <p:cBhvr>
                                        <p:cTn id="93" dur="500"/>
                                        <p:tgtEl>
                                          <p:spTgt spid="13"/>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14"/>
                                        </p:tgtEl>
                                        <p:attrNameLst>
                                          <p:attrName>style.visibility</p:attrName>
                                        </p:attrNameLst>
                                      </p:cBhvr>
                                      <p:to>
                                        <p:strVal val="visible"/>
                                      </p:to>
                                    </p:set>
                                    <p:anim calcmode="lin" valueType="num">
                                      <p:cBhvr>
                                        <p:cTn id="98" dur="500" fill="hold"/>
                                        <p:tgtEl>
                                          <p:spTgt spid="14"/>
                                        </p:tgtEl>
                                        <p:attrNameLst>
                                          <p:attrName>ppt_w</p:attrName>
                                        </p:attrNameLst>
                                      </p:cBhvr>
                                      <p:tavLst>
                                        <p:tav tm="0">
                                          <p:val>
                                            <p:fltVal val="0"/>
                                          </p:val>
                                        </p:tav>
                                        <p:tav tm="100000">
                                          <p:val>
                                            <p:strVal val="#ppt_w"/>
                                          </p:val>
                                        </p:tav>
                                      </p:tavLst>
                                    </p:anim>
                                    <p:anim calcmode="lin" valueType="num">
                                      <p:cBhvr>
                                        <p:cTn id="99" dur="500" fill="hold"/>
                                        <p:tgtEl>
                                          <p:spTgt spid="14"/>
                                        </p:tgtEl>
                                        <p:attrNameLst>
                                          <p:attrName>ppt_h</p:attrName>
                                        </p:attrNameLst>
                                      </p:cBhvr>
                                      <p:tavLst>
                                        <p:tav tm="0">
                                          <p:val>
                                            <p:fltVal val="0"/>
                                          </p:val>
                                        </p:tav>
                                        <p:tav tm="100000">
                                          <p:val>
                                            <p:strVal val="#ppt_h"/>
                                          </p:val>
                                        </p:tav>
                                      </p:tavLst>
                                    </p:anim>
                                    <p:animEffect transition="in" filter="fade">
                                      <p:cBhvr>
                                        <p:cTn id="100" dur="500"/>
                                        <p:tgtEl>
                                          <p:spTgt spid="14"/>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ntr" presetSubtype="1" fill="hold" grpId="0" nodeType="clickEffect">
                                  <p:stCondLst>
                                    <p:cond delay="0"/>
                                  </p:stCondLst>
                                  <p:childTnLst>
                                    <p:set>
                                      <p:cBhvr>
                                        <p:cTn id="104" dur="1" fill="hold">
                                          <p:stCondLst>
                                            <p:cond delay="0"/>
                                          </p:stCondLst>
                                        </p:cTn>
                                        <p:tgtEl>
                                          <p:spTgt spid="17"/>
                                        </p:tgtEl>
                                        <p:attrNameLst>
                                          <p:attrName>style.visibility</p:attrName>
                                        </p:attrNameLst>
                                      </p:cBhvr>
                                      <p:to>
                                        <p:strVal val="visible"/>
                                      </p:to>
                                    </p:set>
                                    <p:anim calcmode="lin" valueType="num">
                                      <p:cBhvr additive="base">
                                        <p:cTn id="105" dur="500" fill="hold"/>
                                        <p:tgtEl>
                                          <p:spTgt spid="17"/>
                                        </p:tgtEl>
                                        <p:attrNameLst>
                                          <p:attrName>ppt_x</p:attrName>
                                        </p:attrNameLst>
                                      </p:cBhvr>
                                      <p:tavLst>
                                        <p:tav tm="0">
                                          <p:val>
                                            <p:strVal val="#ppt_x"/>
                                          </p:val>
                                        </p:tav>
                                        <p:tav tm="100000">
                                          <p:val>
                                            <p:strVal val="#ppt_x"/>
                                          </p:val>
                                        </p:tav>
                                      </p:tavLst>
                                    </p:anim>
                                    <p:anim calcmode="lin" valueType="num">
                                      <p:cBhvr additive="base">
                                        <p:cTn id="106"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1" grpId="0"/>
      <p:bldP spid="14" grpId="0"/>
      <p:bldP spid="15" grpId="0"/>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B64CD2ED-351B-4F44-A563-E2E9C7434B13}"/>
              </a:ext>
            </a:extLst>
          </p:cNvPr>
          <p:cNvGrpSpPr/>
          <p:nvPr/>
        </p:nvGrpSpPr>
        <p:grpSpPr>
          <a:xfrm>
            <a:off x="242405" y="215668"/>
            <a:ext cx="2735531" cy="978974"/>
            <a:chOff x="7886079" y="961392"/>
            <a:chExt cx="2735531" cy="978974"/>
          </a:xfrm>
        </p:grpSpPr>
        <p:pic>
          <p:nvPicPr>
            <p:cNvPr id="20" name="图片 19">
              <a:extLst>
                <a:ext uri="{FF2B5EF4-FFF2-40B4-BE49-F238E27FC236}">
                  <a16:creationId xmlns:a16="http://schemas.microsoft.com/office/drawing/2014/main" id="{FD727831-CD46-405C-AC0F-824867F75AFE}"/>
                </a:ext>
              </a:extLst>
            </p:cNvPr>
            <p:cNvPicPr>
              <a:picLocks noChangeAspect="1"/>
            </p:cNvPicPr>
            <p:nvPr/>
          </p:nvPicPr>
          <p:blipFill>
            <a:blip r:embed="rId4"/>
            <a:stretch>
              <a:fillRect/>
            </a:stretch>
          </p:blipFill>
          <p:spPr>
            <a:xfrm>
              <a:off x="7886079" y="978449"/>
              <a:ext cx="2735531" cy="961917"/>
            </a:xfrm>
            <a:prstGeom prst="rect">
              <a:avLst/>
            </a:prstGeom>
          </p:spPr>
        </p:pic>
        <p:sp>
          <p:nvSpPr>
            <p:cNvPr id="21" name="文本框 20">
              <a:extLst>
                <a:ext uri="{FF2B5EF4-FFF2-40B4-BE49-F238E27FC236}">
                  <a16:creationId xmlns:a16="http://schemas.microsoft.com/office/drawing/2014/main" id="{CEC1C3CE-DA7C-4773-ADA8-7A639AC5C1B4}"/>
                </a:ext>
              </a:extLst>
            </p:cNvPr>
            <p:cNvSpPr txBox="1"/>
            <p:nvPr/>
          </p:nvSpPr>
          <p:spPr>
            <a:xfrm>
              <a:off x="8383580" y="961392"/>
              <a:ext cx="74251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ONE</a:t>
              </a:r>
              <a:endParaRPr lang="zh-CN" altLang="en-US" sz="200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FE383193-76BF-4B3C-8EA9-789E52AA0B43}"/>
                </a:ext>
              </a:extLst>
            </p:cNvPr>
            <p:cNvSpPr txBox="1"/>
            <p:nvPr/>
          </p:nvSpPr>
          <p:spPr>
            <a:xfrm>
              <a:off x="8193080" y="1467415"/>
              <a:ext cx="2222083"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爬虫程序版本</a:t>
              </a:r>
              <a:r>
                <a:rPr lang="en-US" altLang="zh-CN" sz="2000" dirty="0">
                  <a:latin typeface="微软雅黑" panose="020B0503020204020204" pitchFamily="34" charset="-122"/>
                  <a:ea typeface="微软雅黑" panose="020B0503020204020204" pitchFamily="34" charset="-122"/>
                </a:rPr>
                <a:t>v1.0</a:t>
              </a:r>
              <a:endParaRPr lang="zh-CN" altLang="en-US" sz="2000" dirty="0">
                <a:latin typeface="微软雅黑" panose="020B0503020204020204" pitchFamily="34" charset="-122"/>
                <a:ea typeface="微软雅黑" panose="020B0503020204020204" pitchFamily="34" charset="-122"/>
              </a:endParaRPr>
            </a:p>
          </p:txBody>
        </p:sp>
      </p:grpSp>
      <p:pic>
        <p:nvPicPr>
          <p:cNvPr id="24" name="图片 23">
            <a:extLst>
              <a:ext uri="{FF2B5EF4-FFF2-40B4-BE49-F238E27FC236}">
                <a16:creationId xmlns:a16="http://schemas.microsoft.com/office/drawing/2014/main" id="{E7B7FAED-5CE0-4375-AAAA-4165423F4E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05" y="1300555"/>
            <a:ext cx="8329592" cy="5426980"/>
          </a:xfrm>
          <a:prstGeom prst="rect">
            <a:avLst/>
          </a:prstGeom>
        </p:spPr>
      </p:pic>
      <p:graphicFrame>
        <p:nvGraphicFramePr>
          <p:cNvPr id="25" name="对象 24">
            <a:hlinkClick r:id="rId6" action="ppaction://hlinkfile"/>
            <a:extLst>
              <a:ext uri="{FF2B5EF4-FFF2-40B4-BE49-F238E27FC236}">
                <a16:creationId xmlns:a16="http://schemas.microsoft.com/office/drawing/2014/main" id="{E7EF6F1E-4C15-44E7-90E9-303CA03873BC}"/>
              </a:ext>
            </a:extLst>
          </p:cNvPr>
          <p:cNvGraphicFramePr>
            <a:graphicFrameLocks noChangeAspect="1"/>
          </p:cNvGraphicFramePr>
          <p:nvPr>
            <p:extLst>
              <p:ext uri="{D42A27DB-BD31-4B8C-83A1-F6EECF244321}">
                <p14:modId xmlns:p14="http://schemas.microsoft.com/office/powerpoint/2010/main" val="3024910239"/>
              </p:ext>
            </p:extLst>
          </p:nvPr>
        </p:nvGraphicFramePr>
        <p:xfrm>
          <a:off x="8843653" y="2068498"/>
          <a:ext cx="2612049" cy="948586"/>
        </p:xfrm>
        <a:graphic>
          <a:graphicData uri="http://schemas.openxmlformats.org/presentationml/2006/ole">
            <mc:AlternateContent xmlns:mc="http://schemas.openxmlformats.org/markup-compatibility/2006">
              <mc:Choice xmlns:v="urn:schemas-microsoft-com:vml" Requires="v">
                <p:oleObj spid="_x0000_s1038" name="包装程序外壳对象" showAsIcon="1" r:id="rId7" imgW="1206000" imgH="437400" progId="Package">
                  <p:embed/>
                </p:oleObj>
              </mc:Choice>
              <mc:Fallback>
                <p:oleObj name="包装程序外壳对象" showAsIcon="1" r:id="rId7" imgW="1206000" imgH="437400" progId="Package">
                  <p:embed/>
                  <p:pic>
                    <p:nvPicPr>
                      <p:cNvPr id="0" name=""/>
                      <p:cNvPicPr/>
                      <p:nvPr/>
                    </p:nvPicPr>
                    <p:blipFill>
                      <a:blip r:embed="rId8"/>
                      <a:stretch>
                        <a:fillRect/>
                      </a:stretch>
                    </p:blipFill>
                    <p:spPr>
                      <a:xfrm>
                        <a:off x="8843653" y="2068498"/>
                        <a:ext cx="2612049" cy="948586"/>
                      </a:xfrm>
                      <a:prstGeom prst="rect">
                        <a:avLst/>
                      </a:prstGeom>
                    </p:spPr>
                  </p:pic>
                </p:oleObj>
              </mc:Fallback>
            </mc:AlternateContent>
          </a:graphicData>
        </a:graphic>
      </p:graphicFrame>
      <p:sp>
        <p:nvSpPr>
          <p:cNvPr id="2" name="文本框 1">
            <a:extLst>
              <a:ext uri="{FF2B5EF4-FFF2-40B4-BE49-F238E27FC236}">
                <a16:creationId xmlns:a16="http://schemas.microsoft.com/office/drawing/2014/main" id="{D956197B-4978-48C4-A4BC-7CEF75FEA4B4}"/>
              </a:ext>
            </a:extLst>
          </p:cNvPr>
          <p:cNvSpPr txBox="1"/>
          <p:nvPr/>
        </p:nvSpPr>
        <p:spPr>
          <a:xfrm>
            <a:off x="9046346" y="3213717"/>
            <a:ext cx="2311739" cy="2031325"/>
          </a:xfrm>
          <a:prstGeom prst="rect">
            <a:avLst/>
          </a:prstGeom>
          <a:noFill/>
        </p:spPr>
        <p:txBody>
          <a:bodyPr wrap="square" rtlCol="0">
            <a:spAutoFit/>
          </a:bodyPr>
          <a:lstStyle/>
          <a:p>
            <a:r>
              <a:rPr lang="zh-CN" altLang="en-US" dirty="0"/>
              <a:t>通过</a:t>
            </a:r>
            <a:r>
              <a:rPr lang="en-US" altLang="zh-CN" dirty="0"/>
              <a:t>selenium</a:t>
            </a:r>
            <a:r>
              <a:rPr lang="zh-CN" altLang="en-US" dirty="0"/>
              <a:t>自动化对浏览器进行操控，主要的操作为，第一次点击和点击重试，其余</a:t>
            </a:r>
            <a:r>
              <a:rPr lang="en-US" altLang="zh-CN" dirty="0"/>
              <a:t>5</a:t>
            </a:r>
            <a:r>
              <a:rPr lang="zh-CN" altLang="en-US" dirty="0"/>
              <a:t>次图片</a:t>
            </a:r>
            <a:r>
              <a:rPr lang="en-US" altLang="zh-CN" dirty="0"/>
              <a:t>URL</a:t>
            </a:r>
            <a:r>
              <a:rPr lang="zh-CN" altLang="en-US" dirty="0"/>
              <a:t>的获取通过对服务器发起请求获取。</a:t>
            </a:r>
          </a:p>
        </p:txBody>
      </p:sp>
    </p:spTree>
    <p:extLst>
      <p:ext uri="{BB962C8B-B14F-4D97-AF65-F5344CB8AC3E}">
        <p14:creationId xmlns:p14="http://schemas.microsoft.com/office/powerpoint/2010/main" val="1717230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arn(inVertical)">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B64CD2ED-351B-4F44-A563-E2E9C7434B13}"/>
              </a:ext>
            </a:extLst>
          </p:cNvPr>
          <p:cNvGrpSpPr/>
          <p:nvPr/>
        </p:nvGrpSpPr>
        <p:grpSpPr>
          <a:xfrm>
            <a:off x="242405" y="215668"/>
            <a:ext cx="2735531" cy="978974"/>
            <a:chOff x="7886079" y="961392"/>
            <a:chExt cx="2735531" cy="978974"/>
          </a:xfrm>
        </p:grpSpPr>
        <p:pic>
          <p:nvPicPr>
            <p:cNvPr id="20" name="图片 19">
              <a:extLst>
                <a:ext uri="{FF2B5EF4-FFF2-40B4-BE49-F238E27FC236}">
                  <a16:creationId xmlns:a16="http://schemas.microsoft.com/office/drawing/2014/main" id="{FD727831-CD46-405C-AC0F-824867F75AFE}"/>
                </a:ext>
              </a:extLst>
            </p:cNvPr>
            <p:cNvPicPr>
              <a:picLocks noChangeAspect="1"/>
            </p:cNvPicPr>
            <p:nvPr/>
          </p:nvPicPr>
          <p:blipFill>
            <a:blip r:embed="rId4"/>
            <a:stretch>
              <a:fillRect/>
            </a:stretch>
          </p:blipFill>
          <p:spPr>
            <a:xfrm>
              <a:off x="7886079" y="978449"/>
              <a:ext cx="2735531" cy="961917"/>
            </a:xfrm>
            <a:prstGeom prst="rect">
              <a:avLst/>
            </a:prstGeom>
          </p:spPr>
        </p:pic>
        <p:sp>
          <p:nvSpPr>
            <p:cNvPr id="21" name="文本框 20">
              <a:extLst>
                <a:ext uri="{FF2B5EF4-FFF2-40B4-BE49-F238E27FC236}">
                  <a16:creationId xmlns:a16="http://schemas.microsoft.com/office/drawing/2014/main" id="{CEC1C3CE-DA7C-4773-ADA8-7A639AC5C1B4}"/>
                </a:ext>
              </a:extLst>
            </p:cNvPr>
            <p:cNvSpPr txBox="1"/>
            <p:nvPr/>
          </p:nvSpPr>
          <p:spPr>
            <a:xfrm>
              <a:off x="8383580" y="961392"/>
              <a:ext cx="74251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ONE</a:t>
              </a:r>
              <a:endParaRPr lang="zh-CN" altLang="en-US" sz="200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FE383193-76BF-4B3C-8EA9-789E52AA0B43}"/>
                </a:ext>
              </a:extLst>
            </p:cNvPr>
            <p:cNvSpPr txBox="1"/>
            <p:nvPr/>
          </p:nvSpPr>
          <p:spPr>
            <a:xfrm>
              <a:off x="8193080" y="1467415"/>
              <a:ext cx="2222083"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爬虫程序版本</a:t>
              </a:r>
              <a:r>
                <a:rPr lang="en-US" altLang="zh-CN" sz="2000" dirty="0">
                  <a:latin typeface="微软雅黑" panose="020B0503020204020204" pitchFamily="34" charset="-122"/>
                  <a:ea typeface="微软雅黑" panose="020B0503020204020204" pitchFamily="34" charset="-122"/>
                </a:rPr>
                <a:t>v1.1</a:t>
              </a:r>
              <a:endParaRPr lang="zh-CN" altLang="en-US" sz="2000" dirty="0">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D956197B-4978-48C4-A4BC-7CEF75FEA4B4}"/>
              </a:ext>
            </a:extLst>
          </p:cNvPr>
          <p:cNvSpPr txBox="1"/>
          <p:nvPr/>
        </p:nvSpPr>
        <p:spPr>
          <a:xfrm>
            <a:off x="9046346" y="3213717"/>
            <a:ext cx="2311739" cy="2308324"/>
          </a:xfrm>
          <a:prstGeom prst="rect">
            <a:avLst/>
          </a:prstGeom>
          <a:noFill/>
        </p:spPr>
        <p:txBody>
          <a:bodyPr wrap="square" rtlCol="0">
            <a:spAutoFit/>
          </a:bodyPr>
          <a:lstStyle/>
          <a:p>
            <a:r>
              <a:rPr lang="zh-CN" altLang="en-US" dirty="0"/>
              <a:t>对程序遇到一些错误情况会直接提示报错导致程序直接停止的情况进行了改进，主要更改为：</a:t>
            </a:r>
            <a:endParaRPr lang="en-US" altLang="zh-CN" dirty="0"/>
          </a:p>
          <a:p>
            <a:r>
              <a:rPr lang="zh-CN" altLang="en-US" dirty="0"/>
              <a:t>遇到错误后关闭浏览器后再重新进入打开网页</a:t>
            </a:r>
          </a:p>
        </p:txBody>
      </p:sp>
      <p:graphicFrame>
        <p:nvGraphicFramePr>
          <p:cNvPr id="3" name="对象 2">
            <a:hlinkClick r:id="rId5" action="ppaction://hlinkfile"/>
            <a:extLst>
              <a:ext uri="{FF2B5EF4-FFF2-40B4-BE49-F238E27FC236}">
                <a16:creationId xmlns:a16="http://schemas.microsoft.com/office/drawing/2014/main" id="{B8FEE2D7-9428-449D-B854-566E4ECC14FC}"/>
              </a:ext>
            </a:extLst>
          </p:cNvPr>
          <p:cNvGraphicFramePr>
            <a:graphicFrameLocks noChangeAspect="1"/>
          </p:cNvGraphicFramePr>
          <p:nvPr>
            <p:extLst>
              <p:ext uri="{D42A27DB-BD31-4B8C-83A1-F6EECF244321}">
                <p14:modId xmlns:p14="http://schemas.microsoft.com/office/powerpoint/2010/main" val="3870323380"/>
              </p:ext>
            </p:extLst>
          </p:nvPr>
        </p:nvGraphicFramePr>
        <p:xfrm>
          <a:off x="8910643" y="2112885"/>
          <a:ext cx="2583144" cy="938089"/>
        </p:xfrm>
        <a:graphic>
          <a:graphicData uri="http://schemas.openxmlformats.org/presentationml/2006/ole">
            <mc:AlternateContent xmlns:mc="http://schemas.openxmlformats.org/markup-compatibility/2006">
              <mc:Choice xmlns:v="urn:schemas-microsoft-com:vml" Requires="v">
                <p:oleObj spid="_x0000_s2060" name="包装程序外壳对象" showAsIcon="1" r:id="rId6" imgW="1206000" imgH="437400" progId="Package">
                  <p:embed/>
                </p:oleObj>
              </mc:Choice>
              <mc:Fallback>
                <p:oleObj name="包装程序外壳对象" showAsIcon="1" r:id="rId6" imgW="1206000" imgH="437400" progId="Package">
                  <p:embed/>
                  <p:pic>
                    <p:nvPicPr>
                      <p:cNvPr id="0" name=""/>
                      <p:cNvPicPr/>
                      <p:nvPr/>
                    </p:nvPicPr>
                    <p:blipFill>
                      <a:blip r:embed="rId7"/>
                      <a:stretch>
                        <a:fillRect/>
                      </a:stretch>
                    </p:blipFill>
                    <p:spPr>
                      <a:xfrm>
                        <a:off x="8910643" y="2112885"/>
                        <a:ext cx="2583144" cy="938089"/>
                      </a:xfrm>
                      <a:prstGeom prst="rect">
                        <a:avLst/>
                      </a:prstGeom>
                    </p:spPr>
                  </p:pic>
                </p:oleObj>
              </mc:Fallback>
            </mc:AlternateContent>
          </a:graphicData>
        </a:graphic>
      </p:graphicFrame>
      <p:pic>
        <p:nvPicPr>
          <p:cNvPr id="4" name="图片 3">
            <a:extLst>
              <a:ext uri="{FF2B5EF4-FFF2-40B4-BE49-F238E27FC236}">
                <a16:creationId xmlns:a16="http://schemas.microsoft.com/office/drawing/2014/main" id="{D6AE41EC-F1CF-4FAC-83D0-DB1003544121}"/>
              </a:ext>
            </a:extLst>
          </p:cNvPr>
          <p:cNvPicPr>
            <a:picLocks noChangeAspect="1"/>
          </p:cNvPicPr>
          <p:nvPr/>
        </p:nvPicPr>
        <p:blipFill>
          <a:blip r:embed="rId8"/>
          <a:stretch>
            <a:fillRect/>
          </a:stretch>
        </p:blipFill>
        <p:spPr>
          <a:xfrm>
            <a:off x="1983032" y="3050974"/>
            <a:ext cx="3743325" cy="866775"/>
          </a:xfrm>
          <a:prstGeom prst="rect">
            <a:avLst/>
          </a:prstGeom>
        </p:spPr>
      </p:pic>
    </p:spTree>
    <p:extLst>
      <p:ext uri="{BB962C8B-B14F-4D97-AF65-F5344CB8AC3E}">
        <p14:creationId xmlns:p14="http://schemas.microsoft.com/office/powerpoint/2010/main" val="38400915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randombar(horizont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530322" y="5021878"/>
            <a:ext cx="468580" cy="755173"/>
            <a:chOff x="8291988" y="4292155"/>
            <a:chExt cx="468580" cy="755173"/>
          </a:xfrm>
          <a:solidFill>
            <a:schemeClr val="bg1">
              <a:lumMod val="95000"/>
            </a:schemeClr>
          </a:solidFill>
        </p:grpSpPr>
        <p:sp>
          <p:nvSpPr>
            <p:cNvPr id="3" name="Freeform 5"/>
            <p:cNvSpPr>
              <a:spLocks/>
            </p:cNvSpPr>
            <p:nvPr/>
          </p:nvSpPr>
          <p:spPr bwMode="auto">
            <a:xfrm>
              <a:off x="8442449" y="4912629"/>
              <a:ext cx="169090" cy="47288"/>
            </a:xfrm>
            <a:custGeom>
              <a:avLst/>
              <a:gdLst>
                <a:gd name="T0" fmla="*/ 0 w 78"/>
                <a:gd name="T1" fmla="*/ 18 h 22"/>
                <a:gd name="T2" fmla="*/ 4 w 78"/>
                <a:gd name="T3" fmla="*/ 22 h 22"/>
                <a:gd name="T4" fmla="*/ 9 w 78"/>
                <a:gd name="T5" fmla="*/ 22 h 22"/>
                <a:gd name="T6" fmla="*/ 75 w 78"/>
                <a:gd name="T7" fmla="*/ 6 h 22"/>
                <a:gd name="T8" fmla="*/ 78 w 78"/>
                <a:gd name="T9" fmla="*/ 0 h 22"/>
              </a:gdLst>
              <a:ahLst/>
              <a:cxnLst>
                <a:cxn ang="0">
                  <a:pos x="T0" y="T1"/>
                </a:cxn>
                <a:cxn ang="0">
                  <a:pos x="T2" y="T3"/>
                </a:cxn>
                <a:cxn ang="0">
                  <a:pos x="T4" y="T5"/>
                </a:cxn>
                <a:cxn ang="0">
                  <a:pos x="T6" y="T7"/>
                </a:cxn>
                <a:cxn ang="0">
                  <a:pos x="T8" y="T9"/>
                </a:cxn>
              </a:cxnLst>
              <a:rect l="0" t="0" r="r" b="b"/>
              <a:pathLst>
                <a:path w="78" h="22">
                  <a:moveTo>
                    <a:pt x="0" y="18"/>
                  </a:moveTo>
                  <a:cubicBezTo>
                    <a:pt x="0" y="20"/>
                    <a:pt x="1" y="22"/>
                    <a:pt x="4" y="22"/>
                  </a:cubicBezTo>
                  <a:cubicBezTo>
                    <a:pt x="5" y="22"/>
                    <a:pt x="7" y="22"/>
                    <a:pt x="9" y="22"/>
                  </a:cubicBezTo>
                  <a:cubicBezTo>
                    <a:pt x="33" y="22"/>
                    <a:pt x="55" y="16"/>
                    <a:pt x="75" y="6"/>
                  </a:cubicBezTo>
                  <a:cubicBezTo>
                    <a:pt x="77" y="5"/>
                    <a:pt x="78" y="2"/>
                    <a:pt x="78" y="0"/>
                  </a:cubicBezTo>
                </a:path>
              </a:pathLst>
            </a:custGeom>
            <a:grpFill/>
            <a:ln w="38100" cap="rnd">
              <a:solidFill>
                <a:schemeClr val="bg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Freeform 6"/>
            <p:cNvSpPr>
              <a:spLocks/>
            </p:cNvSpPr>
            <p:nvPr/>
          </p:nvSpPr>
          <p:spPr bwMode="auto">
            <a:xfrm>
              <a:off x="8442449" y="4955618"/>
              <a:ext cx="169090" cy="47288"/>
            </a:xfrm>
            <a:custGeom>
              <a:avLst/>
              <a:gdLst>
                <a:gd name="T0" fmla="*/ 0 w 78"/>
                <a:gd name="T1" fmla="*/ 18 h 22"/>
                <a:gd name="T2" fmla="*/ 4 w 78"/>
                <a:gd name="T3" fmla="*/ 22 h 22"/>
                <a:gd name="T4" fmla="*/ 9 w 78"/>
                <a:gd name="T5" fmla="*/ 22 h 22"/>
                <a:gd name="T6" fmla="*/ 75 w 78"/>
                <a:gd name="T7" fmla="*/ 6 h 22"/>
                <a:gd name="T8" fmla="*/ 78 w 78"/>
                <a:gd name="T9" fmla="*/ 0 h 22"/>
              </a:gdLst>
              <a:ahLst/>
              <a:cxnLst>
                <a:cxn ang="0">
                  <a:pos x="T0" y="T1"/>
                </a:cxn>
                <a:cxn ang="0">
                  <a:pos x="T2" y="T3"/>
                </a:cxn>
                <a:cxn ang="0">
                  <a:pos x="T4" y="T5"/>
                </a:cxn>
                <a:cxn ang="0">
                  <a:pos x="T6" y="T7"/>
                </a:cxn>
                <a:cxn ang="0">
                  <a:pos x="T8" y="T9"/>
                </a:cxn>
              </a:cxnLst>
              <a:rect l="0" t="0" r="r" b="b"/>
              <a:pathLst>
                <a:path w="78" h="22">
                  <a:moveTo>
                    <a:pt x="0" y="18"/>
                  </a:moveTo>
                  <a:cubicBezTo>
                    <a:pt x="0" y="20"/>
                    <a:pt x="2" y="22"/>
                    <a:pt x="4" y="22"/>
                  </a:cubicBezTo>
                  <a:cubicBezTo>
                    <a:pt x="6" y="22"/>
                    <a:pt x="7" y="22"/>
                    <a:pt x="9" y="22"/>
                  </a:cubicBezTo>
                  <a:cubicBezTo>
                    <a:pt x="33" y="22"/>
                    <a:pt x="55" y="16"/>
                    <a:pt x="75" y="6"/>
                  </a:cubicBezTo>
                  <a:cubicBezTo>
                    <a:pt x="77" y="5"/>
                    <a:pt x="78" y="2"/>
                    <a:pt x="78" y="0"/>
                  </a:cubicBezTo>
                </a:path>
              </a:pathLst>
            </a:custGeom>
            <a:grpFill/>
            <a:ln w="38100" cap="rnd">
              <a:solidFill>
                <a:schemeClr val="bg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7"/>
            <p:cNvSpPr>
              <a:spLocks/>
            </p:cNvSpPr>
            <p:nvPr/>
          </p:nvSpPr>
          <p:spPr bwMode="auto">
            <a:xfrm>
              <a:off x="8494035" y="5014369"/>
              <a:ext cx="75948" cy="32959"/>
            </a:xfrm>
            <a:custGeom>
              <a:avLst/>
              <a:gdLst>
                <a:gd name="T0" fmla="*/ 0 w 35"/>
                <a:gd name="T1" fmla="*/ 8 h 15"/>
                <a:gd name="T2" fmla="*/ 15 w 35"/>
                <a:gd name="T3" fmla="*/ 15 h 15"/>
                <a:gd name="T4" fmla="*/ 35 w 35"/>
                <a:gd name="T5" fmla="*/ 0 h 15"/>
              </a:gdLst>
              <a:ahLst/>
              <a:cxnLst>
                <a:cxn ang="0">
                  <a:pos x="T0" y="T1"/>
                </a:cxn>
                <a:cxn ang="0">
                  <a:pos x="T2" y="T3"/>
                </a:cxn>
                <a:cxn ang="0">
                  <a:pos x="T4" y="T5"/>
                </a:cxn>
              </a:cxnLst>
              <a:rect l="0" t="0" r="r" b="b"/>
              <a:pathLst>
                <a:path w="35" h="15">
                  <a:moveTo>
                    <a:pt x="0" y="8"/>
                  </a:moveTo>
                  <a:cubicBezTo>
                    <a:pt x="3" y="12"/>
                    <a:pt x="9" y="15"/>
                    <a:pt x="15" y="15"/>
                  </a:cubicBezTo>
                  <a:cubicBezTo>
                    <a:pt x="24" y="15"/>
                    <a:pt x="32" y="8"/>
                    <a:pt x="35" y="0"/>
                  </a:cubicBezTo>
                </a:path>
              </a:pathLst>
            </a:custGeom>
            <a:grpFill/>
            <a:ln w="38100" cap="rnd">
              <a:solidFill>
                <a:schemeClr val="bg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8"/>
            <p:cNvSpPr>
              <a:spLocks/>
            </p:cNvSpPr>
            <p:nvPr/>
          </p:nvSpPr>
          <p:spPr bwMode="auto">
            <a:xfrm>
              <a:off x="8291988" y="4292155"/>
              <a:ext cx="468580" cy="624772"/>
            </a:xfrm>
            <a:custGeom>
              <a:avLst/>
              <a:gdLst>
                <a:gd name="T0" fmla="*/ 73 w 216"/>
                <a:gd name="T1" fmla="*/ 287 h 288"/>
                <a:gd name="T2" fmla="*/ 78 w 216"/>
                <a:gd name="T3" fmla="*/ 288 h 288"/>
                <a:gd name="T4" fmla="*/ 129 w 216"/>
                <a:gd name="T5" fmla="*/ 278 h 288"/>
                <a:gd name="T6" fmla="*/ 135 w 216"/>
                <a:gd name="T7" fmla="*/ 276 h 288"/>
                <a:gd name="T8" fmla="*/ 144 w 216"/>
                <a:gd name="T9" fmla="*/ 272 h 288"/>
                <a:gd name="T10" fmla="*/ 147 w 216"/>
                <a:gd name="T11" fmla="*/ 269 h 288"/>
                <a:gd name="T12" fmla="*/ 170 w 216"/>
                <a:gd name="T13" fmla="*/ 220 h 288"/>
                <a:gd name="T14" fmla="*/ 216 w 216"/>
                <a:gd name="T15" fmla="*/ 108 h 288"/>
                <a:gd name="T16" fmla="*/ 108 w 216"/>
                <a:gd name="T17" fmla="*/ 0 h 288"/>
                <a:gd name="T18" fmla="*/ 0 w 216"/>
                <a:gd name="T19" fmla="*/ 108 h 288"/>
                <a:gd name="T20" fmla="*/ 46 w 216"/>
                <a:gd name="T21" fmla="*/ 220 h 288"/>
                <a:gd name="T22" fmla="*/ 69 w 216"/>
                <a:gd name="T23" fmla="*/ 267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 h="288">
                  <a:moveTo>
                    <a:pt x="73" y="287"/>
                  </a:moveTo>
                  <a:cubicBezTo>
                    <a:pt x="74" y="288"/>
                    <a:pt x="76" y="288"/>
                    <a:pt x="78" y="288"/>
                  </a:cubicBezTo>
                  <a:cubicBezTo>
                    <a:pt x="96" y="288"/>
                    <a:pt x="113" y="284"/>
                    <a:pt x="129" y="278"/>
                  </a:cubicBezTo>
                  <a:cubicBezTo>
                    <a:pt x="131" y="278"/>
                    <a:pt x="133" y="277"/>
                    <a:pt x="135" y="276"/>
                  </a:cubicBezTo>
                  <a:cubicBezTo>
                    <a:pt x="138" y="274"/>
                    <a:pt x="141" y="273"/>
                    <a:pt x="144" y="272"/>
                  </a:cubicBezTo>
                  <a:cubicBezTo>
                    <a:pt x="145" y="271"/>
                    <a:pt x="146" y="270"/>
                    <a:pt x="147" y="269"/>
                  </a:cubicBezTo>
                  <a:cubicBezTo>
                    <a:pt x="161" y="257"/>
                    <a:pt x="170" y="240"/>
                    <a:pt x="170" y="220"/>
                  </a:cubicBezTo>
                  <a:cubicBezTo>
                    <a:pt x="170" y="185"/>
                    <a:pt x="216" y="163"/>
                    <a:pt x="216" y="108"/>
                  </a:cubicBezTo>
                  <a:cubicBezTo>
                    <a:pt x="216" y="48"/>
                    <a:pt x="168" y="0"/>
                    <a:pt x="108" y="0"/>
                  </a:cubicBezTo>
                  <a:cubicBezTo>
                    <a:pt x="48" y="0"/>
                    <a:pt x="0" y="48"/>
                    <a:pt x="0" y="108"/>
                  </a:cubicBezTo>
                  <a:cubicBezTo>
                    <a:pt x="0" y="164"/>
                    <a:pt x="46" y="188"/>
                    <a:pt x="46" y="220"/>
                  </a:cubicBezTo>
                  <a:cubicBezTo>
                    <a:pt x="46" y="238"/>
                    <a:pt x="55" y="255"/>
                    <a:pt x="69" y="267"/>
                  </a:cubicBezTo>
                </a:path>
              </a:pathLst>
            </a:custGeom>
            <a:solidFill>
              <a:srgbClr val="00D0FF"/>
            </a:solidFill>
            <a:ln w="38100" cap="rnd">
              <a:solidFill>
                <a:schemeClr val="bg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7" name="组合 6"/>
          <p:cNvGrpSpPr/>
          <p:nvPr/>
        </p:nvGrpSpPr>
        <p:grpSpPr>
          <a:xfrm>
            <a:off x="3676216" y="1802946"/>
            <a:ext cx="690689" cy="540227"/>
            <a:chOff x="3663516" y="1498146"/>
            <a:chExt cx="690689" cy="540227"/>
          </a:xfrm>
        </p:grpSpPr>
        <p:sp>
          <p:nvSpPr>
            <p:cNvPr id="8" name="Freeform 9"/>
            <p:cNvSpPr>
              <a:spLocks/>
            </p:cNvSpPr>
            <p:nvPr/>
          </p:nvSpPr>
          <p:spPr bwMode="auto">
            <a:xfrm>
              <a:off x="3836905" y="1498146"/>
              <a:ext cx="517300" cy="457116"/>
            </a:xfrm>
            <a:custGeom>
              <a:avLst/>
              <a:gdLst>
                <a:gd name="T0" fmla="*/ 239 w 239"/>
                <a:gd name="T1" fmla="*/ 92 h 211"/>
                <a:gd name="T2" fmla="*/ 119 w 239"/>
                <a:gd name="T3" fmla="*/ 0 h 211"/>
                <a:gd name="T4" fmla="*/ 0 w 239"/>
                <a:gd name="T5" fmla="*/ 92 h 211"/>
                <a:gd name="T6" fmla="*/ 119 w 239"/>
                <a:gd name="T7" fmla="*/ 183 h 211"/>
                <a:gd name="T8" fmla="*/ 163 w 239"/>
                <a:gd name="T9" fmla="*/ 177 h 211"/>
                <a:gd name="T10" fmla="*/ 226 w 239"/>
                <a:gd name="T11" fmla="*/ 211 h 211"/>
                <a:gd name="T12" fmla="*/ 211 w 239"/>
                <a:gd name="T13" fmla="*/ 151 h 211"/>
                <a:gd name="T14" fmla="*/ 239 w 239"/>
                <a:gd name="T15" fmla="*/ 92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211">
                  <a:moveTo>
                    <a:pt x="239" y="92"/>
                  </a:moveTo>
                  <a:cubicBezTo>
                    <a:pt x="239" y="41"/>
                    <a:pt x="185" y="0"/>
                    <a:pt x="119" y="0"/>
                  </a:cubicBezTo>
                  <a:cubicBezTo>
                    <a:pt x="53" y="0"/>
                    <a:pt x="0" y="41"/>
                    <a:pt x="0" y="92"/>
                  </a:cubicBezTo>
                  <a:cubicBezTo>
                    <a:pt x="0" y="142"/>
                    <a:pt x="53" y="183"/>
                    <a:pt x="119" y="183"/>
                  </a:cubicBezTo>
                  <a:cubicBezTo>
                    <a:pt x="135" y="183"/>
                    <a:pt x="149" y="181"/>
                    <a:pt x="163" y="177"/>
                  </a:cubicBezTo>
                  <a:cubicBezTo>
                    <a:pt x="226" y="211"/>
                    <a:pt x="226" y="211"/>
                    <a:pt x="226" y="211"/>
                  </a:cubicBezTo>
                  <a:cubicBezTo>
                    <a:pt x="211" y="151"/>
                    <a:pt x="211" y="151"/>
                    <a:pt x="211" y="151"/>
                  </a:cubicBezTo>
                  <a:cubicBezTo>
                    <a:pt x="228" y="135"/>
                    <a:pt x="239" y="114"/>
                    <a:pt x="239" y="92"/>
                  </a:cubicBezTo>
                  <a:close/>
                </a:path>
              </a:pathLst>
            </a:custGeom>
            <a:noFill/>
            <a:ln w="38100" cap="rnd">
              <a:solidFill>
                <a:srgbClr val="FFE83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0"/>
            <p:cNvSpPr>
              <a:spLocks/>
            </p:cNvSpPr>
            <p:nvPr/>
          </p:nvSpPr>
          <p:spPr bwMode="auto">
            <a:xfrm>
              <a:off x="3663516" y="1688730"/>
              <a:ext cx="359674" cy="349643"/>
            </a:xfrm>
            <a:custGeom>
              <a:avLst/>
              <a:gdLst>
                <a:gd name="T0" fmla="*/ 166 w 166"/>
                <a:gd name="T1" fmla="*/ 124 h 161"/>
                <a:gd name="T2" fmla="*/ 104 w 166"/>
                <a:gd name="T3" fmla="*/ 139 h 161"/>
                <a:gd name="T4" fmla="*/ 67 w 166"/>
                <a:gd name="T5" fmla="*/ 134 h 161"/>
                <a:gd name="T6" fmla="*/ 12 w 166"/>
                <a:gd name="T7" fmla="*/ 161 h 161"/>
                <a:gd name="T8" fmla="*/ 25 w 166"/>
                <a:gd name="T9" fmla="*/ 112 h 161"/>
                <a:gd name="T10" fmla="*/ 0 w 166"/>
                <a:gd name="T11" fmla="*/ 63 h 161"/>
                <a:gd name="T12" fmla="*/ 46 w 166"/>
                <a:gd name="T13" fmla="*/ 0 h 161"/>
              </a:gdLst>
              <a:ahLst/>
              <a:cxnLst>
                <a:cxn ang="0">
                  <a:pos x="T0" y="T1"/>
                </a:cxn>
                <a:cxn ang="0">
                  <a:pos x="T2" y="T3"/>
                </a:cxn>
                <a:cxn ang="0">
                  <a:pos x="T4" y="T5"/>
                </a:cxn>
                <a:cxn ang="0">
                  <a:pos x="T6" y="T7"/>
                </a:cxn>
                <a:cxn ang="0">
                  <a:pos x="T8" y="T9"/>
                </a:cxn>
                <a:cxn ang="0">
                  <a:pos x="T10" y="T11"/>
                </a:cxn>
                <a:cxn ang="0">
                  <a:pos x="T12" y="T13"/>
                </a:cxn>
              </a:cxnLst>
              <a:rect l="0" t="0" r="r" b="b"/>
              <a:pathLst>
                <a:path w="166" h="161">
                  <a:moveTo>
                    <a:pt x="166" y="124"/>
                  </a:moveTo>
                  <a:cubicBezTo>
                    <a:pt x="149" y="133"/>
                    <a:pt x="128" y="139"/>
                    <a:pt x="104" y="139"/>
                  </a:cubicBezTo>
                  <a:cubicBezTo>
                    <a:pt x="91" y="139"/>
                    <a:pt x="79" y="137"/>
                    <a:pt x="67" y="134"/>
                  </a:cubicBezTo>
                  <a:cubicBezTo>
                    <a:pt x="12" y="161"/>
                    <a:pt x="12" y="161"/>
                    <a:pt x="12" y="161"/>
                  </a:cubicBezTo>
                  <a:cubicBezTo>
                    <a:pt x="25" y="112"/>
                    <a:pt x="25" y="112"/>
                    <a:pt x="25" y="112"/>
                  </a:cubicBezTo>
                  <a:cubicBezTo>
                    <a:pt x="10" y="99"/>
                    <a:pt x="0" y="81"/>
                    <a:pt x="0" y="63"/>
                  </a:cubicBezTo>
                  <a:cubicBezTo>
                    <a:pt x="0" y="37"/>
                    <a:pt x="19" y="13"/>
                    <a:pt x="46" y="0"/>
                  </a:cubicBezTo>
                </a:path>
              </a:pathLst>
            </a:custGeom>
            <a:noFill/>
            <a:ln w="38100" cap="rnd">
              <a:solidFill>
                <a:srgbClr val="FFE83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 name="组合 9"/>
          <p:cNvGrpSpPr/>
          <p:nvPr/>
        </p:nvGrpSpPr>
        <p:grpSpPr>
          <a:xfrm>
            <a:off x="2661678" y="4612987"/>
            <a:ext cx="669194" cy="674926"/>
            <a:chOff x="2648978" y="4308187"/>
            <a:chExt cx="669194" cy="674926"/>
          </a:xfrm>
        </p:grpSpPr>
        <p:sp>
          <p:nvSpPr>
            <p:cNvPr id="11" name="Oval 11"/>
            <p:cNvSpPr>
              <a:spLocks noChangeArrowheads="1"/>
            </p:cNvSpPr>
            <p:nvPr/>
          </p:nvSpPr>
          <p:spPr bwMode="auto">
            <a:xfrm>
              <a:off x="2648978" y="4312486"/>
              <a:ext cx="669194" cy="670627"/>
            </a:xfrm>
            <a:prstGeom prst="ellipse">
              <a:avLst/>
            </a:prstGeom>
            <a:noFill/>
            <a:ln w="38100" cap="rnd">
              <a:solidFill>
                <a:srgbClr val="FFE83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2722059" y="4308187"/>
              <a:ext cx="501537" cy="672060"/>
            </a:xfrm>
            <a:custGeom>
              <a:avLst/>
              <a:gdLst>
                <a:gd name="T0" fmla="*/ 21 w 231"/>
                <a:gd name="T1" fmla="*/ 40 h 310"/>
                <a:gd name="T2" fmla="*/ 0 w 231"/>
                <a:gd name="T3" fmla="*/ 99 h 310"/>
                <a:gd name="T4" fmla="*/ 22 w 231"/>
                <a:gd name="T5" fmla="*/ 156 h 310"/>
                <a:gd name="T6" fmla="*/ 89 w 231"/>
                <a:gd name="T7" fmla="*/ 201 h 310"/>
                <a:gd name="T8" fmla="*/ 85 w 231"/>
                <a:gd name="T9" fmla="*/ 227 h 310"/>
                <a:gd name="T10" fmla="*/ 105 w 231"/>
                <a:gd name="T11" fmla="*/ 260 h 310"/>
                <a:gd name="T12" fmla="*/ 108 w 231"/>
                <a:gd name="T13" fmla="*/ 291 h 310"/>
                <a:gd name="T14" fmla="*/ 106 w 231"/>
                <a:gd name="T15" fmla="*/ 310 h 310"/>
                <a:gd name="T16" fmla="*/ 123 w 231"/>
                <a:gd name="T17" fmla="*/ 310 h 310"/>
                <a:gd name="T18" fmla="*/ 176 w 231"/>
                <a:gd name="T19" fmla="*/ 273 h 310"/>
                <a:gd name="T20" fmla="*/ 224 w 231"/>
                <a:gd name="T21" fmla="*/ 225 h 310"/>
                <a:gd name="T22" fmla="*/ 186 w 231"/>
                <a:gd name="T23" fmla="*/ 217 h 310"/>
                <a:gd name="T24" fmla="*/ 161 w 231"/>
                <a:gd name="T25" fmla="*/ 197 h 310"/>
                <a:gd name="T26" fmla="*/ 122 w 231"/>
                <a:gd name="T27" fmla="*/ 186 h 310"/>
                <a:gd name="T28" fmla="*/ 89 w 231"/>
                <a:gd name="T29" fmla="*/ 194 h 310"/>
                <a:gd name="T30" fmla="*/ 68 w 231"/>
                <a:gd name="T31" fmla="*/ 158 h 310"/>
                <a:gd name="T32" fmla="*/ 38 w 231"/>
                <a:gd name="T33" fmla="*/ 154 h 310"/>
                <a:gd name="T34" fmla="*/ 73 w 231"/>
                <a:gd name="T35" fmla="*/ 123 h 310"/>
                <a:gd name="T36" fmla="*/ 92 w 231"/>
                <a:gd name="T37" fmla="*/ 139 h 310"/>
                <a:gd name="T38" fmla="*/ 151 w 231"/>
                <a:gd name="T39" fmla="*/ 81 h 310"/>
                <a:gd name="T40" fmla="*/ 124 w 231"/>
                <a:gd name="T41" fmla="*/ 53 h 310"/>
                <a:gd name="T42" fmla="*/ 133 w 231"/>
                <a:gd name="T43" fmla="*/ 37 h 310"/>
                <a:gd name="T44" fmla="*/ 159 w 231"/>
                <a:gd name="T45" fmla="*/ 26 h 310"/>
                <a:gd name="T46" fmla="*/ 113 w 231"/>
                <a:gd name="T47"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1" h="310">
                  <a:moveTo>
                    <a:pt x="21" y="40"/>
                  </a:moveTo>
                  <a:cubicBezTo>
                    <a:pt x="21" y="40"/>
                    <a:pt x="0" y="82"/>
                    <a:pt x="0" y="99"/>
                  </a:cubicBezTo>
                  <a:cubicBezTo>
                    <a:pt x="0" y="117"/>
                    <a:pt x="15" y="149"/>
                    <a:pt x="22" y="156"/>
                  </a:cubicBezTo>
                  <a:cubicBezTo>
                    <a:pt x="29" y="163"/>
                    <a:pt x="84" y="201"/>
                    <a:pt x="89" y="201"/>
                  </a:cubicBezTo>
                  <a:cubicBezTo>
                    <a:pt x="93" y="201"/>
                    <a:pt x="85" y="216"/>
                    <a:pt x="85" y="227"/>
                  </a:cubicBezTo>
                  <a:cubicBezTo>
                    <a:pt x="85" y="237"/>
                    <a:pt x="100" y="257"/>
                    <a:pt x="105" y="260"/>
                  </a:cubicBezTo>
                  <a:cubicBezTo>
                    <a:pt x="111" y="263"/>
                    <a:pt x="114" y="279"/>
                    <a:pt x="108" y="291"/>
                  </a:cubicBezTo>
                  <a:cubicBezTo>
                    <a:pt x="101" y="303"/>
                    <a:pt x="106" y="310"/>
                    <a:pt x="106" y="310"/>
                  </a:cubicBezTo>
                  <a:cubicBezTo>
                    <a:pt x="123" y="310"/>
                    <a:pt x="123" y="310"/>
                    <a:pt x="123" y="310"/>
                  </a:cubicBezTo>
                  <a:cubicBezTo>
                    <a:pt x="123" y="310"/>
                    <a:pt x="173" y="282"/>
                    <a:pt x="176" y="273"/>
                  </a:cubicBezTo>
                  <a:cubicBezTo>
                    <a:pt x="178" y="264"/>
                    <a:pt x="231" y="243"/>
                    <a:pt x="224" y="225"/>
                  </a:cubicBezTo>
                  <a:cubicBezTo>
                    <a:pt x="217" y="208"/>
                    <a:pt x="201" y="221"/>
                    <a:pt x="186" y="217"/>
                  </a:cubicBezTo>
                  <a:cubicBezTo>
                    <a:pt x="171" y="213"/>
                    <a:pt x="177" y="199"/>
                    <a:pt x="161" y="197"/>
                  </a:cubicBezTo>
                  <a:cubicBezTo>
                    <a:pt x="146" y="196"/>
                    <a:pt x="141" y="185"/>
                    <a:pt x="122" y="186"/>
                  </a:cubicBezTo>
                  <a:cubicBezTo>
                    <a:pt x="104" y="187"/>
                    <a:pt x="97" y="199"/>
                    <a:pt x="89" y="194"/>
                  </a:cubicBezTo>
                  <a:cubicBezTo>
                    <a:pt x="81" y="190"/>
                    <a:pt x="67" y="170"/>
                    <a:pt x="68" y="158"/>
                  </a:cubicBezTo>
                  <a:cubicBezTo>
                    <a:pt x="69" y="146"/>
                    <a:pt x="38" y="173"/>
                    <a:pt x="38" y="154"/>
                  </a:cubicBezTo>
                  <a:cubicBezTo>
                    <a:pt x="38" y="135"/>
                    <a:pt x="64" y="116"/>
                    <a:pt x="73" y="123"/>
                  </a:cubicBezTo>
                  <a:cubicBezTo>
                    <a:pt x="83" y="130"/>
                    <a:pt x="93" y="148"/>
                    <a:pt x="92" y="139"/>
                  </a:cubicBezTo>
                  <a:cubicBezTo>
                    <a:pt x="90" y="130"/>
                    <a:pt x="130" y="83"/>
                    <a:pt x="151" y="81"/>
                  </a:cubicBezTo>
                  <a:cubicBezTo>
                    <a:pt x="172" y="79"/>
                    <a:pt x="135" y="58"/>
                    <a:pt x="124" y="53"/>
                  </a:cubicBezTo>
                  <a:cubicBezTo>
                    <a:pt x="113" y="48"/>
                    <a:pt x="127" y="35"/>
                    <a:pt x="133" y="37"/>
                  </a:cubicBezTo>
                  <a:cubicBezTo>
                    <a:pt x="140" y="40"/>
                    <a:pt x="166" y="33"/>
                    <a:pt x="159" y="26"/>
                  </a:cubicBezTo>
                  <a:cubicBezTo>
                    <a:pt x="152" y="18"/>
                    <a:pt x="113" y="0"/>
                    <a:pt x="113" y="0"/>
                  </a:cubicBezTo>
                </a:path>
              </a:pathLst>
            </a:custGeom>
            <a:noFill/>
            <a:ln w="38100" cap="rnd">
              <a:solidFill>
                <a:srgbClr val="FFE83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3071703" y="4326815"/>
              <a:ext cx="245037" cy="382602"/>
            </a:xfrm>
            <a:custGeom>
              <a:avLst/>
              <a:gdLst>
                <a:gd name="T0" fmla="*/ 0 w 113"/>
                <a:gd name="T1" fmla="*/ 0 h 176"/>
                <a:gd name="T2" fmla="*/ 38 w 113"/>
                <a:gd name="T3" fmla="*/ 40 h 176"/>
                <a:gd name="T4" fmla="*/ 63 w 113"/>
                <a:gd name="T5" fmla="*/ 57 h 176"/>
                <a:gd name="T6" fmla="*/ 80 w 113"/>
                <a:gd name="T7" fmla="*/ 150 h 176"/>
                <a:gd name="T8" fmla="*/ 100 w 113"/>
                <a:gd name="T9" fmla="*/ 174 h 176"/>
                <a:gd name="T10" fmla="*/ 113 w 113"/>
                <a:gd name="T11" fmla="*/ 137 h 176"/>
              </a:gdLst>
              <a:ahLst/>
              <a:cxnLst>
                <a:cxn ang="0">
                  <a:pos x="T0" y="T1"/>
                </a:cxn>
                <a:cxn ang="0">
                  <a:pos x="T2" y="T3"/>
                </a:cxn>
                <a:cxn ang="0">
                  <a:pos x="T4" y="T5"/>
                </a:cxn>
                <a:cxn ang="0">
                  <a:pos x="T6" y="T7"/>
                </a:cxn>
                <a:cxn ang="0">
                  <a:pos x="T8" y="T9"/>
                </a:cxn>
                <a:cxn ang="0">
                  <a:pos x="T10" y="T11"/>
                </a:cxn>
              </a:cxnLst>
              <a:rect l="0" t="0" r="r" b="b"/>
              <a:pathLst>
                <a:path w="113" h="176">
                  <a:moveTo>
                    <a:pt x="0" y="0"/>
                  </a:moveTo>
                  <a:cubicBezTo>
                    <a:pt x="6" y="8"/>
                    <a:pt x="36" y="34"/>
                    <a:pt x="38" y="40"/>
                  </a:cubicBezTo>
                  <a:cubicBezTo>
                    <a:pt x="40" y="47"/>
                    <a:pt x="60" y="53"/>
                    <a:pt x="63" y="57"/>
                  </a:cubicBezTo>
                  <a:cubicBezTo>
                    <a:pt x="66" y="61"/>
                    <a:pt x="76" y="143"/>
                    <a:pt x="80" y="150"/>
                  </a:cubicBezTo>
                  <a:cubicBezTo>
                    <a:pt x="84" y="157"/>
                    <a:pt x="99" y="171"/>
                    <a:pt x="100" y="174"/>
                  </a:cubicBezTo>
                  <a:cubicBezTo>
                    <a:pt x="101" y="176"/>
                    <a:pt x="113" y="141"/>
                    <a:pt x="113" y="137"/>
                  </a:cubicBezTo>
                </a:path>
              </a:pathLst>
            </a:custGeom>
            <a:noFill/>
            <a:ln w="38100" cap="rnd">
              <a:solidFill>
                <a:srgbClr val="FFE83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组合 13"/>
          <p:cNvGrpSpPr/>
          <p:nvPr/>
        </p:nvGrpSpPr>
        <p:grpSpPr>
          <a:xfrm>
            <a:off x="7986570" y="1630990"/>
            <a:ext cx="664895" cy="666328"/>
            <a:chOff x="7973870" y="1326190"/>
            <a:chExt cx="664895" cy="666328"/>
          </a:xfrm>
          <a:solidFill>
            <a:schemeClr val="bg1">
              <a:lumMod val="95000"/>
            </a:schemeClr>
          </a:solidFill>
        </p:grpSpPr>
        <p:sp>
          <p:nvSpPr>
            <p:cNvPr id="15" name="Oval 14"/>
            <p:cNvSpPr>
              <a:spLocks noChangeArrowheads="1"/>
            </p:cNvSpPr>
            <p:nvPr/>
          </p:nvSpPr>
          <p:spPr bwMode="auto">
            <a:xfrm>
              <a:off x="7973870" y="1326190"/>
              <a:ext cx="664895" cy="666328"/>
            </a:xfrm>
            <a:prstGeom prst="ellipse">
              <a:avLst/>
            </a:prstGeom>
            <a:solidFill>
              <a:srgbClr val="00D0FF"/>
            </a:solidFill>
            <a:ln w="38100" cap="rnd">
              <a:solidFill>
                <a:schemeClr val="bg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5"/>
            <p:cNvSpPr>
              <a:spLocks/>
            </p:cNvSpPr>
            <p:nvPr/>
          </p:nvSpPr>
          <p:spPr bwMode="auto">
            <a:xfrm>
              <a:off x="8279092" y="1447992"/>
              <a:ext cx="114637" cy="320984"/>
            </a:xfrm>
            <a:custGeom>
              <a:avLst/>
              <a:gdLst>
                <a:gd name="T0" fmla="*/ 0 w 80"/>
                <a:gd name="T1" fmla="*/ 0 h 224"/>
                <a:gd name="T2" fmla="*/ 0 w 80"/>
                <a:gd name="T3" fmla="*/ 162 h 224"/>
                <a:gd name="T4" fmla="*/ 80 w 80"/>
                <a:gd name="T5" fmla="*/ 224 h 224"/>
              </a:gdLst>
              <a:ahLst/>
              <a:cxnLst>
                <a:cxn ang="0">
                  <a:pos x="T0" y="T1"/>
                </a:cxn>
                <a:cxn ang="0">
                  <a:pos x="T2" y="T3"/>
                </a:cxn>
                <a:cxn ang="0">
                  <a:pos x="T4" y="T5"/>
                </a:cxn>
              </a:cxnLst>
              <a:rect l="0" t="0" r="r" b="b"/>
              <a:pathLst>
                <a:path w="80" h="224">
                  <a:moveTo>
                    <a:pt x="0" y="0"/>
                  </a:moveTo>
                  <a:lnTo>
                    <a:pt x="0" y="162"/>
                  </a:lnTo>
                  <a:lnTo>
                    <a:pt x="80" y="224"/>
                  </a:lnTo>
                </a:path>
              </a:pathLst>
            </a:custGeom>
            <a:grpFill/>
            <a:ln w="38100" cap="rnd">
              <a:solidFill>
                <a:schemeClr val="bg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7" name="组合 16"/>
          <p:cNvGrpSpPr/>
          <p:nvPr/>
        </p:nvGrpSpPr>
        <p:grpSpPr>
          <a:xfrm>
            <a:off x="4762669" y="5484306"/>
            <a:ext cx="875540" cy="623339"/>
            <a:chOff x="6207027" y="5183728"/>
            <a:chExt cx="875540" cy="623339"/>
          </a:xfrm>
        </p:grpSpPr>
        <p:sp>
          <p:nvSpPr>
            <p:cNvPr id="18" name="Freeform 16"/>
            <p:cNvSpPr>
              <a:spLocks noEditPoints="1"/>
            </p:cNvSpPr>
            <p:nvPr/>
          </p:nvSpPr>
          <p:spPr bwMode="auto">
            <a:xfrm>
              <a:off x="6207027" y="5249644"/>
              <a:ext cx="553124" cy="557423"/>
            </a:xfrm>
            <a:custGeom>
              <a:avLst/>
              <a:gdLst>
                <a:gd name="T0" fmla="*/ 81 w 255"/>
                <a:gd name="T1" fmla="*/ 40 h 257"/>
                <a:gd name="T2" fmla="*/ 92 w 255"/>
                <a:gd name="T3" fmla="*/ 20 h 257"/>
                <a:gd name="T4" fmla="*/ 133 w 255"/>
                <a:gd name="T5" fmla="*/ 14 h 257"/>
                <a:gd name="T6" fmla="*/ 150 w 255"/>
                <a:gd name="T7" fmla="*/ 30 h 257"/>
                <a:gd name="T8" fmla="*/ 171 w 255"/>
                <a:gd name="T9" fmla="*/ 22 h 257"/>
                <a:gd name="T10" fmla="*/ 206 w 255"/>
                <a:gd name="T11" fmla="*/ 43 h 257"/>
                <a:gd name="T12" fmla="*/ 209 w 255"/>
                <a:gd name="T13" fmla="*/ 66 h 257"/>
                <a:gd name="T14" fmla="*/ 231 w 255"/>
                <a:gd name="T15" fmla="*/ 74 h 257"/>
                <a:gd name="T16" fmla="*/ 244 w 255"/>
                <a:gd name="T17" fmla="*/ 113 h 257"/>
                <a:gd name="T18" fmla="*/ 231 w 255"/>
                <a:gd name="T19" fmla="*/ 132 h 257"/>
                <a:gd name="T20" fmla="*/ 243 w 255"/>
                <a:gd name="T21" fmla="*/ 152 h 257"/>
                <a:gd name="T22" fmla="*/ 227 w 255"/>
                <a:gd name="T23" fmla="*/ 190 h 257"/>
                <a:gd name="T24" fmla="*/ 205 w 255"/>
                <a:gd name="T25" fmla="*/ 196 h 257"/>
                <a:gd name="T26" fmla="*/ 202 w 255"/>
                <a:gd name="T27" fmla="*/ 219 h 257"/>
                <a:gd name="T28" fmla="*/ 165 w 255"/>
                <a:gd name="T29" fmla="*/ 239 h 257"/>
                <a:gd name="T30" fmla="*/ 144 w 255"/>
                <a:gd name="T31" fmla="*/ 229 h 257"/>
                <a:gd name="T32" fmla="*/ 127 w 255"/>
                <a:gd name="T33" fmla="*/ 244 h 257"/>
                <a:gd name="T34" fmla="*/ 86 w 255"/>
                <a:gd name="T35" fmla="*/ 236 h 257"/>
                <a:gd name="T36" fmla="*/ 76 w 255"/>
                <a:gd name="T37" fmla="*/ 215 h 257"/>
                <a:gd name="T38" fmla="*/ 53 w 255"/>
                <a:gd name="T39" fmla="*/ 216 h 257"/>
                <a:gd name="T40" fmla="*/ 27 w 255"/>
                <a:gd name="T41" fmla="*/ 183 h 257"/>
                <a:gd name="T42" fmla="*/ 33 w 255"/>
                <a:gd name="T43" fmla="*/ 161 h 257"/>
                <a:gd name="T44" fmla="*/ 15 w 255"/>
                <a:gd name="T45" fmla="*/ 146 h 257"/>
                <a:gd name="T46" fmla="*/ 16 w 255"/>
                <a:gd name="T47" fmla="*/ 105 h 257"/>
                <a:gd name="T48" fmla="*/ 35 w 255"/>
                <a:gd name="T49" fmla="*/ 92 h 257"/>
                <a:gd name="T50" fmla="*/ 31 w 255"/>
                <a:gd name="T51" fmla="*/ 69 h 257"/>
                <a:gd name="T52" fmla="*/ 58 w 255"/>
                <a:gd name="T53" fmla="*/ 38 h 257"/>
                <a:gd name="T54" fmla="*/ 95 w 255"/>
                <a:gd name="T55" fmla="*/ 66 h 257"/>
                <a:gd name="T56" fmla="*/ 61 w 255"/>
                <a:gd name="T57" fmla="*/ 152 h 257"/>
                <a:gd name="T58" fmla="*/ 140 w 255"/>
                <a:gd name="T59" fmla="*/ 200 h 257"/>
                <a:gd name="T60" fmla="*/ 201 w 255"/>
                <a:gd name="T61" fmla="*/ 131 h 257"/>
                <a:gd name="T62" fmla="*/ 144 w 255"/>
                <a:gd name="T63" fmla="*/ 5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5" h="257">
                  <a:moveTo>
                    <a:pt x="76" y="43"/>
                  </a:moveTo>
                  <a:cubicBezTo>
                    <a:pt x="77" y="42"/>
                    <a:pt x="79" y="41"/>
                    <a:pt x="81" y="40"/>
                  </a:cubicBezTo>
                  <a:cubicBezTo>
                    <a:pt x="83" y="39"/>
                    <a:pt x="84" y="38"/>
                    <a:pt x="86" y="37"/>
                  </a:cubicBezTo>
                  <a:cubicBezTo>
                    <a:pt x="89" y="36"/>
                    <a:pt x="91" y="28"/>
                    <a:pt x="92" y="20"/>
                  </a:cubicBezTo>
                  <a:cubicBezTo>
                    <a:pt x="93" y="12"/>
                    <a:pt x="102" y="3"/>
                    <a:pt x="110" y="2"/>
                  </a:cubicBezTo>
                  <a:cubicBezTo>
                    <a:pt x="119" y="0"/>
                    <a:pt x="130" y="6"/>
                    <a:pt x="133" y="14"/>
                  </a:cubicBezTo>
                  <a:cubicBezTo>
                    <a:pt x="136" y="22"/>
                    <a:pt x="141" y="28"/>
                    <a:pt x="144" y="29"/>
                  </a:cubicBezTo>
                  <a:cubicBezTo>
                    <a:pt x="146" y="29"/>
                    <a:pt x="148" y="29"/>
                    <a:pt x="150" y="30"/>
                  </a:cubicBezTo>
                  <a:cubicBezTo>
                    <a:pt x="152" y="30"/>
                    <a:pt x="154" y="31"/>
                    <a:pt x="155" y="31"/>
                  </a:cubicBezTo>
                  <a:cubicBezTo>
                    <a:pt x="159" y="32"/>
                    <a:pt x="165" y="28"/>
                    <a:pt x="171" y="22"/>
                  </a:cubicBezTo>
                  <a:cubicBezTo>
                    <a:pt x="177" y="16"/>
                    <a:pt x="189" y="15"/>
                    <a:pt x="197" y="19"/>
                  </a:cubicBezTo>
                  <a:cubicBezTo>
                    <a:pt x="205" y="24"/>
                    <a:pt x="209" y="35"/>
                    <a:pt x="206" y="43"/>
                  </a:cubicBezTo>
                  <a:cubicBezTo>
                    <a:pt x="204" y="51"/>
                    <a:pt x="203" y="59"/>
                    <a:pt x="205" y="62"/>
                  </a:cubicBezTo>
                  <a:cubicBezTo>
                    <a:pt x="207" y="63"/>
                    <a:pt x="208" y="65"/>
                    <a:pt x="209" y="66"/>
                  </a:cubicBezTo>
                  <a:cubicBezTo>
                    <a:pt x="210" y="68"/>
                    <a:pt x="211" y="69"/>
                    <a:pt x="213" y="71"/>
                  </a:cubicBezTo>
                  <a:cubicBezTo>
                    <a:pt x="214" y="74"/>
                    <a:pt x="222" y="75"/>
                    <a:pt x="231" y="74"/>
                  </a:cubicBezTo>
                  <a:cubicBezTo>
                    <a:pt x="239" y="73"/>
                    <a:pt x="249" y="80"/>
                    <a:pt x="252" y="89"/>
                  </a:cubicBezTo>
                  <a:cubicBezTo>
                    <a:pt x="255" y="97"/>
                    <a:pt x="251" y="108"/>
                    <a:pt x="244" y="113"/>
                  </a:cubicBezTo>
                  <a:cubicBezTo>
                    <a:pt x="237" y="117"/>
                    <a:pt x="231" y="123"/>
                    <a:pt x="231" y="126"/>
                  </a:cubicBezTo>
                  <a:cubicBezTo>
                    <a:pt x="231" y="128"/>
                    <a:pt x="231" y="130"/>
                    <a:pt x="231" y="132"/>
                  </a:cubicBezTo>
                  <a:cubicBezTo>
                    <a:pt x="231" y="134"/>
                    <a:pt x="231" y="136"/>
                    <a:pt x="231" y="138"/>
                  </a:cubicBezTo>
                  <a:cubicBezTo>
                    <a:pt x="230" y="141"/>
                    <a:pt x="236" y="147"/>
                    <a:pt x="243" y="152"/>
                  </a:cubicBezTo>
                  <a:cubicBezTo>
                    <a:pt x="249" y="157"/>
                    <a:pt x="253" y="168"/>
                    <a:pt x="249" y="177"/>
                  </a:cubicBezTo>
                  <a:cubicBezTo>
                    <a:pt x="246" y="185"/>
                    <a:pt x="236" y="191"/>
                    <a:pt x="227" y="190"/>
                  </a:cubicBezTo>
                  <a:cubicBezTo>
                    <a:pt x="219" y="189"/>
                    <a:pt x="211" y="189"/>
                    <a:pt x="209" y="192"/>
                  </a:cubicBezTo>
                  <a:cubicBezTo>
                    <a:pt x="208" y="193"/>
                    <a:pt x="207" y="195"/>
                    <a:pt x="205" y="196"/>
                  </a:cubicBezTo>
                  <a:cubicBezTo>
                    <a:pt x="204" y="198"/>
                    <a:pt x="203" y="199"/>
                    <a:pt x="201" y="201"/>
                  </a:cubicBezTo>
                  <a:cubicBezTo>
                    <a:pt x="199" y="203"/>
                    <a:pt x="199" y="211"/>
                    <a:pt x="202" y="219"/>
                  </a:cubicBezTo>
                  <a:cubicBezTo>
                    <a:pt x="204" y="227"/>
                    <a:pt x="199" y="238"/>
                    <a:pt x="191" y="242"/>
                  </a:cubicBezTo>
                  <a:cubicBezTo>
                    <a:pt x="183" y="247"/>
                    <a:pt x="171" y="245"/>
                    <a:pt x="165" y="239"/>
                  </a:cubicBezTo>
                  <a:cubicBezTo>
                    <a:pt x="160" y="232"/>
                    <a:pt x="153" y="228"/>
                    <a:pt x="150" y="228"/>
                  </a:cubicBezTo>
                  <a:cubicBezTo>
                    <a:pt x="148" y="229"/>
                    <a:pt x="146" y="229"/>
                    <a:pt x="144" y="229"/>
                  </a:cubicBezTo>
                  <a:cubicBezTo>
                    <a:pt x="142" y="230"/>
                    <a:pt x="140" y="230"/>
                    <a:pt x="138" y="230"/>
                  </a:cubicBezTo>
                  <a:cubicBezTo>
                    <a:pt x="135" y="230"/>
                    <a:pt x="130" y="237"/>
                    <a:pt x="127" y="244"/>
                  </a:cubicBezTo>
                  <a:cubicBezTo>
                    <a:pt x="123" y="252"/>
                    <a:pt x="112" y="257"/>
                    <a:pt x="103" y="255"/>
                  </a:cubicBezTo>
                  <a:cubicBezTo>
                    <a:pt x="95" y="253"/>
                    <a:pt x="87" y="244"/>
                    <a:pt x="86" y="236"/>
                  </a:cubicBezTo>
                  <a:cubicBezTo>
                    <a:pt x="86" y="228"/>
                    <a:pt x="84" y="220"/>
                    <a:pt x="81" y="218"/>
                  </a:cubicBezTo>
                  <a:cubicBezTo>
                    <a:pt x="79" y="217"/>
                    <a:pt x="78" y="216"/>
                    <a:pt x="76" y="215"/>
                  </a:cubicBezTo>
                  <a:cubicBezTo>
                    <a:pt x="74" y="214"/>
                    <a:pt x="73" y="213"/>
                    <a:pt x="71" y="212"/>
                  </a:cubicBezTo>
                  <a:cubicBezTo>
                    <a:pt x="68" y="210"/>
                    <a:pt x="61" y="212"/>
                    <a:pt x="53" y="216"/>
                  </a:cubicBezTo>
                  <a:cubicBezTo>
                    <a:pt x="45" y="219"/>
                    <a:pt x="34" y="216"/>
                    <a:pt x="28" y="209"/>
                  </a:cubicBezTo>
                  <a:cubicBezTo>
                    <a:pt x="22" y="202"/>
                    <a:pt x="22" y="190"/>
                    <a:pt x="27" y="183"/>
                  </a:cubicBezTo>
                  <a:cubicBezTo>
                    <a:pt x="32" y="177"/>
                    <a:pt x="36" y="169"/>
                    <a:pt x="35" y="166"/>
                  </a:cubicBezTo>
                  <a:cubicBezTo>
                    <a:pt x="34" y="165"/>
                    <a:pt x="33" y="163"/>
                    <a:pt x="33" y="161"/>
                  </a:cubicBezTo>
                  <a:cubicBezTo>
                    <a:pt x="32" y="159"/>
                    <a:pt x="32" y="157"/>
                    <a:pt x="31" y="155"/>
                  </a:cubicBezTo>
                  <a:cubicBezTo>
                    <a:pt x="30" y="152"/>
                    <a:pt x="23" y="149"/>
                    <a:pt x="15" y="146"/>
                  </a:cubicBezTo>
                  <a:cubicBezTo>
                    <a:pt x="7" y="144"/>
                    <a:pt x="0" y="134"/>
                    <a:pt x="0" y="125"/>
                  </a:cubicBezTo>
                  <a:cubicBezTo>
                    <a:pt x="0" y="116"/>
                    <a:pt x="8" y="107"/>
                    <a:pt x="16" y="105"/>
                  </a:cubicBezTo>
                  <a:cubicBezTo>
                    <a:pt x="24" y="103"/>
                    <a:pt x="32" y="100"/>
                    <a:pt x="33" y="97"/>
                  </a:cubicBezTo>
                  <a:cubicBezTo>
                    <a:pt x="33" y="95"/>
                    <a:pt x="34" y="93"/>
                    <a:pt x="35" y="92"/>
                  </a:cubicBezTo>
                  <a:cubicBezTo>
                    <a:pt x="35" y="90"/>
                    <a:pt x="36" y="88"/>
                    <a:pt x="37" y="86"/>
                  </a:cubicBezTo>
                  <a:cubicBezTo>
                    <a:pt x="38" y="83"/>
                    <a:pt x="35" y="76"/>
                    <a:pt x="31" y="69"/>
                  </a:cubicBezTo>
                  <a:cubicBezTo>
                    <a:pt x="26" y="62"/>
                    <a:pt x="27" y="50"/>
                    <a:pt x="33" y="43"/>
                  </a:cubicBezTo>
                  <a:cubicBezTo>
                    <a:pt x="39" y="37"/>
                    <a:pt x="50" y="35"/>
                    <a:pt x="58" y="38"/>
                  </a:cubicBezTo>
                  <a:cubicBezTo>
                    <a:pt x="65" y="42"/>
                    <a:pt x="73" y="44"/>
                    <a:pt x="76" y="43"/>
                  </a:cubicBezTo>
                  <a:close/>
                  <a:moveTo>
                    <a:pt x="95" y="66"/>
                  </a:moveTo>
                  <a:cubicBezTo>
                    <a:pt x="80" y="74"/>
                    <a:pt x="68" y="87"/>
                    <a:pt x="62" y="103"/>
                  </a:cubicBezTo>
                  <a:cubicBezTo>
                    <a:pt x="56" y="118"/>
                    <a:pt x="55" y="136"/>
                    <a:pt x="61" y="152"/>
                  </a:cubicBezTo>
                  <a:cubicBezTo>
                    <a:pt x="66" y="168"/>
                    <a:pt x="77" y="181"/>
                    <a:pt x="92" y="190"/>
                  </a:cubicBezTo>
                  <a:cubicBezTo>
                    <a:pt x="106" y="199"/>
                    <a:pt x="123" y="202"/>
                    <a:pt x="140" y="200"/>
                  </a:cubicBezTo>
                  <a:cubicBezTo>
                    <a:pt x="156" y="198"/>
                    <a:pt x="172" y="189"/>
                    <a:pt x="183" y="177"/>
                  </a:cubicBezTo>
                  <a:cubicBezTo>
                    <a:pt x="194" y="164"/>
                    <a:pt x="201" y="148"/>
                    <a:pt x="201" y="131"/>
                  </a:cubicBezTo>
                  <a:cubicBezTo>
                    <a:pt x="202" y="114"/>
                    <a:pt x="196" y="98"/>
                    <a:pt x="186" y="85"/>
                  </a:cubicBezTo>
                  <a:cubicBezTo>
                    <a:pt x="175" y="71"/>
                    <a:pt x="160" y="62"/>
                    <a:pt x="144" y="59"/>
                  </a:cubicBezTo>
                  <a:cubicBezTo>
                    <a:pt x="127" y="55"/>
                    <a:pt x="110" y="58"/>
                    <a:pt x="95" y="66"/>
                  </a:cubicBezTo>
                  <a:close/>
                </a:path>
              </a:pathLst>
            </a:custGeom>
            <a:noFill/>
            <a:ln w="38100" cap="rnd">
              <a:solidFill>
                <a:srgbClr val="FFE83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p:cNvSpPr>
              <a:spLocks noEditPoints="1"/>
            </p:cNvSpPr>
            <p:nvPr/>
          </p:nvSpPr>
          <p:spPr bwMode="auto">
            <a:xfrm>
              <a:off x="6718594" y="5183728"/>
              <a:ext cx="363973" cy="336747"/>
            </a:xfrm>
            <a:custGeom>
              <a:avLst/>
              <a:gdLst>
                <a:gd name="T0" fmla="*/ 65 w 168"/>
                <a:gd name="T1" fmla="*/ 143 h 155"/>
                <a:gd name="T2" fmla="*/ 40 w 168"/>
                <a:gd name="T3" fmla="*/ 148 h 155"/>
                <a:gd name="T4" fmla="*/ 34 w 168"/>
                <a:gd name="T5" fmla="*/ 124 h 155"/>
                <a:gd name="T6" fmla="*/ 39 w 168"/>
                <a:gd name="T7" fmla="*/ 107 h 155"/>
                <a:gd name="T8" fmla="*/ 37 w 168"/>
                <a:gd name="T9" fmla="*/ 103 h 155"/>
                <a:gd name="T10" fmla="*/ 35 w 168"/>
                <a:gd name="T11" fmla="*/ 99 h 155"/>
                <a:gd name="T12" fmla="*/ 17 w 168"/>
                <a:gd name="T13" fmla="*/ 94 h 155"/>
                <a:gd name="T14" fmla="*/ 0 w 168"/>
                <a:gd name="T15" fmla="*/ 75 h 155"/>
                <a:gd name="T16" fmla="*/ 18 w 168"/>
                <a:gd name="T17" fmla="*/ 57 h 155"/>
                <a:gd name="T18" fmla="*/ 36 w 168"/>
                <a:gd name="T19" fmla="*/ 54 h 155"/>
                <a:gd name="T20" fmla="*/ 38 w 168"/>
                <a:gd name="T21" fmla="*/ 50 h 155"/>
                <a:gd name="T22" fmla="*/ 41 w 168"/>
                <a:gd name="T23" fmla="*/ 46 h 155"/>
                <a:gd name="T24" fmla="*/ 36 w 168"/>
                <a:gd name="T25" fmla="*/ 28 h 155"/>
                <a:gd name="T26" fmla="*/ 44 w 168"/>
                <a:gd name="T27" fmla="*/ 4 h 155"/>
                <a:gd name="T28" fmla="*/ 68 w 168"/>
                <a:gd name="T29" fmla="*/ 11 h 155"/>
                <a:gd name="T30" fmla="*/ 81 w 168"/>
                <a:gd name="T31" fmla="*/ 24 h 155"/>
                <a:gd name="T32" fmla="*/ 85 w 168"/>
                <a:gd name="T33" fmla="*/ 24 h 155"/>
                <a:gd name="T34" fmla="*/ 90 w 168"/>
                <a:gd name="T35" fmla="*/ 25 h 155"/>
                <a:gd name="T36" fmla="*/ 103 w 168"/>
                <a:gd name="T37" fmla="*/ 12 h 155"/>
                <a:gd name="T38" fmla="*/ 128 w 168"/>
                <a:gd name="T39" fmla="*/ 7 h 155"/>
                <a:gd name="T40" fmla="*/ 134 w 168"/>
                <a:gd name="T41" fmla="*/ 31 h 155"/>
                <a:gd name="T42" fmla="*/ 128 w 168"/>
                <a:gd name="T43" fmla="*/ 48 h 155"/>
                <a:gd name="T44" fmla="*/ 131 w 168"/>
                <a:gd name="T45" fmla="*/ 52 h 155"/>
                <a:gd name="T46" fmla="*/ 133 w 168"/>
                <a:gd name="T47" fmla="*/ 56 h 155"/>
                <a:gd name="T48" fmla="*/ 151 w 168"/>
                <a:gd name="T49" fmla="*/ 61 h 155"/>
                <a:gd name="T50" fmla="*/ 168 w 168"/>
                <a:gd name="T51" fmla="*/ 80 h 155"/>
                <a:gd name="T52" fmla="*/ 150 w 168"/>
                <a:gd name="T53" fmla="*/ 98 h 155"/>
                <a:gd name="T54" fmla="*/ 132 w 168"/>
                <a:gd name="T55" fmla="*/ 101 h 155"/>
                <a:gd name="T56" fmla="*/ 129 w 168"/>
                <a:gd name="T57" fmla="*/ 105 h 155"/>
                <a:gd name="T58" fmla="*/ 127 w 168"/>
                <a:gd name="T59" fmla="*/ 109 h 155"/>
                <a:gd name="T60" fmla="*/ 131 w 168"/>
                <a:gd name="T61" fmla="*/ 127 h 155"/>
                <a:gd name="T62" fmla="*/ 124 w 168"/>
                <a:gd name="T63" fmla="*/ 151 h 155"/>
                <a:gd name="T64" fmla="*/ 99 w 168"/>
                <a:gd name="T65" fmla="*/ 144 h 155"/>
                <a:gd name="T66" fmla="*/ 87 w 168"/>
                <a:gd name="T67" fmla="*/ 131 h 155"/>
                <a:gd name="T68" fmla="*/ 82 w 168"/>
                <a:gd name="T69" fmla="*/ 131 h 155"/>
                <a:gd name="T70" fmla="*/ 78 w 168"/>
                <a:gd name="T71" fmla="*/ 130 h 155"/>
                <a:gd name="T72" fmla="*/ 65 w 168"/>
                <a:gd name="T73" fmla="*/ 143 h 155"/>
                <a:gd name="T74" fmla="*/ 83 w 168"/>
                <a:gd name="T75" fmla="*/ 101 h 155"/>
                <a:gd name="T76" fmla="*/ 104 w 168"/>
                <a:gd name="T77" fmla="*/ 90 h 155"/>
                <a:gd name="T78" fmla="*/ 105 w 168"/>
                <a:gd name="T79" fmla="*/ 66 h 155"/>
                <a:gd name="T80" fmla="*/ 85 w 168"/>
                <a:gd name="T81" fmla="*/ 54 h 155"/>
                <a:gd name="T82" fmla="*/ 64 w 168"/>
                <a:gd name="T83" fmla="*/ 65 h 155"/>
                <a:gd name="T84" fmla="*/ 63 w 168"/>
                <a:gd name="T85" fmla="*/ 89 h 155"/>
                <a:gd name="T86" fmla="*/ 83 w 168"/>
                <a:gd name="T87" fmla="*/ 101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8" h="155">
                  <a:moveTo>
                    <a:pt x="65" y="143"/>
                  </a:moveTo>
                  <a:cubicBezTo>
                    <a:pt x="59" y="150"/>
                    <a:pt x="47" y="153"/>
                    <a:pt x="40" y="148"/>
                  </a:cubicBezTo>
                  <a:cubicBezTo>
                    <a:pt x="33" y="144"/>
                    <a:pt x="30" y="132"/>
                    <a:pt x="34" y="124"/>
                  </a:cubicBezTo>
                  <a:cubicBezTo>
                    <a:pt x="38" y="116"/>
                    <a:pt x="41" y="109"/>
                    <a:pt x="39" y="107"/>
                  </a:cubicBezTo>
                  <a:cubicBezTo>
                    <a:pt x="38" y="105"/>
                    <a:pt x="38" y="104"/>
                    <a:pt x="37" y="103"/>
                  </a:cubicBezTo>
                  <a:cubicBezTo>
                    <a:pt x="36" y="101"/>
                    <a:pt x="36" y="100"/>
                    <a:pt x="35" y="99"/>
                  </a:cubicBezTo>
                  <a:cubicBezTo>
                    <a:pt x="34" y="96"/>
                    <a:pt x="26" y="95"/>
                    <a:pt x="17" y="94"/>
                  </a:cubicBezTo>
                  <a:cubicBezTo>
                    <a:pt x="8" y="93"/>
                    <a:pt x="0" y="84"/>
                    <a:pt x="0" y="75"/>
                  </a:cubicBezTo>
                  <a:cubicBezTo>
                    <a:pt x="0" y="66"/>
                    <a:pt x="9" y="58"/>
                    <a:pt x="18" y="57"/>
                  </a:cubicBezTo>
                  <a:cubicBezTo>
                    <a:pt x="27" y="57"/>
                    <a:pt x="35" y="56"/>
                    <a:pt x="36" y="54"/>
                  </a:cubicBezTo>
                  <a:cubicBezTo>
                    <a:pt x="37" y="52"/>
                    <a:pt x="38" y="51"/>
                    <a:pt x="38" y="50"/>
                  </a:cubicBezTo>
                  <a:cubicBezTo>
                    <a:pt x="39" y="48"/>
                    <a:pt x="40" y="47"/>
                    <a:pt x="41" y="46"/>
                  </a:cubicBezTo>
                  <a:cubicBezTo>
                    <a:pt x="43" y="44"/>
                    <a:pt x="40" y="36"/>
                    <a:pt x="36" y="28"/>
                  </a:cubicBezTo>
                  <a:cubicBezTo>
                    <a:pt x="33" y="20"/>
                    <a:pt x="37" y="8"/>
                    <a:pt x="44" y="4"/>
                  </a:cubicBezTo>
                  <a:cubicBezTo>
                    <a:pt x="52" y="0"/>
                    <a:pt x="64" y="3"/>
                    <a:pt x="68" y="11"/>
                  </a:cubicBezTo>
                  <a:cubicBezTo>
                    <a:pt x="73" y="18"/>
                    <a:pt x="78" y="25"/>
                    <a:pt x="81" y="24"/>
                  </a:cubicBezTo>
                  <a:cubicBezTo>
                    <a:pt x="82" y="24"/>
                    <a:pt x="84" y="24"/>
                    <a:pt x="85" y="24"/>
                  </a:cubicBezTo>
                  <a:cubicBezTo>
                    <a:pt x="87" y="24"/>
                    <a:pt x="89" y="25"/>
                    <a:pt x="90" y="25"/>
                  </a:cubicBezTo>
                  <a:cubicBezTo>
                    <a:pt x="93" y="25"/>
                    <a:pt x="98" y="19"/>
                    <a:pt x="103" y="12"/>
                  </a:cubicBezTo>
                  <a:cubicBezTo>
                    <a:pt x="108" y="5"/>
                    <a:pt x="120" y="2"/>
                    <a:pt x="128" y="7"/>
                  </a:cubicBezTo>
                  <a:cubicBezTo>
                    <a:pt x="135" y="11"/>
                    <a:pt x="138" y="23"/>
                    <a:pt x="134" y="31"/>
                  </a:cubicBezTo>
                  <a:cubicBezTo>
                    <a:pt x="130" y="39"/>
                    <a:pt x="127" y="46"/>
                    <a:pt x="128" y="48"/>
                  </a:cubicBezTo>
                  <a:cubicBezTo>
                    <a:pt x="129" y="50"/>
                    <a:pt x="130" y="51"/>
                    <a:pt x="131" y="52"/>
                  </a:cubicBezTo>
                  <a:cubicBezTo>
                    <a:pt x="132" y="54"/>
                    <a:pt x="132" y="55"/>
                    <a:pt x="133" y="56"/>
                  </a:cubicBezTo>
                  <a:cubicBezTo>
                    <a:pt x="134" y="59"/>
                    <a:pt x="142" y="60"/>
                    <a:pt x="151" y="61"/>
                  </a:cubicBezTo>
                  <a:cubicBezTo>
                    <a:pt x="160" y="62"/>
                    <a:pt x="168" y="71"/>
                    <a:pt x="168" y="80"/>
                  </a:cubicBezTo>
                  <a:cubicBezTo>
                    <a:pt x="167" y="89"/>
                    <a:pt x="159" y="97"/>
                    <a:pt x="150" y="98"/>
                  </a:cubicBezTo>
                  <a:cubicBezTo>
                    <a:pt x="141" y="98"/>
                    <a:pt x="133" y="99"/>
                    <a:pt x="132" y="101"/>
                  </a:cubicBezTo>
                  <a:cubicBezTo>
                    <a:pt x="131" y="103"/>
                    <a:pt x="130" y="104"/>
                    <a:pt x="129" y="105"/>
                  </a:cubicBezTo>
                  <a:cubicBezTo>
                    <a:pt x="129" y="107"/>
                    <a:pt x="128" y="108"/>
                    <a:pt x="127" y="109"/>
                  </a:cubicBezTo>
                  <a:cubicBezTo>
                    <a:pt x="125" y="111"/>
                    <a:pt x="128" y="119"/>
                    <a:pt x="131" y="127"/>
                  </a:cubicBezTo>
                  <a:cubicBezTo>
                    <a:pt x="135" y="135"/>
                    <a:pt x="131" y="147"/>
                    <a:pt x="124" y="151"/>
                  </a:cubicBezTo>
                  <a:cubicBezTo>
                    <a:pt x="116" y="155"/>
                    <a:pt x="104" y="152"/>
                    <a:pt x="99" y="144"/>
                  </a:cubicBezTo>
                  <a:cubicBezTo>
                    <a:pt x="94" y="137"/>
                    <a:pt x="90" y="130"/>
                    <a:pt x="87" y="131"/>
                  </a:cubicBezTo>
                  <a:cubicBezTo>
                    <a:pt x="85" y="131"/>
                    <a:pt x="84" y="131"/>
                    <a:pt x="82" y="131"/>
                  </a:cubicBezTo>
                  <a:cubicBezTo>
                    <a:pt x="81" y="131"/>
                    <a:pt x="79" y="130"/>
                    <a:pt x="78" y="130"/>
                  </a:cubicBezTo>
                  <a:cubicBezTo>
                    <a:pt x="75" y="130"/>
                    <a:pt x="70" y="136"/>
                    <a:pt x="65" y="143"/>
                  </a:cubicBezTo>
                  <a:close/>
                  <a:moveTo>
                    <a:pt x="83" y="101"/>
                  </a:moveTo>
                  <a:cubicBezTo>
                    <a:pt x="91" y="101"/>
                    <a:pt x="100" y="97"/>
                    <a:pt x="104" y="90"/>
                  </a:cubicBezTo>
                  <a:cubicBezTo>
                    <a:pt x="108" y="83"/>
                    <a:pt x="109" y="74"/>
                    <a:pt x="105" y="66"/>
                  </a:cubicBezTo>
                  <a:cubicBezTo>
                    <a:pt x="101" y="59"/>
                    <a:pt x="93" y="54"/>
                    <a:pt x="85" y="54"/>
                  </a:cubicBezTo>
                  <a:cubicBezTo>
                    <a:pt x="76" y="54"/>
                    <a:pt x="68" y="58"/>
                    <a:pt x="64" y="65"/>
                  </a:cubicBezTo>
                  <a:cubicBezTo>
                    <a:pt x="60" y="72"/>
                    <a:pt x="59" y="82"/>
                    <a:pt x="63" y="89"/>
                  </a:cubicBezTo>
                  <a:cubicBezTo>
                    <a:pt x="67" y="96"/>
                    <a:pt x="75" y="101"/>
                    <a:pt x="83" y="101"/>
                  </a:cubicBezTo>
                  <a:close/>
                </a:path>
              </a:pathLst>
            </a:custGeom>
            <a:noFill/>
            <a:ln w="38100" cap="rnd">
              <a:solidFill>
                <a:srgbClr val="FFE83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 name="组合 19"/>
          <p:cNvGrpSpPr/>
          <p:nvPr/>
        </p:nvGrpSpPr>
        <p:grpSpPr>
          <a:xfrm>
            <a:off x="9029014" y="2642199"/>
            <a:ext cx="348211" cy="868377"/>
            <a:chOff x="9016314" y="2337399"/>
            <a:chExt cx="348211" cy="868377"/>
          </a:xfrm>
        </p:grpSpPr>
        <p:sp>
          <p:nvSpPr>
            <p:cNvPr id="21" name="Oval 18"/>
            <p:cNvSpPr>
              <a:spLocks noChangeArrowheads="1"/>
            </p:cNvSpPr>
            <p:nvPr/>
          </p:nvSpPr>
          <p:spPr bwMode="auto">
            <a:xfrm>
              <a:off x="9123787" y="2337399"/>
              <a:ext cx="131833" cy="134699"/>
            </a:xfrm>
            <a:prstGeom prst="ellipse">
              <a:avLst/>
            </a:prstGeom>
            <a:noFill/>
            <a:ln w="38100" cap="rnd">
              <a:solidFill>
                <a:srgbClr val="FFE83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9"/>
            <p:cNvSpPr>
              <a:spLocks/>
            </p:cNvSpPr>
            <p:nvPr/>
          </p:nvSpPr>
          <p:spPr bwMode="auto">
            <a:xfrm>
              <a:off x="9016314" y="2522252"/>
              <a:ext cx="348211" cy="683524"/>
            </a:xfrm>
            <a:custGeom>
              <a:avLst/>
              <a:gdLst>
                <a:gd name="T0" fmla="*/ 94 w 161"/>
                <a:gd name="T1" fmla="*/ 0 h 315"/>
                <a:gd name="T2" fmla="*/ 67 w 161"/>
                <a:gd name="T3" fmla="*/ 0 h 315"/>
                <a:gd name="T4" fmla="*/ 0 w 161"/>
                <a:gd name="T5" fmla="*/ 67 h 315"/>
                <a:gd name="T6" fmla="*/ 0 w 161"/>
                <a:gd name="T7" fmla="*/ 142 h 315"/>
                <a:gd name="T8" fmla="*/ 20 w 161"/>
                <a:gd name="T9" fmla="*/ 162 h 315"/>
                <a:gd name="T10" fmla="*/ 40 w 161"/>
                <a:gd name="T11" fmla="*/ 182 h 315"/>
                <a:gd name="T12" fmla="*/ 40 w 161"/>
                <a:gd name="T13" fmla="*/ 294 h 315"/>
                <a:gd name="T14" fmla="*/ 60 w 161"/>
                <a:gd name="T15" fmla="*/ 315 h 315"/>
                <a:gd name="T16" fmla="*/ 101 w 161"/>
                <a:gd name="T17" fmla="*/ 315 h 315"/>
                <a:gd name="T18" fmla="*/ 121 w 161"/>
                <a:gd name="T19" fmla="*/ 294 h 315"/>
                <a:gd name="T20" fmla="*/ 121 w 161"/>
                <a:gd name="T21" fmla="*/ 182 h 315"/>
                <a:gd name="T22" fmla="*/ 141 w 161"/>
                <a:gd name="T23" fmla="*/ 162 h 315"/>
                <a:gd name="T24" fmla="*/ 161 w 161"/>
                <a:gd name="T25" fmla="*/ 142 h 315"/>
                <a:gd name="T26" fmla="*/ 161 w 161"/>
                <a:gd name="T27" fmla="*/ 67 h 315"/>
                <a:gd name="T28" fmla="*/ 94 w 161"/>
                <a:gd name="T2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1" h="315">
                  <a:moveTo>
                    <a:pt x="94" y="0"/>
                  </a:moveTo>
                  <a:cubicBezTo>
                    <a:pt x="67" y="0"/>
                    <a:pt x="67" y="0"/>
                    <a:pt x="67" y="0"/>
                  </a:cubicBezTo>
                  <a:cubicBezTo>
                    <a:pt x="30" y="0"/>
                    <a:pt x="0" y="30"/>
                    <a:pt x="0" y="67"/>
                  </a:cubicBezTo>
                  <a:cubicBezTo>
                    <a:pt x="0" y="142"/>
                    <a:pt x="0" y="142"/>
                    <a:pt x="0" y="142"/>
                  </a:cubicBezTo>
                  <a:cubicBezTo>
                    <a:pt x="0" y="153"/>
                    <a:pt x="9" y="162"/>
                    <a:pt x="20" y="162"/>
                  </a:cubicBezTo>
                  <a:cubicBezTo>
                    <a:pt x="31" y="162"/>
                    <a:pt x="40" y="171"/>
                    <a:pt x="40" y="182"/>
                  </a:cubicBezTo>
                  <a:cubicBezTo>
                    <a:pt x="40" y="294"/>
                    <a:pt x="40" y="294"/>
                    <a:pt x="40" y="294"/>
                  </a:cubicBezTo>
                  <a:cubicBezTo>
                    <a:pt x="40" y="306"/>
                    <a:pt x="49" y="315"/>
                    <a:pt x="60" y="315"/>
                  </a:cubicBezTo>
                  <a:cubicBezTo>
                    <a:pt x="101" y="315"/>
                    <a:pt x="101" y="315"/>
                    <a:pt x="101" y="315"/>
                  </a:cubicBezTo>
                  <a:cubicBezTo>
                    <a:pt x="112" y="315"/>
                    <a:pt x="121" y="306"/>
                    <a:pt x="121" y="294"/>
                  </a:cubicBezTo>
                  <a:cubicBezTo>
                    <a:pt x="121" y="182"/>
                    <a:pt x="121" y="182"/>
                    <a:pt x="121" y="182"/>
                  </a:cubicBezTo>
                  <a:cubicBezTo>
                    <a:pt x="121" y="171"/>
                    <a:pt x="130" y="162"/>
                    <a:pt x="141" y="162"/>
                  </a:cubicBezTo>
                  <a:cubicBezTo>
                    <a:pt x="152" y="162"/>
                    <a:pt x="161" y="153"/>
                    <a:pt x="161" y="142"/>
                  </a:cubicBezTo>
                  <a:cubicBezTo>
                    <a:pt x="161" y="67"/>
                    <a:pt x="161" y="67"/>
                    <a:pt x="161" y="67"/>
                  </a:cubicBezTo>
                  <a:cubicBezTo>
                    <a:pt x="161" y="30"/>
                    <a:pt x="131" y="0"/>
                    <a:pt x="94" y="0"/>
                  </a:cubicBezTo>
                  <a:close/>
                </a:path>
              </a:pathLst>
            </a:custGeom>
            <a:noFill/>
            <a:ln w="38100" cap="rnd">
              <a:solidFill>
                <a:srgbClr val="FFE83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 name="Freeform 20"/>
          <p:cNvSpPr>
            <a:spLocks/>
          </p:cNvSpPr>
          <p:nvPr/>
        </p:nvSpPr>
        <p:spPr bwMode="auto">
          <a:xfrm>
            <a:off x="4743774" y="2145424"/>
            <a:ext cx="3171149" cy="796728"/>
          </a:xfrm>
          <a:custGeom>
            <a:avLst/>
            <a:gdLst>
              <a:gd name="T0" fmla="*/ 0 w 1463"/>
              <a:gd name="T1" fmla="*/ 354 h 367"/>
              <a:gd name="T2" fmla="*/ 298 w 1463"/>
              <a:gd name="T3" fmla="*/ 250 h 367"/>
              <a:gd name="T4" fmla="*/ 611 w 1463"/>
              <a:gd name="T5" fmla="*/ 367 h 367"/>
              <a:gd name="T6" fmla="*/ 977 w 1463"/>
              <a:gd name="T7" fmla="*/ 0 h 367"/>
              <a:gd name="T8" fmla="*/ 1463 w 1463"/>
              <a:gd name="T9" fmla="*/ 0 h 367"/>
            </a:gdLst>
            <a:ahLst/>
            <a:cxnLst>
              <a:cxn ang="0">
                <a:pos x="T0" y="T1"/>
              </a:cxn>
              <a:cxn ang="0">
                <a:pos x="T2" y="T3"/>
              </a:cxn>
              <a:cxn ang="0">
                <a:pos x="T4" y="T5"/>
              </a:cxn>
              <a:cxn ang="0">
                <a:pos x="T6" y="T7"/>
              </a:cxn>
              <a:cxn ang="0">
                <a:pos x="T8" y="T9"/>
              </a:cxn>
            </a:cxnLst>
            <a:rect l="0" t="0" r="r" b="b"/>
            <a:pathLst>
              <a:path w="1463" h="367">
                <a:moveTo>
                  <a:pt x="0" y="354"/>
                </a:moveTo>
                <a:cubicBezTo>
                  <a:pt x="82" y="289"/>
                  <a:pt x="185" y="250"/>
                  <a:pt x="298" y="250"/>
                </a:cubicBezTo>
                <a:cubicBezTo>
                  <a:pt x="418" y="250"/>
                  <a:pt x="527" y="294"/>
                  <a:pt x="611" y="367"/>
                </a:cubicBezTo>
                <a:cubicBezTo>
                  <a:pt x="977" y="0"/>
                  <a:pt x="977" y="0"/>
                  <a:pt x="977" y="0"/>
                </a:cubicBezTo>
                <a:cubicBezTo>
                  <a:pt x="1463" y="0"/>
                  <a:pt x="1463" y="0"/>
                  <a:pt x="1463" y="0"/>
                </a:cubicBezTo>
              </a:path>
            </a:pathLst>
          </a:custGeom>
          <a:noFill/>
          <a:ln w="38100" cap="rnd">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1"/>
          <p:cNvSpPr>
            <a:spLocks/>
          </p:cNvSpPr>
          <p:nvPr/>
        </p:nvSpPr>
        <p:spPr bwMode="auto">
          <a:xfrm>
            <a:off x="6150944" y="3022398"/>
            <a:ext cx="2543511" cy="654865"/>
          </a:xfrm>
          <a:custGeom>
            <a:avLst/>
            <a:gdLst>
              <a:gd name="T0" fmla="*/ 0 w 1174"/>
              <a:gd name="T1" fmla="*/ 0 h 302"/>
              <a:gd name="T2" fmla="*/ 81 w 1174"/>
              <a:gd name="T3" fmla="*/ 121 h 302"/>
              <a:gd name="T4" fmla="*/ 232 w 1174"/>
              <a:gd name="T5" fmla="*/ 87 h 302"/>
              <a:gd name="T6" fmla="*/ 557 w 1174"/>
              <a:gd name="T7" fmla="*/ 302 h 302"/>
              <a:gd name="T8" fmla="*/ 672 w 1174"/>
              <a:gd name="T9" fmla="*/ 188 h 302"/>
              <a:gd name="T10" fmla="*/ 1174 w 1174"/>
              <a:gd name="T11" fmla="*/ 188 h 302"/>
            </a:gdLst>
            <a:ahLst/>
            <a:cxnLst>
              <a:cxn ang="0">
                <a:pos x="T0" y="T1"/>
              </a:cxn>
              <a:cxn ang="0">
                <a:pos x="T2" y="T3"/>
              </a:cxn>
              <a:cxn ang="0">
                <a:pos x="T4" y="T5"/>
              </a:cxn>
              <a:cxn ang="0">
                <a:pos x="T6" y="T7"/>
              </a:cxn>
              <a:cxn ang="0">
                <a:pos x="T8" y="T9"/>
              </a:cxn>
              <a:cxn ang="0">
                <a:pos x="T10" y="T11"/>
              </a:cxn>
            </a:cxnLst>
            <a:rect l="0" t="0" r="r" b="b"/>
            <a:pathLst>
              <a:path w="1174" h="302">
                <a:moveTo>
                  <a:pt x="0" y="0"/>
                </a:moveTo>
                <a:cubicBezTo>
                  <a:pt x="33" y="36"/>
                  <a:pt x="60" y="76"/>
                  <a:pt x="81" y="121"/>
                </a:cubicBezTo>
                <a:cubicBezTo>
                  <a:pt x="127" y="99"/>
                  <a:pt x="178" y="87"/>
                  <a:pt x="232" y="87"/>
                </a:cubicBezTo>
                <a:cubicBezTo>
                  <a:pt x="378" y="87"/>
                  <a:pt x="504" y="176"/>
                  <a:pt x="557" y="302"/>
                </a:cubicBezTo>
                <a:cubicBezTo>
                  <a:pt x="672" y="188"/>
                  <a:pt x="672" y="188"/>
                  <a:pt x="672" y="188"/>
                </a:cubicBezTo>
                <a:cubicBezTo>
                  <a:pt x="1174" y="188"/>
                  <a:pt x="1174" y="188"/>
                  <a:pt x="1174" y="188"/>
                </a:cubicBezTo>
              </a:path>
            </a:pathLst>
          </a:custGeom>
          <a:noFill/>
          <a:ln w="38100" cap="rnd">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2"/>
          <p:cNvSpPr>
            <a:spLocks/>
          </p:cNvSpPr>
          <p:nvPr/>
        </p:nvSpPr>
        <p:spPr bwMode="auto">
          <a:xfrm>
            <a:off x="7393323" y="3777569"/>
            <a:ext cx="1447293" cy="1715258"/>
          </a:xfrm>
          <a:custGeom>
            <a:avLst/>
            <a:gdLst>
              <a:gd name="T0" fmla="*/ 0 w 668"/>
              <a:gd name="T1" fmla="*/ 0 h 791"/>
              <a:gd name="T2" fmla="*/ 12 w 668"/>
              <a:gd name="T3" fmla="*/ 91 h 791"/>
              <a:gd name="T4" fmla="*/ 0 w 668"/>
              <a:gd name="T5" fmla="*/ 181 h 791"/>
              <a:gd name="T6" fmla="*/ 44 w 668"/>
              <a:gd name="T7" fmla="*/ 177 h 791"/>
              <a:gd name="T8" fmla="*/ 290 w 668"/>
              <a:gd name="T9" fmla="*/ 423 h 791"/>
              <a:gd name="T10" fmla="*/ 93 w 668"/>
              <a:gd name="T11" fmla="*/ 664 h 791"/>
              <a:gd name="T12" fmla="*/ 220 w 668"/>
              <a:gd name="T13" fmla="*/ 791 h 791"/>
              <a:gd name="T14" fmla="*/ 668 w 668"/>
              <a:gd name="T15" fmla="*/ 791 h 7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8" h="791">
                <a:moveTo>
                  <a:pt x="0" y="0"/>
                </a:moveTo>
                <a:cubicBezTo>
                  <a:pt x="7" y="29"/>
                  <a:pt x="12" y="60"/>
                  <a:pt x="12" y="91"/>
                </a:cubicBezTo>
                <a:cubicBezTo>
                  <a:pt x="12" y="122"/>
                  <a:pt x="7" y="152"/>
                  <a:pt x="0" y="181"/>
                </a:cubicBezTo>
                <a:cubicBezTo>
                  <a:pt x="14" y="178"/>
                  <a:pt x="29" y="177"/>
                  <a:pt x="44" y="177"/>
                </a:cubicBezTo>
                <a:cubicBezTo>
                  <a:pt x="180" y="177"/>
                  <a:pt x="290" y="287"/>
                  <a:pt x="290" y="423"/>
                </a:cubicBezTo>
                <a:cubicBezTo>
                  <a:pt x="290" y="542"/>
                  <a:pt x="205" y="641"/>
                  <a:pt x="93" y="664"/>
                </a:cubicBezTo>
                <a:cubicBezTo>
                  <a:pt x="220" y="791"/>
                  <a:pt x="220" y="791"/>
                  <a:pt x="220" y="791"/>
                </a:cubicBezTo>
                <a:cubicBezTo>
                  <a:pt x="668" y="791"/>
                  <a:pt x="668" y="791"/>
                  <a:pt x="668" y="791"/>
                </a:cubicBezTo>
              </a:path>
            </a:pathLst>
          </a:custGeom>
          <a:noFill/>
          <a:ln w="38100" cap="rnd">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3"/>
          <p:cNvSpPr>
            <a:spLocks/>
          </p:cNvSpPr>
          <p:nvPr/>
        </p:nvSpPr>
        <p:spPr bwMode="auto">
          <a:xfrm>
            <a:off x="3326573" y="5144616"/>
            <a:ext cx="4161326" cy="590381"/>
          </a:xfrm>
          <a:custGeom>
            <a:avLst/>
            <a:gdLst>
              <a:gd name="T0" fmla="*/ 1920 w 1920"/>
              <a:gd name="T1" fmla="*/ 39 h 272"/>
              <a:gd name="T2" fmla="*/ 430 w 1920"/>
              <a:gd name="T3" fmla="*/ 39 h 272"/>
              <a:gd name="T4" fmla="*/ 271 w 1920"/>
              <a:gd name="T5" fmla="*/ 0 h 272"/>
              <a:gd name="T6" fmla="*/ 0 w 1920"/>
              <a:gd name="T7" fmla="*/ 272 h 272"/>
              <a:gd name="T8" fmla="*/ 666 w 1920"/>
              <a:gd name="T9" fmla="*/ 272 h 272"/>
            </a:gdLst>
            <a:ahLst/>
            <a:cxnLst>
              <a:cxn ang="0">
                <a:pos x="T0" y="T1"/>
              </a:cxn>
              <a:cxn ang="0">
                <a:pos x="T2" y="T3"/>
              </a:cxn>
              <a:cxn ang="0">
                <a:pos x="T4" y="T5"/>
              </a:cxn>
              <a:cxn ang="0">
                <a:pos x="T6" y="T7"/>
              </a:cxn>
              <a:cxn ang="0">
                <a:pos x="T8" y="T9"/>
              </a:cxn>
            </a:cxnLst>
            <a:rect l="0" t="0" r="r" b="b"/>
            <a:pathLst>
              <a:path w="1920" h="272">
                <a:moveTo>
                  <a:pt x="1920" y="39"/>
                </a:moveTo>
                <a:cubicBezTo>
                  <a:pt x="430" y="39"/>
                  <a:pt x="430" y="39"/>
                  <a:pt x="430" y="39"/>
                </a:cubicBezTo>
                <a:cubicBezTo>
                  <a:pt x="373" y="39"/>
                  <a:pt x="319" y="25"/>
                  <a:pt x="271" y="0"/>
                </a:cubicBezTo>
                <a:cubicBezTo>
                  <a:pt x="0" y="272"/>
                  <a:pt x="0" y="272"/>
                  <a:pt x="0" y="272"/>
                </a:cubicBezTo>
                <a:cubicBezTo>
                  <a:pt x="666" y="272"/>
                  <a:pt x="666" y="272"/>
                  <a:pt x="666" y="272"/>
                </a:cubicBezTo>
              </a:path>
            </a:pathLst>
          </a:custGeom>
          <a:noFill/>
          <a:ln w="38100"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4"/>
          <p:cNvSpPr>
            <a:spLocks/>
          </p:cNvSpPr>
          <p:nvPr/>
        </p:nvSpPr>
        <p:spPr bwMode="auto">
          <a:xfrm>
            <a:off x="2526979" y="3536831"/>
            <a:ext cx="1544735" cy="1541869"/>
          </a:xfrm>
          <a:custGeom>
            <a:avLst/>
            <a:gdLst>
              <a:gd name="T0" fmla="*/ 593 w 713"/>
              <a:gd name="T1" fmla="*/ 711 h 711"/>
              <a:gd name="T2" fmla="*/ 457 w 713"/>
              <a:gd name="T3" fmla="*/ 438 h 711"/>
              <a:gd name="T4" fmla="*/ 713 w 713"/>
              <a:gd name="T5" fmla="*/ 106 h 711"/>
              <a:gd name="T6" fmla="*/ 607 w 713"/>
              <a:gd name="T7" fmla="*/ 0 h 711"/>
              <a:gd name="T8" fmla="*/ 0 w 713"/>
              <a:gd name="T9" fmla="*/ 0 h 711"/>
            </a:gdLst>
            <a:ahLst/>
            <a:cxnLst>
              <a:cxn ang="0">
                <a:pos x="T0" y="T1"/>
              </a:cxn>
              <a:cxn ang="0">
                <a:pos x="T2" y="T3"/>
              </a:cxn>
              <a:cxn ang="0">
                <a:pos x="T4" y="T5"/>
              </a:cxn>
              <a:cxn ang="0">
                <a:pos x="T6" y="T7"/>
              </a:cxn>
              <a:cxn ang="0">
                <a:pos x="T8" y="T9"/>
              </a:cxn>
            </a:cxnLst>
            <a:rect l="0" t="0" r="r" b="b"/>
            <a:pathLst>
              <a:path w="713" h="711">
                <a:moveTo>
                  <a:pt x="593" y="711"/>
                </a:moveTo>
                <a:cubicBezTo>
                  <a:pt x="510" y="648"/>
                  <a:pt x="457" y="549"/>
                  <a:pt x="457" y="438"/>
                </a:cubicBezTo>
                <a:cubicBezTo>
                  <a:pt x="457" y="278"/>
                  <a:pt x="566" y="144"/>
                  <a:pt x="713" y="106"/>
                </a:cubicBezTo>
                <a:cubicBezTo>
                  <a:pt x="607" y="0"/>
                  <a:pt x="607" y="0"/>
                  <a:pt x="607" y="0"/>
                </a:cubicBezTo>
                <a:cubicBezTo>
                  <a:pt x="0" y="0"/>
                  <a:pt x="0" y="0"/>
                  <a:pt x="0" y="0"/>
                </a:cubicBezTo>
              </a:path>
            </a:pathLst>
          </a:custGeom>
          <a:noFill/>
          <a:ln w="38100"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5"/>
          <p:cNvSpPr>
            <a:spLocks/>
          </p:cNvSpPr>
          <p:nvPr/>
        </p:nvSpPr>
        <p:spPr bwMode="auto">
          <a:xfrm>
            <a:off x="2764851" y="2462109"/>
            <a:ext cx="1931635" cy="1286801"/>
          </a:xfrm>
          <a:custGeom>
            <a:avLst/>
            <a:gdLst>
              <a:gd name="T0" fmla="*/ 660 w 891"/>
              <a:gd name="T1" fmla="*/ 591 h 593"/>
              <a:gd name="T2" fmla="*/ 689 w 891"/>
              <a:gd name="T3" fmla="*/ 590 h 593"/>
              <a:gd name="T4" fmla="*/ 734 w 891"/>
              <a:gd name="T5" fmla="*/ 593 h 593"/>
              <a:gd name="T6" fmla="*/ 734 w 891"/>
              <a:gd name="T7" fmla="*/ 580 h 593"/>
              <a:gd name="T8" fmla="*/ 881 w 891"/>
              <a:gd name="T9" fmla="*/ 237 h 593"/>
              <a:gd name="T10" fmla="*/ 891 w 891"/>
              <a:gd name="T11" fmla="*/ 227 h 593"/>
              <a:gd name="T12" fmla="*/ 663 w 891"/>
              <a:gd name="T13" fmla="*/ 0 h 593"/>
              <a:gd name="T14" fmla="*/ 0 w 891"/>
              <a:gd name="T15" fmla="*/ 0 h 5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1" h="593">
                <a:moveTo>
                  <a:pt x="660" y="591"/>
                </a:moveTo>
                <a:cubicBezTo>
                  <a:pt x="670" y="590"/>
                  <a:pt x="679" y="590"/>
                  <a:pt x="689" y="590"/>
                </a:cubicBezTo>
                <a:cubicBezTo>
                  <a:pt x="705" y="590"/>
                  <a:pt x="720" y="591"/>
                  <a:pt x="734" y="593"/>
                </a:cubicBezTo>
                <a:cubicBezTo>
                  <a:pt x="734" y="589"/>
                  <a:pt x="734" y="585"/>
                  <a:pt x="734" y="580"/>
                </a:cubicBezTo>
                <a:cubicBezTo>
                  <a:pt x="734" y="445"/>
                  <a:pt x="790" y="323"/>
                  <a:pt x="881" y="237"/>
                </a:cubicBezTo>
                <a:cubicBezTo>
                  <a:pt x="884" y="233"/>
                  <a:pt x="887" y="230"/>
                  <a:pt x="891" y="227"/>
                </a:cubicBezTo>
                <a:cubicBezTo>
                  <a:pt x="663" y="0"/>
                  <a:pt x="663" y="0"/>
                  <a:pt x="663" y="0"/>
                </a:cubicBezTo>
                <a:cubicBezTo>
                  <a:pt x="0" y="0"/>
                  <a:pt x="0" y="0"/>
                  <a:pt x="0" y="0"/>
                </a:cubicBezTo>
              </a:path>
            </a:pathLst>
          </a:custGeom>
          <a:noFill/>
          <a:ln w="38100" cap="rnd">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矩形 29"/>
          <p:cNvSpPr/>
          <p:nvPr/>
        </p:nvSpPr>
        <p:spPr>
          <a:xfrm>
            <a:off x="2069983" y="2005993"/>
            <a:ext cx="1426994" cy="327397"/>
          </a:xfrm>
          <a:prstGeom prst="rect">
            <a:avLst/>
          </a:prstGeom>
        </p:spPr>
        <p:txBody>
          <a:bodyPr wrap="none">
            <a:spAutoFit/>
          </a:bodyPr>
          <a:lstStyle/>
          <a:p>
            <a:pPr algn="ctr" defTabSz="342813">
              <a:lnSpc>
                <a:spcPts val="2000"/>
              </a:lnSpc>
              <a:defRPr/>
            </a:pPr>
            <a:r>
              <a:rPr lang="en-US" altLang="zh-CN" sz="1400" b="1" kern="0" dirty="0">
                <a:solidFill>
                  <a:schemeClr val="bg1">
                    <a:lumMod val="50000"/>
                  </a:schemeClr>
                </a:solidFill>
                <a:latin typeface="微软雅黑" panose="020B0503020204020204" pitchFamily="34" charset="-122"/>
                <a:ea typeface="微软雅黑" panose="020B0503020204020204" pitchFamily="34" charset="-122"/>
              </a:rPr>
              <a:t>2.URL</a:t>
            </a:r>
            <a:r>
              <a:rPr lang="zh-CN" altLang="en-US" sz="1400" b="1" kern="0" dirty="0">
                <a:solidFill>
                  <a:schemeClr val="bg1">
                    <a:lumMod val="50000"/>
                  </a:schemeClr>
                </a:solidFill>
                <a:latin typeface="微软雅黑" panose="020B0503020204020204" pitchFamily="34" charset="-122"/>
                <a:ea typeface="微软雅黑" panose="020B0503020204020204" pitchFamily="34" charset="-122"/>
              </a:rPr>
              <a:t>重复率高</a:t>
            </a:r>
            <a:endParaRPr lang="en-US" altLang="zh-CN" sz="1400" b="1"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2226763" y="3208943"/>
            <a:ext cx="1064715" cy="327397"/>
          </a:xfrm>
          <a:prstGeom prst="rect">
            <a:avLst/>
          </a:prstGeom>
        </p:spPr>
        <p:txBody>
          <a:bodyPr wrap="none">
            <a:spAutoFit/>
          </a:bodyPr>
          <a:lstStyle/>
          <a:p>
            <a:pPr algn="ctr" defTabSz="342813">
              <a:lnSpc>
                <a:spcPts val="2000"/>
              </a:lnSpc>
              <a:defRPr/>
            </a:pPr>
            <a:r>
              <a:rPr lang="en-US" altLang="zh-CN" sz="1400" b="1" kern="0" dirty="0">
                <a:solidFill>
                  <a:schemeClr val="bg1">
                    <a:lumMod val="50000"/>
                  </a:schemeClr>
                </a:solidFill>
                <a:latin typeface="微软雅黑" panose="020B0503020204020204" pitchFamily="34" charset="-122"/>
                <a:ea typeface="微软雅黑" panose="020B0503020204020204" pitchFamily="34" charset="-122"/>
              </a:rPr>
              <a:t>1.</a:t>
            </a:r>
            <a:r>
              <a:rPr lang="zh-CN" altLang="en-US" sz="1400" b="1" kern="0" dirty="0">
                <a:solidFill>
                  <a:schemeClr val="bg1">
                    <a:lumMod val="50000"/>
                  </a:schemeClr>
                </a:solidFill>
                <a:latin typeface="微软雅黑" panose="020B0503020204020204" pitchFamily="34" charset="-122"/>
                <a:ea typeface="微软雅黑" panose="020B0503020204020204" pitchFamily="34" charset="-122"/>
              </a:rPr>
              <a:t>效率问题</a:t>
            </a:r>
            <a:endParaRPr lang="en-US" altLang="zh-CN" sz="1400" b="1"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6519245" y="1716646"/>
            <a:ext cx="1192955" cy="327397"/>
          </a:xfrm>
          <a:prstGeom prst="rect">
            <a:avLst/>
          </a:prstGeom>
        </p:spPr>
        <p:txBody>
          <a:bodyPr wrap="none">
            <a:spAutoFit/>
          </a:bodyPr>
          <a:lstStyle/>
          <a:p>
            <a:pPr algn="ctr" defTabSz="342813">
              <a:lnSpc>
                <a:spcPts val="2000"/>
              </a:lnSpc>
              <a:defRPr/>
            </a:pPr>
            <a:r>
              <a:rPr lang="en-US" altLang="zh-CN" sz="1400" b="1" kern="0" dirty="0">
                <a:solidFill>
                  <a:schemeClr val="bg1">
                    <a:lumMod val="50000"/>
                  </a:schemeClr>
                </a:solidFill>
                <a:latin typeface="微软雅黑" panose="020B0503020204020204" pitchFamily="34" charset="-122"/>
                <a:ea typeface="微软雅黑" panose="020B0503020204020204" pitchFamily="34" charset="-122"/>
              </a:rPr>
              <a:t>3.100wURL</a:t>
            </a:r>
          </a:p>
        </p:txBody>
      </p:sp>
      <p:sp>
        <p:nvSpPr>
          <p:cNvPr id="38" name="矩形 37"/>
          <p:cNvSpPr/>
          <p:nvPr/>
        </p:nvSpPr>
        <p:spPr>
          <a:xfrm>
            <a:off x="7225540" y="3052278"/>
            <a:ext cx="1782860" cy="327397"/>
          </a:xfrm>
          <a:prstGeom prst="rect">
            <a:avLst/>
          </a:prstGeom>
        </p:spPr>
        <p:txBody>
          <a:bodyPr wrap="none">
            <a:spAutoFit/>
          </a:bodyPr>
          <a:lstStyle/>
          <a:p>
            <a:pPr algn="ctr" defTabSz="342813">
              <a:lnSpc>
                <a:spcPts val="2000"/>
              </a:lnSpc>
              <a:defRPr/>
            </a:pPr>
            <a:r>
              <a:rPr lang="en-US" altLang="zh-CN" sz="1400" b="1" kern="0" dirty="0">
                <a:solidFill>
                  <a:schemeClr val="bg1">
                    <a:lumMod val="50000"/>
                  </a:schemeClr>
                </a:solidFill>
                <a:latin typeface="微软雅黑" panose="020B0503020204020204" pitchFamily="34" charset="-122"/>
                <a:ea typeface="微软雅黑" panose="020B0503020204020204" pitchFamily="34" charset="-122"/>
              </a:rPr>
              <a:t>4.</a:t>
            </a:r>
            <a:r>
              <a:rPr lang="zh-CN" altLang="en-US" sz="1400" b="1" kern="0" dirty="0">
                <a:solidFill>
                  <a:schemeClr val="bg1">
                    <a:lumMod val="50000"/>
                  </a:schemeClr>
                </a:solidFill>
                <a:latin typeface="微软雅黑" panose="020B0503020204020204" pitchFamily="34" charset="-122"/>
                <a:ea typeface="微软雅黑" panose="020B0503020204020204" pitchFamily="34" charset="-122"/>
              </a:rPr>
              <a:t>文字识别的准确率</a:t>
            </a:r>
            <a:endParaRPr lang="en-US" altLang="zh-CN" sz="1400" b="1"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7757370" y="5138223"/>
            <a:ext cx="1603324" cy="327397"/>
          </a:xfrm>
          <a:prstGeom prst="rect">
            <a:avLst/>
          </a:prstGeom>
        </p:spPr>
        <p:txBody>
          <a:bodyPr wrap="none">
            <a:spAutoFit/>
          </a:bodyPr>
          <a:lstStyle/>
          <a:p>
            <a:pPr algn="ctr" defTabSz="342813">
              <a:lnSpc>
                <a:spcPts val="2000"/>
              </a:lnSpc>
              <a:defRPr/>
            </a:pPr>
            <a:r>
              <a:rPr lang="en-US" altLang="zh-CN" sz="1400" b="1" kern="0" dirty="0">
                <a:solidFill>
                  <a:schemeClr val="bg1">
                    <a:lumMod val="50000"/>
                  </a:schemeClr>
                </a:solidFill>
                <a:latin typeface="微软雅黑" panose="020B0503020204020204" pitchFamily="34" charset="-122"/>
                <a:ea typeface="微软雅黑" panose="020B0503020204020204" pitchFamily="34" charset="-122"/>
              </a:rPr>
              <a:t>5.</a:t>
            </a:r>
            <a:r>
              <a:rPr lang="zh-CN" altLang="en-US" sz="1400" b="1" kern="0" dirty="0">
                <a:solidFill>
                  <a:schemeClr val="bg1">
                    <a:lumMod val="50000"/>
                  </a:schemeClr>
                </a:solidFill>
                <a:latin typeface="微软雅黑" panose="020B0503020204020204" pitchFamily="34" charset="-122"/>
                <a:ea typeface="微软雅黑" panose="020B0503020204020204" pitchFamily="34" charset="-122"/>
              </a:rPr>
              <a:t>文字的重复率高</a:t>
            </a:r>
            <a:endParaRPr lang="en-US" altLang="zh-CN" sz="1400" b="1" kern="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4433749" y="3970705"/>
            <a:ext cx="2339103" cy="357918"/>
          </a:xfrm>
          <a:prstGeom prst="rect">
            <a:avLst/>
          </a:prstGeom>
        </p:spPr>
        <p:txBody>
          <a:bodyPr wrap="none">
            <a:spAutoFit/>
          </a:bodyPr>
          <a:lstStyle/>
          <a:p>
            <a:pPr algn="ctr" defTabSz="342813">
              <a:lnSpc>
                <a:spcPts val="2000"/>
              </a:lnSpc>
              <a:defRPr/>
            </a:pPr>
            <a:r>
              <a:rPr lang="zh-CN" altLang="en-US" sz="2400" b="1" kern="0" dirty="0">
                <a:latin typeface="微软雅黑" panose="020B0503020204020204" pitchFamily="34" charset="-122"/>
                <a:ea typeface="微软雅黑" panose="020B0503020204020204" pitchFamily="34" charset="-122"/>
              </a:rPr>
              <a:t>遇到的主要问题</a:t>
            </a:r>
            <a:endParaRPr lang="en-US" altLang="zh-CN" sz="2400" b="1" kern="0" dirty="0">
              <a:latin typeface="微软雅黑" panose="020B0503020204020204" pitchFamily="34" charset="-122"/>
              <a:ea typeface="微软雅黑" panose="020B0503020204020204" pitchFamily="34" charset="-122"/>
            </a:endParaRPr>
          </a:p>
        </p:txBody>
      </p:sp>
      <p:grpSp>
        <p:nvGrpSpPr>
          <p:cNvPr id="46" name="组合 45">
            <a:extLst>
              <a:ext uri="{FF2B5EF4-FFF2-40B4-BE49-F238E27FC236}">
                <a16:creationId xmlns:a16="http://schemas.microsoft.com/office/drawing/2014/main" id="{B3E2944E-CE5B-4CE4-8489-CDEA8D217368}"/>
              </a:ext>
            </a:extLst>
          </p:cNvPr>
          <p:cNvGrpSpPr/>
          <p:nvPr/>
        </p:nvGrpSpPr>
        <p:grpSpPr>
          <a:xfrm>
            <a:off x="241118" y="214676"/>
            <a:ext cx="2735531" cy="978974"/>
            <a:chOff x="7886079" y="961392"/>
            <a:chExt cx="2735531" cy="978974"/>
          </a:xfrm>
        </p:grpSpPr>
        <p:pic>
          <p:nvPicPr>
            <p:cNvPr id="47" name="图片 46">
              <a:extLst>
                <a:ext uri="{FF2B5EF4-FFF2-40B4-BE49-F238E27FC236}">
                  <a16:creationId xmlns:a16="http://schemas.microsoft.com/office/drawing/2014/main" id="{1F2BC8EA-5A7C-47DF-8BAB-C40079720136}"/>
                </a:ext>
              </a:extLst>
            </p:cNvPr>
            <p:cNvPicPr>
              <a:picLocks noChangeAspect="1"/>
            </p:cNvPicPr>
            <p:nvPr/>
          </p:nvPicPr>
          <p:blipFill>
            <a:blip r:embed="rId3"/>
            <a:stretch>
              <a:fillRect/>
            </a:stretch>
          </p:blipFill>
          <p:spPr>
            <a:xfrm>
              <a:off x="7886079" y="978449"/>
              <a:ext cx="2735531" cy="961917"/>
            </a:xfrm>
            <a:prstGeom prst="rect">
              <a:avLst/>
            </a:prstGeom>
          </p:spPr>
        </p:pic>
        <p:sp>
          <p:nvSpPr>
            <p:cNvPr id="48" name="文本框 47">
              <a:extLst>
                <a:ext uri="{FF2B5EF4-FFF2-40B4-BE49-F238E27FC236}">
                  <a16:creationId xmlns:a16="http://schemas.microsoft.com/office/drawing/2014/main" id="{AD1CF942-C364-4623-AA34-DD2D54B16771}"/>
                </a:ext>
              </a:extLst>
            </p:cNvPr>
            <p:cNvSpPr txBox="1"/>
            <p:nvPr/>
          </p:nvSpPr>
          <p:spPr>
            <a:xfrm>
              <a:off x="8383580" y="961392"/>
              <a:ext cx="74251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ONE</a:t>
              </a:r>
              <a:endParaRPr lang="zh-CN" altLang="en-US" sz="2000" dirty="0">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D790F937-1158-48F7-913A-AC611E476FB9}"/>
                </a:ext>
              </a:extLst>
            </p:cNvPr>
            <p:cNvSpPr txBox="1"/>
            <p:nvPr/>
          </p:nvSpPr>
          <p:spPr>
            <a:xfrm>
              <a:off x="8193080" y="1467415"/>
              <a:ext cx="198002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组内的分工安排</a:t>
              </a:r>
            </a:p>
          </p:txBody>
        </p:sp>
      </p:grpSp>
    </p:spTree>
    <p:extLst>
      <p:ext uri="{BB962C8B-B14F-4D97-AF65-F5344CB8AC3E}">
        <p14:creationId xmlns:p14="http://schemas.microsoft.com/office/powerpoint/2010/main" val="3966790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00"/>
                                        <p:tgtEl>
                                          <p:spTgt spid="46"/>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right)">
                                      <p:cBhvr>
                                        <p:cTn id="11" dur="1000"/>
                                        <p:tgtEl>
                                          <p:spTgt spid="26"/>
                                        </p:tgtEl>
                                      </p:cBhvr>
                                    </p:animEffect>
                                  </p:childTnLst>
                                </p:cTn>
                              </p:par>
                            </p:childTnLst>
                          </p:cTn>
                        </p:par>
                        <p:par>
                          <p:cTn id="12" fill="hold">
                            <p:stCondLst>
                              <p:cond delay="1500"/>
                            </p:stCondLst>
                            <p:childTnLst>
                              <p:par>
                                <p:cTn id="13" presetID="53" presetClass="entr" presetSubtype="16"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childTnLst>
                          </p:cTn>
                        </p:par>
                        <p:par>
                          <p:cTn id="18" fill="hold">
                            <p:stCondLst>
                              <p:cond delay="2000"/>
                            </p:stCondLst>
                            <p:childTnLst>
                              <p:par>
                                <p:cTn id="19" presetID="50" presetClass="entr" presetSubtype="0" decel="100000" fill="hold" grpId="0" nodeType="after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p:cTn id="21" dur="1000" fill="hold"/>
                                        <p:tgtEl>
                                          <p:spTgt spid="45"/>
                                        </p:tgtEl>
                                        <p:attrNameLst>
                                          <p:attrName>ppt_w</p:attrName>
                                        </p:attrNameLst>
                                      </p:cBhvr>
                                      <p:tavLst>
                                        <p:tav tm="0">
                                          <p:val>
                                            <p:strVal val="#ppt_w+.3"/>
                                          </p:val>
                                        </p:tav>
                                        <p:tav tm="100000">
                                          <p:val>
                                            <p:strVal val="#ppt_w"/>
                                          </p:val>
                                        </p:tav>
                                      </p:tavLst>
                                    </p:anim>
                                    <p:anim calcmode="lin" valueType="num">
                                      <p:cBhvr>
                                        <p:cTn id="22" dur="1000" fill="hold"/>
                                        <p:tgtEl>
                                          <p:spTgt spid="45"/>
                                        </p:tgtEl>
                                        <p:attrNameLst>
                                          <p:attrName>ppt_h</p:attrName>
                                        </p:attrNameLst>
                                      </p:cBhvr>
                                      <p:tavLst>
                                        <p:tav tm="0">
                                          <p:val>
                                            <p:strVal val="#ppt_h"/>
                                          </p:val>
                                        </p:tav>
                                        <p:tav tm="100000">
                                          <p:val>
                                            <p:strVal val="#ppt_h"/>
                                          </p:val>
                                        </p:tav>
                                      </p:tavLst>
                                    </p:anim>
                                    <p:animEffect transition="in" filter="fade">
                                      <p:cBhvr>
                                        <p:cTn id="23" dur="10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down)">
                                      <p:cBhvr>
                                        <p:cTn id="28" dur="10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p:cTn id="33" dur="500" fill="hold"/>
                                        <p:tgtEl>
                                          <p:spTgt spid="32"/>
                                        </p:tgtEl>
                                        <p:attrNameLst>
                                          <p:attrName>ppt_w</p:attrName>
                                        </p:attrNameLst>
                                      </p:cBhvr>
                                      <p:tavLst>
                                        <p:tav tm="0">
                                          <p:val>
                                            <p:fltVal val="0"/>
                                          </p:val>
                                        </p:tav>
                                        <p:tav tm="100000">
                                          <p:val>
                                            <p:strVal val="#ppt_w"/>
                                          </p:val>
                                        </p:tav>
                                      </p:tavLst>
                                    </p:anim>
                                    <p:anim calcmode="lin" valueType="num">
                                      <p:cBhvr>
                                        <p:cTn id="34" dur="500" fill="hold"/>
                                        <p:tgtEl>
                                          <p:spTgt spid="32"/>
                                        </p:tgtEl>
                                        <p:attrNameLst>
                                          <p:attrName>ppt_h</p:attrName>
                                        </p:attrNameLst>
                                      </p:cBhvr>
                                      <p:tavLst>
                                        <p:tav tm="0">
                                          <p:val>
                                            <p:fltVal val="0"/>
                                          </p:val>
                                        </p:tav>
                                        <p:tav tm="100000">
                                          <p:val>
                                            <p:strVal val="#ppt_h"/>
                                          </p:val>
                                        </p:tav>
                                      </p:tavLst>
                                    </p:anim>
                                    <p:animEffect transition="in" filter="fade">
                                      <p:cBhvr>
                                        <p:cTn id="35" dur="500"/>
                                        <p:tgtEl>
                                          <p:spTgt spid="32"/>
                                        </p:tgtEl>
                                      </p:cBhvr>
                                    </p:animEffect>
                                  </p:childTnLst>
                                </p:cTn>
                              </p:par>
                            </p:childTnLst>
                          </p:cTn>
                        </p:par>
                        <p:par>
                          <p:cTn id="36" fill="hold">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down)">
                                      <p:cBhvr>
                                        <p:cTn id="39" dur="10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1000"/>
                                        <p:tgtEl>
                                          <p:spTgt spid="30"/>
                                        </p:tgtEl>
                                      </p:cBhvr>
                                    </p:animEffect>
                                    <p:anim calcmode="lin" valueType="num">
                                      <p:cBhvr>
                                        <p:cTn id="45" dur="1000" fill="hold"/>
                                        <p:tgtEl>
                                          <p:spTgt spid="30"/>
                                        </p:tgtEl>
                                        <p:attrNameLst>
                                          <p:attrName>ppt_x</p:attrName>
                                        </p:attrNameLst>
                                      </p:cBhvr>
                                      <p:tavLst>
                                        <p:tav tm="0">
                                          <p:val>
                                            <p:strVal val="#ppt_x"/>
                                          </p:val>
                                        </p:tav>
                                        <p:tav tm="100000">
                                          <p:val>
                                            <p:strVal val="#ppt_x"/>
                                          </p:val>
                                        </p:tav>
                                      </p:tavLst>
                                    </p:anim>
                                    <p:anim calcmode="lin" valueType="num">
                                      <p:cBhvr>
                                        <p:cTn id="46" dur="1000" fill="hold"/>
                                        <p:tgtEl>
                                          <p:spTgt spid="30"/>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53" presetClass="entr" presetSubtype="16"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p:cTn id="50" dur="500" fill="hold"/>
                                        <p:tgtEl>
                                          <p:spTgt spid="7"/>
                                        </p:tgtEl>
                                        <p:attrNameLst>
                                          <p:attrName>ppt_w</p:attrName>
                                        </p:attrNameLst>
                                      </p:cBhvr>
                                      <p:tavLst>
                                        <p:tav tm="0">
                                          <p:val>
                                            <p:fltVal val="0"/>
                                          </p:val>
                                        </p:tav>
                                        <p:tav tm="100000">
                                          <p:val>
                                            <p:strVal val="#ppt_w"/>
                                          </p:val>
                                        </p:tav>
                                      </p:tavLst>
                                    </p:anim>
                                    <p:anim calcmode="lin" valueType="num">
                                      <p:cBhvr>
                                        <p:cTn id="51" dur="500" fill="hold"/>
                                        <p:tgtEl>
                                          <p:spTgt spid="7"/>
                                        </p:tgtEl>
                                        <p:attrNameLst>
                                          <p:attrName>ppt_h</p:attrName>
                                        </p:attrNameLst>
                                      </p:cBhvr>
                                      <p:tavLst>
                                        <p:tav tm="0">
                                          <p:val>
                                            <p:fltVal val="0"/>
                                          </p:val>
                                        </p:tav>
                                        <p:tav tm="100000">
                                          <p:val>
                                            <p:strVal val="#ppt_h"/>
                                          </p:val>
                                        </p:tav>
                                      </p:tavLst>
                                    </p:anim>
                                    <p:animEffect transition="in" filter="fade">
                                      <p:cBhvr>
                                        <p:cTn id="52" dur="500"/>
                                        <p:tgtEl>
                                          <p:spTgt spid="7"/>
                                        </p:tgtEl>
                                      </p:cBhvr>
                                    </p:animEffect>
                                  </p:childTnLst>
                                </p:cTn>
                              </p:par>
                            </p:childTnLst>
                          </p:cTn>
                        </p:par>
                        <p:par>
                          <p:cTn id="53" fill="hold">
                            <p:stCondLst>
                              <p:cond delay="1500"/>
                            </p:stCondLst>
                            <p:childTnLst>
                              <p:par>
                                <p:cTn id="54" presetID="22" presetClass="entr" presetSubtype="8"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10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arn(inVertical)">
                                      <p:cBhvr>
                                        <p:cTn id="61" dur="500"/>
                                        <p:tgtEl>
                                          <p:spTgt spid="35"/>
                                        </p:tgtEl>
                                      </p:cBhvr>
                                    </p:animEffect>
                                  </p:childTnLst>
                                </p:cTn>
                              </p:par>
                            </p:childTnLst>
                          </p:cTn>
                        </p:par>
                        <p:par>
                          <p:cTn id="62" fill="hold">
                            <p:stCondLst>
                              <p:cond delay="500"/>
                            </p:stCondLst>
                            <p:childTnLst>
                              <p:par>
                                <p:cTn id="63" presetID="53" presetClass="entr" presetSubtype="16" fill="hold" nodeType="after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p:cTn id="65" dur="500" fill="hold"/>
                                        <p:tgtEl>
                                          <p:spTgt spid="14"/>
                                        </p:tgtEl>
                                        <p:attrNameLst>
                                          <p:attrName>ppt_w</p:attrName>
                                        </p:attrNameLst>
                                      </p:cBhvr>
                                      <p:tavLst>
                                        <p:tav tm="0">
                                          <p:val>
                                            <p:fltVal val="0"/>
                                          </p:val>
                                        </p:tav>
                                        <p:tav tm="100000">
                                          <p:val>
                                            <p:strVal val="#ppt_w"/>
                                          </p:val>
                                        </p:tav>
                                      </p:tavLst>
                                    </p:anim>
                                    <p:anim calcmode="lin" valueType="num">
                                      <p:cBhvr>
                                        <p:cTn id="66" dur="500" fill="hold"/>
                                        <p:tgtEl>
                                          <p:spTgt spid="14"/>
                                        </p:tgtEl>
                                        <p:attrNameLst>
                                          <p:attrName>ppt_h</p:attrName>
                                        </p:attrNameLst>
                                      </p:cBhvr>
                                      <p:tavLst>
                                        <p:tav tm="0">
                                          <p:val>
                                            <p:fltVal val="0"/>
                                          </p:val>
                                        </p:tav>
                                        <p:tav tm="100000">
                                          <p:val>
                                            <p:strVal val="#ppt_h"/>
                                          </p:val>
                                        </p:tav>
                                      </p:tavLst>
                                    </p:anim>
                                    <p:animEffect transition="in" filter="fade">
                                      <p:cBhvr>
                                        <p:cTn id="67" dur="500"/>
                                        <p:tgtEl>
                                          <p:spTgt spid="14"/>
                                        </p:tgtEl>
                                      </p:cBhvr>
                                    </p:animEffect>
                                  </p:childTnLst>
                                </p:cTn>
                              </p:par>
                            </p:childTnLst>
                          </p:cTn>
                        </p:par>
                        <p:par>
                          <p:cTn id="68" fill="hold">
                            <p:stCondLst>
                              <p:cond delay="1000"/>
                            </p:stCondLst>
                            <p:childTnLst>
                              <p:par>
                                <p:cTn id="69" presetID="22" presetClass="entr" presetSubtype="8"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wipe(left)">
                                      <p:cBhvr>
                                        <p:cTn id="71" dur="1000"/>
                                        <p:tgtEl>
                                          <p:spTgt spid="2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down)">
                                      <p:cBhvr>
                                        <p:cTn id="76" dur="500"/>
                                        <p:tgtEl>
                                          <p:spTgt spid="38"/>
                                        </p:tgtEl>
                                      </p:cBhvr>
                                    </p:animEffect>
                                  </p:childTnLst>
                                </p:cTn>
                              </p:par>
                            </p:childTnLst>
                          </p:cTn>
                        </p:par>
                        <p:par>
                          <p:cTn id="77" fill="hold">
                            <p:stCondLst>
                              <p:cond delay="500"/>
                            </p:stCondLst>
                            <p:childTnLst>
                              <p:par>
                                <p:cTn id="78" presetID="53" presetClass="entr" presetSubtype="16" fill="hold" nodeType="afterEffect">
                                  <p:stCondLst>
                                    <p:cond delay="0"/>
                                  </p:stCondLst>
                                  <p:childTnLst>
                                    <p:set>
                                      <p:cBhvr>
                                        <p:cTn id="79" dur="1" fill="hold">
                                          <p:stCondLst>
                                            <p:cond delay="0"/>
                                          </p:stCondLst>
                                        </p:cTn>
                                        <p:tgtEl>
                                          <p:spTgt spid="20"/>
                                        </p:tgtEl>
                                        <p:attrNameLst>
                                          <p:attrName>style.visibility</p:attrName>
                                        </p:attrNameLst>
                                      </p:cBhvr>
                                      <p:to>
                                        <p:strVal val="visible"/>
                                      </p:to>
                                    </p:set>
                                    <p:anim calcmode="lin" valueType="num">
                                      <p:cBhvr>
                                        <p:cTn id="80" dur="500" fill="hold"/>
                                        <p:tgtEl>
                                          <p:spTgt spid="20"/>
                                        </p:tgtEl>
                                        <p:attrNameLst>
                                          <p:attrName>ppt_w</p:attrName>
                                        </p:attrNameLst>
                                      </p:cBhvr>
                                      <p:tavLst>
                                        <p:tav tm="0">
                                          <p:val>
                                            <p:fltVal val="0"/>
                                          </p:val>
                                        </p:tav>
                                        <p:tav tm="100000">
                                          <p:val>
                                            <p:strVal val="#ppt_w"/>
                                          </p:val>
                                        </p:tav>
                                      </p:tavLst>
                                    </p:anim>
                                    <p:anim calcmode="lin" valueType="num">
                                      <p:cBhvr>
                                        <p:cTn id="81" dur="500" fill="hold"/>
                                        <p:tgtEl>
                                          <p:spTgt spid="20"/>
                                        </p:tgtEl>
                                        <p:attrNameLst>
                                          <p:attrName>ppt_h</p:attrName>
                                        </p:attrNameLst>
                                      </p:cBhvr>
                                      <p:tavLst>
                                        <p:tav tm="0">
                                          <p:val>
                                            <p:fltVal val="0"/>
                                          </p:val>
                                        </p:tav>
                                        <p:tav tm="100000">
                                          <p:val>
                                            <p:strVal val="#ppt_h"/>
                                          </p:val>
                                        </p:tav>
                                      </p:tavLst>
                                    </p:anim>
                                    <p:animEffect transition="in" filter="fade">
                                      <p:cBhvr>
                                        <p:cTn id="82" dur="500"/>
                                        <p:tgtEl>
                                          <p:spTgt spid="20"/>
                                        </p:tgtEl>
                                      </p:cBhvr>
                                    </p:animEffect>
                                  </p:childTnLst>
                                </p:cTn>
                              </p:par>
                            </p:childTnLst>
                          </p:cTn>
                        </p:par>
                        <p:par>
                          <p:cTn id="83" fill="hold">
                            <p:stCondLst>
                              <p:cond delay="1000"/>
                            </p:stCondLst>
                            <p:childTnLst>
                              <p:par>
                                <p:cTn id="84" presetID="53" presetClass="entr" presetSubtype="16" fill="hold" nodeType="afterEffect">
                                  <p:stCondLst>
                                    <p:cond delay="0"/>
                                  </p:stCondLst>
                                  <p:childTnLst>
                                    <p:set>
                                      <p:cBhvr>
                                        <p:cTn id="85" dur="1" fill="hold">
                                          <p:stCondLst>
                                            <p:cond delay="0"/>
                                          </p:stCondLst>
                                        </p:cTn>
                                        <p:tgtEl>
                                          <p:spTgt spid="2"/>
                                        </p:tgtEl>
                                        <p:attrNameLst>
                                          <p:attrName>style.visibility</p:attrName>
                                        </p:attrNameLst>
                                      </p:cBhvr>
                                      <p:to>
                                        <p:strVal val="visible"/>
                                      </p:to>
                                    </p:set>
                                    <p:anim calcmode="lin" valueType="num">
                                      <p:cBhvr>
                                        <p:cTn id="86" dur="500" fill="hold"/>
                                        <p:tgtEl>
                                          <p:spTgt spid="2"/>
                                        </p:tgtEl>
                                        <p:attrNameLst>
                                          <p:attrName>ppt_w</p:attrName>
                                        </p:attrNameLst>
                                      </p:cBhvr>
                                      <p:tavLst>
                                        <p:tav tm="0">
                                          <p:val>
                                            <p:fltVal val="0"/>
                                          </p:val>
                                        </p:tav>
                                        <p:tav tm="100000">
                                          <p:val>
                                            <p:strVal val="#ppt_w"/>
                                          </p:val>
                                        </p:tav>
                                      </p:tavLst>
                                    </p:anim>
                                    <p:anim calcmode="lin" valueType="num">
                                      <p:cBhvr>
                                        <p:cTn id="87" dur="500" fill="hold"/>
                                        <p:tgtEl>
                                          <p:spTgt spid="2"/>
                                        </p:tgtEl>
                                        <p:attrNameLst>
                                          <p:attrName>ppt_h</p:attrName>
                                        </p:attrNameLst>
                                      </p:cBhvr>
                                      <p:tavLst>
                                        <p:tav tm="0">
                                          <p:val>
                                            <p:fltVal val="0"/>
                                          </p:val>
                                        </p:tav>
                                        <p:tav tm="100000">
                                          <p:val>
                                            <p:strVal val="#ppt_h"/>
                                          </p:val>
                                        </p:tav>
                                      </p:tavLst>
                                    </p:anim>
                                    <p:animEffect transition="in" filter="fade">
                                      <p:cBhvr>
                                        <p:cTn id="88" dur="500"/>
                                        <p:tgtEl>
                                          <p:spTgt spid="2"/>
                                        </p:tgtEl>
                                      </p:cBhvr>
                                    </p:animEffect>
                                  </p:childTnLst>
                                </p:cTn>
                              </p:par>
                            </p:childTnLst>
                          </p:cTn>
                        </p:par>
                        <p:par>
                          <p:cTn id="89" fill="hold">
                            <p:stCondLst>
                              <p:cond delay="1500"/>
                            </p:stCondLst>
                            <p:childTnLst>
                              <p:par>
                                <p:cTn id="90" presetID="22" presetClass="entr" presetSubtype="1" fill="hold" grpId="0" nodeType="after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wipe(up)">
                                      <p:cBhvr>
                                        <p:cTn id="92" dur="1000"/>
                                        <p:tgtEl>
                                          <p:spTgt spid="25"/>
                                        </p:tgtEl>
                                      </p:cBhvr>
                                    </p:animEffect>
                                  </p:childTnLst>
                                </p:cTn>
                              </p:par>
                            </p:childTnLst>
                          </p:cTn>
                        </p:par>
                      </p:childTnLst>
                    </p:cTn>
                  </p:par>
                  <p:par>
                    <p:cTn id="93" fill="hold">
                      <p:stCondLst>
                        <p:cond delay="indefinite"/>
                      </p:stCondLst>
                      <p:childTnLst>
                        <p:par>
                          <p:cTn id="94" fill="hold">
                            <p:stCondLst>
                              <p:cond delay="0"/>
                            </p:stCondLst>
                            <p:childTnLst>
                              <p:par>
                                <p:cTn id="95" presetID="6" presetClass="entr" presetSubtype="16" fill="hold" grpId="0" nodeType="click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circle(in)">
                                      <p:cBhvr>
                                        <p:cTn id="97" dur="2000"/>
                                        <p:tgtEl>
                                          <p:spTgt spid="41"/>
                                        </p:tgtEl>
                                      </p:cBhvr>
                                    </p:animEffect>
                                  </p:childTnLst>
                                </p:cTn>
                              </p:par>
                            </p:childTnLst>
                          </p:cTn>
                        </p:par>
                        <p:par>
                          <p:cTn id="98" fill="hold">
                            <p:stCondLst>
                              <p:cond delay="2000"/>
                            </p:stCondLst>
                            <p:childTnLst>
                              <p:par>
                                <p:cTn id="99" presetID="53" presetClass="entr" presetSubtype="16" fill="hold" nodeType="afterEffect">
                                  <p:stCondLst>
                                    <p:cond delay="0"/>
                                  </p:stCondLst>
                                  <p:childTnLst>
                                    <p:set>
                                      <p:cBhvr>
                                        <p:cTn id="100" dur="1" fill="hold">
                                          <p:stCondLst>
                                            <p:cond delay="0"/>
                                          </p:stCondLst>
                                        </p:cTn>
                                        <p:tgtEl>
                                          <p:spTgt spid="17"/>
                                        </p:tgtEl>
                                        <p:attrNameLst>
                                          <p:attrName>style.visibility</p:attrName>
                                        </p:attrNameLst>
                                      </p:cBhvr>
                                      <p:to>
                                        <p:strVal val="visible"/>
                                      </p:to>
                                    </p:set>
                                    <p:anim calcmode="lin" valueType="num">
                                      <p:cBhvr>
                                        <p:cTn id="101" dur="500" fill="hold"/>
                                        <p:tgtEl>
                                          <p:spTgt spid="17"/>
                                        </p:tgtEl>
                                        <p:attrNameLst>
                                          <p:attrName>ppt_w</p:attrName>
                                        </p:attrNameLst>
                                      </p:cBhvr>
                                      <p:tavLst>
                                        <p:tav tm="0">
                                          <p:val>
                                            <p:fltVal val="0"/>
                                          </p:val>
                                        </p:tav>
                                        <p:tav tm="100000">
                                          <p:val>
                                            <p:strVal val="#ppt_w"/>
                                          </p:val>
                                        </p:tav>
                                      </p:tavLst>
                                    </p:anim>
                                    <p:anim calcmode="lin" valueType="num">
                                      <p:cBhvr>
                                        <p:cTn id="102" dur="500" fill="hold"/>
                                        <p:tgtEl>
                                          <p:spTgt spid="17"/>
                                        </p:tgtEl>
                                        <p:attrNameLst>
                                          <p:attrName>ppt_h</p:attrName>
                                        </p:attrNameLst>
                                      </p:cBhvr>
                                      <p:tavLst>
                                        <p:tav tm="0">
                                          <p:val>
                                            <p:fltVal val="0"/>
                                          </p:val>
                                        </p:tav>
                                        <p:tav tm="100000">
                                          <p:val>
                                            <p:strVal val="#ppt_h"/>
                                          </p:val>
                                        </p:tav>
                                      </p:tavLst>
                                    </p:anim>
                                    <p:animEffect transition="in" filter="fade">
                                      <p:cBhvr>
                                        <p:cTn id="10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30" grpId="0"/>
      <p:bldP spid="32" grpId="0"/>
      <p:bldP spid="35" grpId="0"/>
      <p:bldP spid="38" grpId="0"/>
      <p:bldP spid="41"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453593" y="370719"/>
            <a:ext cx="6957107" cy="5565898"/>
          </a:xfrm>
          <a:prstGeom prst="rect">
            <a:avLst/>
          </a:prstGeom>
        </p:spPr>
      </p:pic>
      <p:grpSp>
        <p:nvGrpSpPr>
          <p:cNvPr id="2" name="组合 1"/>
          <p:cNvGrpSpPr/>
          <p:nvPr/>
        </p:nvGrpSpPr>
        <p:grpSpPr>
          <a:xfrm>
            <a:off x="5201065" y="1933833"/>
            <a:ext cx="1569660" cy="1384995"/>
            <a:chOff x="5201065" y="1933833"/>
            <a:chExt cx="1569660" cy="1384995"/>
          </a:xfrm>
        </p:grpSpPr>
        <p:sp>
          <p:nvSpPr>
            <p:cNvPr id="6" name="文本框 5"/>
            <p:cNvSpPr txBox="1"/>
            <p:nvPr/>
          </p:nvSpPr>
          <p:spPr>
            <a:xfrm>
              <a:off x="5534489" y="1933833"/>
              <a:ext cx="1133644" cy="1015663"/>
            </a:xfrm>
            <a:prstGeom prst="rect">
              <a:avLst/>
            </a:prstGeom>
            <a:noFill/>
          </p:spPr>
          <p:txBody>
            <a:bodyPr wrap="none" rtlCol="0">
              <a:spAutoFit/>
            </a:bodyPr>
            <a:lstStyle/>
            <a:p>
              <a:r>
                <a:rPr lang="en-US" altLang="zh-CN" sz="6000" b="1" dirty="0">
                  <a:latin typeface="微软雅黑" panose="020B0503020204020204" pitchFamily="34" charset="-122"/>
                  <a:ea typeface="微软雅黑" panose="020B0503020204020204" pitchFamily="34" charset="-122"/>
                </a:rPr>
                <a:t>02</a:t>
              </a:r>
              <a:endParaRPr lang="zh-CN" altLang="en-US" sz="6000" b="1" dirty="0">
                <a:latin typeface="微软雅黑" panose="020B0503020204020204" pitchFamily="34" charset="-122"/>
                <a:ea typeface="微软雅黑" panose="020B0503020204020204" pitchFamily="34" charset="-122"/>
              </a:endParaRPr>
            </a:p>
          </p:txBody>
        </p:sp>
        <p:sp>
          <p:nvSpPr>
            <p:cNvPr id="7" name="矩形 6"/>
            <p:cNvSpPr/>
            <p:nvPr/>
          </p:nvSpPr>
          <p:spPr>
            <a:xfrm>
              <a:off x="5201065" y="2949496"/>
              <a:ext cx="156966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组员参与情况</a:t>
              </a:r>
            </a:p>
          </p:txBody>
        </p:sp>
      </p:grpSp>
    </p:spTree>
    <p:extLst>
      <p:ext uri="{BB962C8B-B14F-4D97-AF65-F5344CB8AC3E}">
        <p14:creationId xmlns:p14="http://schemas.microsoft.com/office/powerpoint/2010/main" val="26340682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16.png"/></Relationships>
</file>

<file path=ppt/webextensions/webextension1.xml><?xml version="1.0" encoding="utf-8"?>
<we:webextension xmlns:we="http://schemas.microsoft.com/office/webextensions/webextension/2010/11" id="{AE4CB25D-8888-4B45-B4EC-1B4AB280BBDA}">
  <we:reference id="wa104373175" version="1.0.0.0" store="en-001" storeType="OMEX"/>
  <we:alternateReferences>
    <we:reference id="wa104373175" version="1.0.0.0" store="wa104373175" storeType="OMEX"/>
  </we:alternateReferences>
  <we:properties>
    <we:property name="savedSettings" value="{&quot;htmlCode&quot;:&quot;&lt;!DOCTYPE html&gt;\n&lt;html style=\&quot;height: 100%\&quot;&gt;\n   &lt;head&gt;\n       &lt;meta charset=\&quot;utf-8\&quot;&gt;\n   &lt;/head&gt;\n   &lt;body style=\&quot;height: 100%; margin: 0\&quot;&gt;\n       &lt;div id=\&quot;container\&quot; style=\&quot;height: 100%\&quot;&gt;&lt;/div&gt;\n       &lt;script type=\&quot;text/javascript\&quot; src=\&quot;https://cdn.jsdelivr.net/npm/echarts/dist/echarts.min.js\&quot;&gt;&lt;/script&gt;\n       &lt;script type=\&quot;text/javascript\&quot; src=\&quot;https://cdn.jsdelivr.net/npm/echarts-gl/dist/echarts-gl.min.js\&quot;&gt;&lt;/script&gt;\n       &lt;script type=\&quot;text/javascript\&quot; src=\&quot;https://cdn.jsdelivr.net/npm/echarts-stat/dist/ecStat.min.js\&quot;&gt;&lt;/script&gt;\n       &lt;script type=\&quot;text/javascript\&quot; src=\&quot;https://cdn.jsdelivr.net/npm/echarts/dist/extension/dataTool.min.js\&quot;&gt;&lt;/script&gt;\n       &lt;script type=\&quot;text/javascript\&quot; src=\&quot;https://cdn.jsdelivr.net/npm/echarts/map/js/china.js\&quot;&gt;&lt;/script&gt;\n       &lt;script type=\&quot;text/javascript\&quot; src=\&quot;https://cdn.jsdelivr.net/npm/echarts/map/js/world.js\&quot;&gt;&lt;/script&gt;\n       &lt;script type=\&quot;text/javascript\&quot; src=\&quot;https://cdn.jsdelivr.net/npm/echarts/dist/extension/bmap.min.js\&quot;&gt;&lt;/script&gt;\n       &lt;script type=\&quot;text/javascript\&quot;&gt;\nvar dom = document.getElementById(\&quot;container\&quot;);\nvar myChart = echarts.init(dom);\nvar app = {};\noption = null;\noption = {\n    backgroundColor: '#E6E6FA',\n\n    title: {\n        text: '小组参与率',\n        left: 'center',\n        top: 20,\n        textStyle: {\n            color: '#696969'\n        }\n    },\n\n    tooltip: {\n        trigger: 'item',\n        formatter: '{a} &lt;br/&gt;{b} : {c} ({d}%)'\n    },\n\n    visualMap: {\n        show: false,\n        min: 2000,\n        max: 9000,\n        inRange: {\n            colorLightness: [0, 1]\n        }\n    },\n    series: [\n        {\n            name: '贡献率',\n            type: 'pie',\n            radius: '55%',\n            center: ['50%', '50%'],\n            data: [\n                {value: 7831, name: '曾一凡组'},\n                {value: 5803, name: '刘伟鸿组'},\n                {value: 2790, name: '胡馨予组'}\n            ].sort(function (a, b) { return a.value - b.value; }),\n            roseType: 'radius',\n            label: {\n                color: 'rgba(0, 0, 0, 0.5)'\n            },\n            labelLine: {\n                lineStyle: {\n                    color: 'rgba(0, 0, 0, 0.5)'\n                },\n                smooth: 0.2,\n                length: 10,\n                length2: 20\n            },\n            itemStyle: {\n                color: '#00BFFF',\n                shadowBlur: 200,\n                shadowColor: 'rgba(0, 0, 0, 0.5)'\n            },\n\n            animationType: 'scale',\n            animationEasing: 'elasticOut',\n            animationDelay: function (idx) {\n                return Math.random() * 200;\n            }\n        }\n    ]\n};;\nif (option &amp;&amp; typeof option === \&quot;object\&quot;) {\n    myChart.setOption(option, true);\n}\n       &lt;/script&gt;\n   &lt;/body&gt;\n&lt;/html&gt;&quot;,&quot;jsCode&quot;:&quot;&quot;,&quot;date&quot;:&quot;Sun, 07 Jun 2020 06:21:32 GMT&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AE4CB25D-8888-4B45-B4EC-1B4AB280BBDA}">
  <we:reference id="wa104373175" version="1.0.0.0" store="en-001" storeType="OMEX"/>
  <we:alternateReferences>
    <we:reference id="wa104373175" version="1.0.0.0" store="wa104373175" storeType="OMEX"/>
  </we:alternateReferences>
  <we:properties>
    <we:property name="savedSettings" value="{&quot;htmlCode&quot;:&quot;&lt;!DOCTYPE html&gt;\n&lt;html style=\&quot;height: 100%\&quot;&gt;\n   &lt;head&gt;\n       &lt;meta charset=\&quot;utf-8\&quot;&gt;\n   &lt;/head&gt;\n   &lt;body style=\&quot;height: 100%; margin: 0\&quot;&gt;\n       &lt;div id=\&quot;container\&quot; style=\&quot;height: 100%\&quot;&gt;&lt;/div&gt;\n       &lt;script type=\&quot;text/javascript\&quot; src=\&quot;https://cdn.jsdelivr.net/npm/echarts/dist/echarts.min.js\&quot;&gt;&lt;/script&gt;\n       &lt;script type=\&quot;text/javascript\&quot; src=\&quot;https://cdn.jsdelivr.net/npm/echarts-gl/dist/echarts-gl.min.js\&quot;&gt;&lt;/script&gt;\n       &lt;script type=\&quot;text/javascript\&quot; src=\&quot;https://cdn.jsdelivr.net/npm/echarts-stat/dist/ecStat.min.js\&quot;&gt;&lt;/script&gt;\n       &lt;script type=\&quot;text/javascript\&quot; src=\&quot;https://cdn.jsdelivr.net/npm/echarts/dist/extension/dataTool.min.js\&quot;&gt;&lt;/script&gt;\n       &lt;script type=\&quot;text/javascript\&quot; src=\&quot;https://cdn.jsdelivr.net/npm/echarts/map/js/china.js\&quot;&gt;&lt;/script&gt;\n       &lt;script type=\&quot;text/javascript\&quot; src=\&quot;https://cdn.jsdelivr.net/npm/echarts/map/js/world.js\&quot;&gt;&lt;/script&gt;\n       &lt;script type=\&quot;text/javascript\&quot; src=\&quot;https://cdn.jsdelivr.net/npm/echarts/dist/extension/bmap.min.js\&quot;&gt;&lt;/script&gt;\n       &lt;script type=\&quot;text/javascript\&quot;&gt;\nvar dom = document.getElementById(\&quot;container\&quot;);\nvar myChart = echarts.init(dom);\nvar app = {};\noption = null;\noption = {\n    title: {\n        text: '曾一凡组',\n        subtext: '组员贡献率',\n        left: 'center'\n    },\n    tooltip: {\n        trigger: 'item',\n        formatter: '{a} &lt;br/&gt;{b} : {c} ({d}%)'\n    },\n    legend: {\n        orient: 'vertical',\n        left: 'right'\n    },\n    series: [\n        {\n            name: '贡献率',\n            type: 'pie',\n            radius: '55%',\n            center: ['50%', '60%'],\n            data: [\n                {value: 4310, name: '曾一凡'},\n                {value: 150, name: '冼慧妍'},\n                {value: 1852, name: '黄晋林'},\n                {value: 1300, name: '黄尔淮'},\n                {value: 219, name: '巫柔颖'},\n                {value: 0, name: '陈贞朋'}\n            ],\n            emphasis: {\n                itemStyle: {\n                    shadowBlur: 10,\n                    shadowOffsetX: 0,\n                    shadowColor: 'rgba(0, 0, 0, 0.5)'\n                }\n            }\n        }\n    ]\n};\n;\nif (option &amp;&amp; typeof option === \&quot;object\&quot;) {\n    myChart.setOption(option, true);\n}\n       &lt;/script&gt;\n   &lt;/body&gt;\n&lt;/html&gt;&quot;,&quot;jsCode&quot;:&quot;&quot;,&quot;date&quot;:&quot;Sun, 07 Jun 2020 06:22:03 GMT&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AE4CB25D-8888-4B45-B4EC-1B4AB280BBDA}">
  <we:reference id="wa104373175" version="1.0.0.0" store="en-001" storeType="OMEX"/>
  <we:alternateReferences>
    <we:reference id="wa104373175" version="1.0.0.0" store="wa104373175" storeType="OMEX"/>
  </we:alternateReferences>
  <we:properties>
    <we:property name="savedSettings" value="{&quot;htmlCode&quot;:&quot;&lt;!DOCTYPE html&gt;\n&lt;html style=\&quot;height: 100%\&quot;&gt;\n   &lt;head&gt;\n       &lt;meta charset=\&quot;utf-8\&quot;&gt;\n   &lt;/head&gt;\n   &lt;body style=\&quot;height: 100%; margin: 0\&quot;&gt;\n       &lt;div id=\&quot;container\&quot; style=\&quot;height: 100%\&quot;&gt;&lt;/div&gt;\n       &lt;script type=\&quot;text/javascript\&quot; src=\&quot;https://cdn.jsdelivr.net/npm/echarts/dist/echarts.min.js\&quot;&gt;&lt;/script&gt;\n       &lt;script type=\&quot;text/javascript\&quot; src=\&quot;https://cdn.jsdelivr.net/npm/echarts-gl/dist/echarts-gl.min.js\&quot;&gt;&lt;/script&gt;\n       &lt;script type=\&quot;text/javascript\&quot; src=\&quot;https://cdn.jsdelivr.net/npm/echarts-stat/dist/ecStat.min.js\&quot;&gt;&lt;/script&gt;\n       &lt;script type=\&quot;text/javascript\&quot; src=\&quot;https://cdn.jsdelivr.net/npm/echarts/dist/extension/dataTool.min.js\&quot;&gt;&lt;/script&gt;\n       &lt;script type=\&quot;text/javascript\&quot; src=\&quot;https://cdn.jsdelivr.net/npm/echarts/map/js/china.js\&quot;&gt;&lt;/script&gt;\n       &lt;script type=\&quot;text/javascript\&quot; src=\&quot;https://cdn.jsdelivr.net/npm/echarts/map/js/world.js\&quot;&gt;&lt;/script&gt;\n       &lt;script type=\&quot;text/javascript\&quot; src=\&quot;https://cdn.jsdelivr.net/npm/echarts/dist/extension/bmap.min.js\&quot;&gt;&lt;/script&gt;\n       &lt;script type=\&quot;text/javascript\&quot;&gt;\nvar dom = document.getElementById(\&quot;container\&quot;);\nvar myChart = echarts.init(dom);\nvar app = {};\noption = null;\noption = {\n    title: {\n        text: '刘伟鸿组',\n        subtext: '组员贡献率',\n        left: 'center'\n    },\n    tooltip: {\n        trigger: 'item',\n        formatter: '{a} &lt;br/&gt;{b} : {c} ({d}%)'\n    },\n    legend: {\n        orient: 'vertical',\n        left: 'right'\n    },\n    series: [\n        {\n            name: '贡献率',\n            type: 'pie',\n            radius: '55%',\n            center: ['50%', '60%'],\n            data: [\n                {value: 4130, name: '刘伟鸿'},\n                {value: 72, name: '黎宇轩'},\n                {value: 486, name: '杜乐然'},\n                {value: 77, name: '段颖芯'},\n                {value: 220, name: '林灏泓'},\n                {value: 818, name: '魏新闯'}\n            ],\n            emphasis: {\n                itemStyle: {\n                    shadowBlur: 10,\n                    shadowOffsetX: 0,\n                    shadowColor: 'rgba(0, 0, 0, 0.5)'\n                }\n            }\n        }\n    ]\n};\n;\nif (option &amp;&amp; typeof option === \&quot;object\&quot;) {\n    myChart.setOption(option, true);\n}\n       &lt;/script&gt;\n   &lt;/body&gt;\n&lt;/html&gt;&quot;,&quot;jsCode&quot;:&quot;&quot;,&quot;date&quot;:&quot;Sun, 07 Jun 2020 06:20:47 GMT&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AE4CB25D-8888-4B45-B4EC-1B4AB280BBDA}">
  <we:reference id="wa104373175" version="1.0.0.0" store="en-001" storeType="OMEX"/>
  <we:alternateReferences>
    <we:reference id="wa104373175" version="1.0.0.0" store="wa104373175" storeType="OMEX"/>
  </we:alternateReferences>
  <we:properties>
    <we:property name="savedSettings" value="{&quot;htmlCode&quot;:&quot;&lt;!DOCTYPE html&gt;\n&lt;html style=\&quot;height: 100%\&quot;&gt;\n   &lt;head&gt;\n       &lt;meta charset=\&quot;utf-8\&quot;&gt;\n   &lt;/head&gt;\n   &lt;body style=\&quot;height: 100%; margin: 0\&quot;&gt;\n       &lt;div id=\&quot;container\&quot; style=\&quot;height: 100%\&quot;&gt;&lt;/div&gt;\n       &lt;script type=\&quot;text/javascript\&quot; src=\&quot;https://cdn.jsdelivr.net/npm/echarts/dist/echarts.min.js\&quot;&gt;&lt;/script&gt;\n       &lt;script type=\&quot;text/javascript\&quot; src=\&quot;https://cdn.jsdelivr.net/npm/echarts-gl/dist/echarts-gl.min.js\&quot;&gt;&lt;/script&gt;\n       &lt;script type=\&quot;text/javascript\&quot; src=\&quot;https://cdn.jsdelivr.net/npm/echarts-stat/dist/ecStat.min.js\&quot;&gt;&lt;/script&gt;\n       &lt;script type=\&quot;text/javascript\&quot; src=\&quot;https://cdn.jsdelivr.net/npm/echarts/dist/extension/dataTool.min.js\&quot;&gt;&lt;/script&gt;\n       &lt;script type=\&quot;text/javascript\&quot; src=\&quot;https://cdn.jsdelivr.net/npm/echarts/map/js/china.js\&quot;&gt;&lt;/script&gt;\n       &lt;script type=\&quot;text/javascript\&quot; src=\&quot;https://cdn.jsdelivr.net/npm/echarts/map/js/world.js\&quot;&gt;&lt;/script&gt;\n       &lt;script type=\&quot;text/javascript\&quot; src=\&quot;https://cdn.jsdelivr.net/npm/echarts/dist/extension/bmap.min.js\&quot;&gt;&lt;/script&gt;\n       &lt;script type=\&quot;text/javascript\&quot;&gt;\nvar dom = document.getElementById(\&quot;container\&quot;);\nvar myChart = echarts.init(dom);\nvar app = {};\noption = null;\noption = {\n    title: {\n        text: '胡馨予组',\n        subtext: '组员贡献率',\n        left: 'center'\n    },\n    tooltip: {\n        trigger: 'item',\n        formatter: '{a} &lt;br/&gt;{b} : {c} ({d}%)'\n    },\n    legend: {\n        orient: 'vertical',\n        left: 'right'\n    },\n    series: [\n        {\n            name: '贡献率',\n            type: 'pie',\n            radius: '55%',\n            center: ['50%', '60%'],\n            data: [\n                {value: 1680, name: '胡馨予'},\n                {value: 150, name: '郑荣凯'},\n                {value: 100, name: '吕林霖'},\n                {value: 340, name: '刁泓好'},\n                {value: 210, name: '钟洪强'},\n                {value: 310, name: '郭薇'}\n            ],\n            emphasis: {\n                itemStyle: {\n                    shadowBlur: 10,\n                    shadowOffsetX: 0,\n                    shadowColor: 'rgba(0, 0, 0, 0.5)'\n                }\n            }\n        }\n    ]\n};;\nif (option &amp;&amp; typeof option === \&quot;object\&quot;) {\n    myChart.setOption(option, true);\n}\n       &lt;/script&gt;\n   &lt;/body&gt;\n&lt;/html&gt;&quot;,&quot;jsCode&quot;:&quot;&quot;,&quot;date&quot;:&quot;Sun, 07 Jun 2020 06:22:33 GM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403</TotalTime>
  <Words>316</Words>
  <Application>Microsoft Office PowerPoint</Application>
  <PresentationFormat>宽屏</PresentationFormat>
  <Paragraphs>90</Paragraphs>
  <Slides>17</Slides>
  <Notes>17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26" baseType="lpstr">
      <vt:lpstr>FontAwesome</vt:lpstr>
      <vt:lpstr>等线</vt:lpstr>
      <vt:lpstr>等线 Light</vt:lpstr>
      <vt:lpstr>微软雅黑</vt:lpstr>
      <vt:lpstr>Arial</vt:lpstr>
      <vt:lpstr>Calibri</vt:lpstr>
      <vt:lpstr>第一PPT，www.1ppt.com</vt:lpstr>
      <vt:lpstr>包装程序外壳对象</vt:lpstr>
      <vt:lpstr>Worksheet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mbe风格云计算</dc:title>
  <dc:creator>第一PPT</dc:creator>
  <cp:keywords>www.1ppt.com</cp:keywords>
  <dc:description>www.1ppt.com</dc:description>
  <cp:lastModifiedBy>刘 伟鸿</cp:lastModifiedBy>
  <cp:revision>42</cp:revision>
  <dcterms:created xsi:type="dcterms:W3CDTF">2017-05-23T03:38:22Z</dcterms:created>
  <dcterms:modified xsi:type="dcterms:W3CDTF">2020-06-07T07:07:45Z</dcterms:modified>
</cp:coreProperties>
</file>