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右 6"/>
          <p:cNvSpPr/>
          <p:nvPr/>
        </p:nvSpPr>
        <p:spPr>
          <a:xfrm>
            <a:off x="528638" y="3093241"/>
            <a:ext cx="11034712" cy="335759"/>
          </a:xfrm>
          <a:prstGeom prst="rightArrow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1251755" y="3093241"/>
            <a:ext cx="262719" cy="376240"/>
          </a:xfrm>
          <a:prstGeom prst="flowChartDecision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3780643" y="3093241"/>
            <a:ext cx="262719" cy="376240"/>
          </a:xfrm>
          <a:prstGeom prst="flowChartDecision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899955" y="3093241"/>
            <a:ext cx="262719" cy="376240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984852" y="3093241"/>
            <a:ext cx="262719" cy="376240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10057617" y="3090859"/>
            <a:ext cx="262719" cy="376240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518910" y="2546350"/>
            <a:ext cx="0" cy="8524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81037" y="3509963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2019-12-24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2019-12-24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95584" y="3509963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2020-20-18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2020-03-18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05401" y="3509962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2020-04-20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61779" y="3509961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2020-05-30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63057" y="3509961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2020-07-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5124" y="2832135"/>
            <a:ext cx="122157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合同签订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59943" y="2834518"/>
            <a:ext cx="132874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交付启动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57851" y="2832135"/>
            <a:ext cx="21145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入驻部调试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2116" y="2813878"/>
            <a:ext cx="211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初验完成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10757" y="2834518"/>
            <a:ext cx="21145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终验完成（待定）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99869" y="2085693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当前数据对接和调试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2020-04-30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决策 33"/>
          <p:cNvSpPr/>
          <p:nvPr/>
        </p:nvSpPr>
        <p:spPr>
          <a:xfrm>
            <a:off x="1009655" y="4431883"/>
            <a:ext cx="198040" cy="283613"/>
          </a:xfrm>
          <a:prstGeom prst="flowChartDecision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决策 35"/>
          <p:cNvSpPr/>
          <p:nvPr/>
        </p:nvSpPr>
        <p:spPr>
          <a:xfrm>
            <a:off x="4001492" y="4438887"/>
            <a:ext cx="198040" cy="283613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0826" y="4248295"/>
            <a:ext cx="51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1159" y="4837088"/>
            <a:ext cx="4872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根据项目情况，制定里程碑计划，并对每个里程碑标明计划时间。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当里程碑完成时，记录实际完成时间。如实际时间严重延期，标记为红色粗体。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8639" y="4152900"/>
            <a:ext cx="5014912" cy="17792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02932" y="4436513"/>
            <a:ext cx="754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决策 40"/>
          <p:cNvSpPr/>
          <p:nvPr/>
        </p:nvSpPr>
        <p:spPr>
          <a:xfrm>
            <a:off x="1985965" y="4429899"/>
            <a:ext cx="198040" cy="28361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84005" y="4442195"/>
            <a:ext cx="754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略延期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决策 42"/>
          <p:cNvSpPr/>
          <p:nvPr/>
        </p:nvSpPr>
        <p:spPr>
          <a:xfrm>
            <a:off x="2938466" y="4429898"/>
            <a:ext cx="198040" cy="283613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172613" y="4444241"/>
            <a:ext cx="98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严重延期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17672" y="4464694"/>
            <a:ext cx="93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未开始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290513"/>
            <a:ext cx="111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基本样式请参照如下图：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除以下列出的信息外，可增加其他重要里程碑描述信息。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bf0b9f2-60d2-439e-9952-177a6a76c61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parksonpang(庞佰胜)</dc:creator>
  <cp:lastModifiedBy>Bill.Chen</cp:lastModifiedBy>
  <cp:revision>14</cp:revision>
  <dcterms:created xsi:type="dcterms:W3CDTF">2019-11-25T13:57:00Z</dcterms:created>
  <dcterms:modified xsi:type="dcterms:W3CDTF">2020-04-30T06:10:20Z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