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4" r:id="rId3"/>
  </p:sldIdLst>
  <p:sldSz cx="12192000" cy="6858000" type="screen4x3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68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5" Type="http://schemas.openxmlformats.org/officeDocument/2006/relationships/tags" Target="../tags/tag158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-12956" y="0"/>
            <a:ext cx="12205556" cy="6858000"/>
            <a:chOff x="-12956" y="0"/>
            <a:chExt cx="12205556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-600" y="0"/>
              <a:ext cx="12193200" cy="6858000"/>
            </a:xfrm>
            <a:prstGeom prst="rect">
              <a:avLst/>
            </a:prstGeom>
            <a:solidFill>
              <a:schemeClr val="tx2"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-12956" y="0"/>
              <a:ext cx="67991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1729" y="387531"/>
              <a:ext cx="190546" cy="167273"/>
              <a:chOff x="231729" y="387531"/>
              <a:chExt cx="190546" cy="167273"/>
            </a:xfrm>
          </p:grpSpPr>
          <p:sp>
            <p:nvSpPr>
              <p:cNvPr id="11" name="矩形 10"/>
              <p:cNvSpPr/>
              <p:nvPr>
                <p:custDataLst>
                  <p:tags r:id="rId5"/>
                </p:custDataLst>
              </p:nvPr>
            </p:nvSpPr>
            <p:spPr>
              <a:xfrm>
                <a:off x="231729" y="387531"/>
                <a:ext cx="190546" cy="28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>
                <p:custDataLst>
                  <p:tags r:id="rId6"/>
                </p:custDataLst>
              </p:nvPr>
            </p:nvSpPr>
            <p:spPr>
              <a:xfrm>
                <a:off x="231729" y="456768"/>
                <a:ext cx="190546" cy="28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>
                <p:custDataLst>
                  <p:tags r:id="rId7"/>
                </p:custDataLst>
              </p:nvPr>
            </p:nvSpPr>
            <p:spPr>
              <a:xfrm>
                <a:off x="231729" y="526004"/>
                <a:ext cx="190546" cy="28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9" name="直接连接符 18"/>
          <p:cNvCxnSpPr/>
          <p:nvPr>
            <p:custDataLst>
              <p:tags r:id="rId8"/>
            </p:custDataLst>
          </p:nvPr>
        </p:nvCxnSpPr>
        <p:spPr>
          <a:xfrm>
            <a:off x="1132204" y="5195887"/>
            <a:ext cx="460692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9"/>
            </p:custDataLst>
          </p:nvPr>
        </p:nvCxnSpPr>
        <p:spPr>
          <a:xfrm>
            <a:off x="1132204" y="3743007"/>
            <a:ext cx="460692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1057909" y="3970972"/>
            <a:ext cx="4754880" cy="1014730"/>
          </a:xfrm>
        </p:spPr>
        <p:txBody>
          <a:bodyPr lIns="90000" tIns="46800" rIns="90000" bIns="46800" anchor="ctr" anchorCtr="0">
            <a:normAutofit/>
          </a:bodyPr>
          <a:lstStyle>
            <a:lvl1pPr algn="l">
              <a:defRPr sz="5200" b="0" spc="600" baseline="0">
                <a:solidFill>
                  <a:schemeClr val="accent1"/>
                </a:solidFill>
                <a:ea typeface="汉仪旗黑-85S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4"/>
            </p:custDataLst>
          </p:nvPr>
        </p:nvSpPr>
        <p:spPr>
          <a:xfrm>
            <a:off x="1057909" y="5398849"/>
            <a:ext cx="4754880" cy="375523"/>
          </a:xfrm>
        </p:spPr>
        <p:txBody>
          <a:bodyPr lIns="90000" tIns="46800" rIns="90000" bIns="46800" anchor="ctr" anchorCtr="0">
            <a:no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12956" y="0"/>
            <a:ext cx="12205556" cy="6858000"/>
            <a:chOff x="-12956" y="0"/>
            <a:chExt cx="12205556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-600" y="0"/>
              <a:ext cx="12193200" cy="6858000"/>
            </a:xfrm>
            <a:prstGeom prst="rect">
              <a:avLst/>
            </a:prstGeom>
            <a:solidFill>
              <a:schemeClr val="tx2">
                <a:alpha val="7058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-12956" y="0"/>
              <a:ext cx="67991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>
                <a:solidFill>
                  <a:schemeClr val="accent1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31729" y="387530"/>
              <a:ext cx="190546" cy="167277"/>
              <a:chOff x="184621" y="345917"/>
              <a:chExt cx="284762" cy="249990"/>
            </a:xfrm>
            <a:solidFill>
              <a:schemeClr val="bg1"/>
            </a:solidFill>
          </p:grpSpPr>
          <p:sp>
            <p:nvSpPr>
              <p:cNvPr id="10" name="矩形 9"/>
              <p:cNvSpPr/>
              <p:nvPr>
                <p:custDataLst>
                  <p:tags r:id="rId5"/>
                </p:custDataLst>
              </p:nvPr>
            </p:nvSpPr>
            <p:spPr>
              <a:xfrm>
                <a:off x="184621" y="345917"/>
                <a:ext cx="284762" cy="430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矩形 10"/>
              <p:cNvSpPr/>
              <p:nvPr>
                <p:custDataLst>
                  <p:tags r:id="rId6"/>
                </p:custDataLst>
              </p:nvPr>
            </p:nvSpPr>
            <p:spPr>
              <a:xfrm>
                <a:off x="184621" y="449391"/>
                <a:ext cx="284762" cy="43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" name="矩形 11"/>
              <p:cNvSpPr/>
              <p:nvPr>
                <p:custDataLst>
                  <p:tags r:id="rId7"/>
                </p:custDataLst>
              </p:nvPr>
            </p:nvSpPr>
            <p:spPr>
              <a:xfrm>
                <a:off x="184621" y="552866"/>
                <a:ext cx="284762" cy="43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</p:grpSp>
      <p:cxnSp>
        <p:nvCxnSpPr>
          <p:cNvPr id="15" name="直接连接符 14"/>
          <p:cNvCxnSpPr/>
          <p:nvPr>
            <p:custDataLst>
              <p:tags r:id="rId8"/>
            </p:custDataLst>
          </p:nvPr>
        </p:nvCxnSpPr>
        <p:spPr>
          <a:xfrm>
            <a:off x="1865447" y="3678221"/>
            <a:ext cx="55943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822517" y="2506011"/>
            <a:ext cx="5728469" cy="1195471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1797156" y="3828197"/>
            <a:ext cx="4237952" cy="577551"/>
          </a:xfrm>
        </p:spPr>
        <p:txBody>
          <a:bodyPr lIns="90000" rIns="90000" bIns="4680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10991850" y="5960110"/>
            <a:ext cx="529590" cy="416560"/>
            <a:chOff x="908" y="2717"/>
            <a:chExt cx="834" cy="656"/>
          </a:xfrm>
        </p:grpSpPr>
        <p:sp>
          <p:nvSpPr>
            <p:cNvPr id="6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08" y="2717"/>
              <a:ext cx="835" cy="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908" y="2986"/>
              <a:ext cx="835" cy="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 userDrawn="1">
              <p:custDataLst>
                <p:tags r:id="rId6"/>
              </p:custDataLst>
            </p:nvPr>
          </p:nvSpPr>
          <p:spPr>
            <a:xfrm>
              <a:off x="908" y="3255"/>
              <a:ext cx="835" cy="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flipH="1">
            <a:off x="11102340" y="5832475"/>
            <a:ext cx="558165" cy="517525"/>
            <a:chOff x="1186" y="460"/>
            <a:chExt cx="879" cy="815"/>
          </a:xfrm>
        </p:grpSpPr>
        <p:sp>
          <p:nvSpPr>
            <p:cNvPr id="6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1186" y="460"/>
              <a:ext cx="542" cy="542"/>
            </a:xfrm>
            <a:prstGeom prst="rect">
              <a:avLst/>
            </a:prstGeom>
            <a:noFill/>
            <a:ln w="444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lnSpcReduction="1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1523" y="733"/>
              <a:ext cx="542" cy="542"/>
            </a:xfrm>
            <a:prstGeom prst="rect">
              <a:avLst/>
            </a:prstGeom>
            <a:noFill/>
            <a:ln w="444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 lnSpcReduction="1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586740" y="5932805"/>
            <a:ext cx="529590" cy="416560"/>
            <a:chOff x="908" y="2717"/>
            <a:chExt cx="834" cy="656"/>
          </a:xfrm>
        </p:grpSpPr>
        <p:sp>
          <p:nvSpPr>
            <p:cNvPr id="6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08" y="2717"/>
              <a:ext cx="835" cy="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908" y="2986"/>
              <a:ext cx="835" cy="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 userDrawn="1">
              <p:custDataLst>
                <p:tags r:id="rId6"/>
              </p:custDataLst>
            </p:nvPr>
          </p:nvSpPr>
          <p:spPr>
            <a:xfrm>
              <a:off x="908" y="3255"/>
              <a:ext cx="835" cy="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lIns="90000" tIns="46800" rIns="90000" bIns="46800" anchor="ctr">
            <a:normAutofit/>
          </a:bodyPr>
          <a:lstStyle>
            <a:lvl1pPr>
              <a:defRPr sz="3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flipH="1">
            <a:off x="11047095" y="449580"/>
            <a:ext cx="558165" cy="517525"/>
            <a:chOff x="1186" y="460"/>
            <a:chExt cx="879" cy="815"/>
          </a:xfrm>
        </p:grpSpPr>
        <p:sp>
          <p:nvSpPr>
            <p:cNvPr id="6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1186" y="460"/>
              <a:ext cx="542" cy="542"/>
            </a:xfrm>
            <a:prstGeom prst="rect">
              <a:avLst/>
            </a:prstGeom>
            <a:noFill/>
            <a:ln w="444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 rtlCol="0" anchor="ctr">
              <a:normAutofit lnSpcReduction="1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5"/>
              </p:custDataLst>
            </p:nvPr>
          </p:nvSpPr>
          <p:spPr>
            <a:xfrm>
              <a:off x="1523" y="733"/>
              <a:ext cx="542" cy="542"/>
            </a:xfrm>
            <a:prstGeom prst="rect">
              <a:avLst/>
            </a:prstGeom>
            <a:noFill/>
            <a:ln w="444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 rtlCol="0" anchor="ctr">
              <a:normAutofit lnSpcReduction="1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3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390525" y="338455"/>
            <a:ext cx="558165" cy="517525"/>
            <a:chOff x="1186" y="460"/>
            <a:chExt cx="879" cy="815"/>
          </a:xfrm>
        </p:grpSpPr>
        <p:sp>
          <p:nvSpPr>
            <p:cNvPr id="6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1186" y="460"/>
              <a:ext cx="542" cy="542"/>
            </a:xfrm>
            <a:prstGeom prst="rect">
              <a:avLst/>
            </a:prstGeom>
            <a:noFill/>
            <a:ln w="444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 rtlCol="0" anchor="ctr">
              <a:normAutofit lnSpcReduction="1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1523" y="733"/>
              <a:ext cx="542" cy="542"/>
            </a:xfrm>
            <a:prstGeom prst="rect">
              <a:avLst/>
            </a:prstGeom>
            <a:noFill/>
            <a:ln w="444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 rtlCol="0" anchor="ctr">
              <a:normAutofit lnSpcReduction="1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11310620" y="250190"/>
            <a:ext cx="529590" cy="416560"/>
            <a:chOff x="908" y="2717"/>
            <a:chExt cx="834" cy="656"/>
          </a:xfrm>
        </p:grpSpPr>
        <p:sp>
          <p:nvSpPr>
            <p:cNvPr id="14" name="矩形 13"/>
            <p:cNvSpPr/>
            <p:nvPr userDrawn="1">
              <p:custDataLst>
                <p:tags r:id="rId4"/>
              </p:custDataLst>
            </p:nvPr>
          </p:nvSpPr>
          <p:spPr>
            <a:xfrm>
              <a:off x="908" y="2717"/>
              <a:ext cx="835" cy="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 userDrawn="1">
              <p:custDataLst>
                <p:tags r:id="rId5"/>
              </p:custDataLst>
            </p:nvPr>
          </p:nvSpPr>
          <p:spPr>
            <a:xfrm>
              <a:off x="908" y="2986"/>
              <a:ext cx="835" cy="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6"/>
              </p:custDataLst>
            </p:nvPr>
          </p:nvSpPr>
          <p:spPr>
            <a:xfrm>
              <a:off x="908" y="3255"/>
              <a:ext cx="835" cy="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 lIns="90000" tIns="46800" rIns="90000" bIns="46800">
            <a:normAutofit/>
          </a:bodyPr>
          <a:lstStyle>
            <a:lvl1pPr>
              <a:defRPr sz="2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0" y="3220720"/>
            <a:ext cx="529590" cy="416560"/>
            <a:chOff x="908" y="2717"/>
            <a:chExt cx="834" cy="656"/>
          </a:xfrm>
        </p:grpSpPr>
        <p:sp>
          <p:nvSpPr>
            <p:cNvPr id="6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08" y="2717"/>
              <a:ext cx="835" cy="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5"/>
              </p:custDataLst>
            </p:nvPr>
          </p:nvSpPr>
          <p:spPr>
            <a:xfrm>
              <a:off x="908" y="2986"/>
              <a:ext cx="835" cy="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6"/>
              </p:custDataLst>
            </p:nvPr>
          </p:nvSpPr>
          <p:spPr>
            <a:xfrm>
              <a:off x="908" y="3255"/>
              <a:ext cx="835" cy="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7"/>
            </p:custDataLst>
          </p:nvPr>
        </p:nvGrpSpPr>
        <p:grpSpPr>
          <a:xfrm>
            <a:off x="11662410" y="3220720"/>
            <a:ext cx="529590" cy="416560"/>
            <a:chOff x="908" y="2717"/>
            <a:chExt cx="834" cy="656"/>
          </a:xfrm>
        </p:grpSpPr>
        <p:sp>
          <p:nvSpPr>
            <p:cNvPr id="14" name="矩形 13"/>
            <p:cNvSpPr/>
            <p:nvPr userDrawn="1">
              <p:custDataLst>
                <p:tags r:id="rId8"/>
              </p:custDataLst>
            </p:nvPr>
          </p:nvSpPr>
          <p:spPr>
            <a:xfrm>
              <a:off x="908" y="2717"/>
              <a:ext cx="835" cy="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 userDrawn="1">
              <p:custDataLst>
                <p:tags r:id="rId9"/>
              </p:custDataLst>
            </p:nvPr>
          </p:nvSpPr>
          <p:spPr>
            <a:xfrm>
              <a:off x="908" y="2986"/>
              <a:ext cx="835" cy="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0"/>
              </p:custDataLst>
            </p:nvPr>
          </p:nvSpPr>
          <p:spPr>
            <a:xfrm>
              <a:off x="908" y="3255"/>
              <a:ext cx="835" cy="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-12956" y="0"/>
            <a:ext cx="12205556" cy="6858000"/>
            <a:chOff x="-12956" y="0"/>
            <a:chExt cx="12205556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-600" y="0"/>
              <a:ext cx="12193200" cy="6858000"/>
            </a:xfrm>
            <a:prstGeom prst="rect">
              <a:avLst/>
            </a:prstGeom>
            <a:solidFill>
              <a:schemeClr val="tx2">
                <a:alpha val="7058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-12956" y="0"/>
              <a:ext cx="67991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1729" y="387530"/>
              <a:ext cx="190546" cy="167277"/>
              <a:chOff x="184621" y="345917"/>
              <a:chExt cx="284762" cy="249990"/>
            </a:xfrm>
            <a:solidFill>
              <a:schemeClr val="bg1"/>
            </a:solidFill>
          </p:grpSpPr>
          <p:sp>
            <p:nvSpPr>
              <p:cNvPr id="11" name="矩形 10"/>
              <p:cNvSpPr/>
              <p:nvPr>
                <p:custDataLst>
                  <p:tags r:id="rId5"/>
                </p:custDataLst>
              </p:nvPr>
            </p:nvSpPr>
            <p:spPr>
              <a:xfrm>
                <a:off x="184621" y="345917"/>
                <a:ext cx="284762" cy="430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>
                <p:custDataLst>
                  <p:tags r:id="rId6"/>
                </p:custDataLst>
              </p:nvPr>
            </p:nvSpPr>
            <p:spPr>
              <a:xfrm>
                <a:off x="184621" y="449391"/>
                <a:ext cx="284762" cy="43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>
                <p:custDataLst>
                  <p:tags r:id="rId7"/>
                </p:custDataLst>
              </p:nvPr>
            </p:nvSpPr>
            <p:spPr>
              <a:xfrm>
                <a:off x="184621" y="552866"/>
                <a:ext cx="284762" cy="43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3784600" y="3854270"/>
            <a:ext cx="8407400" cy="0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3661240" y="4054050"/>
            <a:ext cx="5537079" cy="769433"/>
          </a:xfrm>
        </p:spPr>
        <p:txBody>
          <a:bodyPr lIns="90000" tIns="46800" rIns="72000" bIns="46800" anchor="ctr" anchorCtr="0">
            <a:normAutofit/>
          </a:bodyPr>
          <a:lstStyle>
            <a:lvl1pPr>
              <a:defRPr sz="4800" b="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3661240" y="4877758"/>
            <a:ext cx="5537079" cy="548984"/>
          </a:xfrm>
        </p:spPr>
        <p:txBody>
          <a:bodyPr lIns="90000" tIns="0" rIns="90000" bIns="46800" anchor="t" anchorCtr="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128085" y="0"/>
            <a:ext cx="679917" cy="6858000"/>
            <a:chOff x="-12956" y="0"/>
            <a:chExt cx="679917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-12956" y="0"/>
              <a:ext cx="67991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31729" y="387530"/>
              <a:ext cx="190546" cy="167277"/>
              <a:chOff x="184621" y="345917"/>
              <a:chExt cx="284762" cy="249990"/>
            </a:xfrm>
            <a:solidFill>
              <a:schemeClr val="bg1"/>
            </a:solidFill>
          </p:grpSpPr>
          <p:sp>
            <p:nvSpPr>
              <p:cNvPr id="9" name="矩形 8"/>
              <p:cNvSpPr/>
              <p:nvPr>
                <p:custDataLst>
                  <p:tags r:id="rId4"/>
                </p:custDataLst>
              </p:nvPr>
            </p:nvSpPr>
            <p:spPr>
              <a:xfrm>
                <a:off x="184621" y="345917"/>
                <a:ext cx="284762" cy="430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 fontScale="25000" lnSpcReduction="2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>
                <p:custDataLst>
                  <p:tags r:id="rId5"/>
                </p:custDataLst>
              </p:nvPr>
            </p:nvSpPr>
            <p:spPr>
              <a:xfrm>
                <a:off x="184621" y="449391"/>
                <a:ext cx="284762" cy="43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 fontScale="25000" lnSpcReduction="2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>
                <p:custDataLst>
                  <p:tags r:id="rId6"/>
                </p:custDataLst>
              </p:nvPr>
            </p:nvSpPr>
            <p:spPr>
              <a:xfrm>
                <a:off x="184621" y="552866"/>
                <a:ext cx="284762" cy="43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 fontScale="25000" lnSpcReduction="20000"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64.xml"/><Relationship Id="rId24" Type="http://schemas.openxmlformats.org/officeDocument/2006/relationships/tags" Target="../tags/tag163.xml"/><Relationship Id="rId23" Type="http://schemas.openxmlformats.org/officeDocument/2006/relationships/tags" Target="../tags/tag162.xml"/><Relationship Id="rId22" Type="http://schemas.openxmlformats.org/officeDocument/2006/relationships/tags" Target="../tags/tag161.xml"/><Relationship Id="rId21" Type="http://schemas.openxmlformats.org/officeDocument/2006/relationships/tags" Target="../tags/tag160.xml"/><Relationship Id="rId20" Type="http://schemas.openxmlformats.org/officeDocument/2006/relationships/tags" Target="../tags/tag159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60000">
              <a:srgbClr val="FFEED5">
                <a:alpha val="100000"/>
              </a:srgbClr>
            </a:gs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15000"/>
                <a:alpha val="49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67.xml"/><Relationship Id="rId4" Type="http://schemas.openxmlformats.org/officeDocument/2006/relationships/image" Target="../media/image2.png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ED5">
                <a:alpha val="100000"/>
              </a:srgbClr>
            </a:gs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15000"/>
                <a:alpha val="49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09245"/>
            <a:ext cx="12192000" cy="6861175"/>
          </a:xfrm>
          <a:prstGeom prst="rect">
            <a:avLst/>
          </a:prstGeom>
          <a:gradFill>
            <a:gsLst>
              <a:gs pos="0">
                <a:srgbClr val="14CD68">
                  <a:lumMod val="0"/>
                </a:srgbClr>
              </a:gs>
              <a:gs pos="100000">
                <a:srgbClr val="0B6E38"/>
              </a:gs>
            </a:gsLst>
            <a:lin ang="5400000" scaled="0"/>
          </a:gradFill>
          <a:effectLst>
            <a:outerShdw blurRad="50800" dir="5400000" sx="1000" sy="1000" algn="ctr" rotWithShape="0">
              <a:srgbClr val="000000">
                <a:alpha val="10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927860" y="364490"/>
            <a:ext cx="8964930" cy="678180"/>
          </a:xfrm>
        </p:spPr>
        <p:txBody>
          <a:bodyPr>
            <a:normAutofit/>
          </a:bodyPr>
          <a:p>
            <a:r>
              <a:rPr lang="zh-CN" altLang="zh-CN" sz="3200" dirty="0">
                <a:solidFill>
                  <a:schemeClr val="bg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新人冒泡：我是陈祥友，新来的哟！</a:t>
            </a:r>
            <a:endParaRPr lang="zh-CN" altLang="zh-CN" sz="3200" dirty="0">
              <a:solidFill>
                <a:schemeClr val="bg2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035425" y="4775835"/>
            <a:ext cx="3602990" cy="1955165"/>
          </a:xfrm>
          <a:prstGeom prst="rect">
            <a:avLst/>
          </a:prstGeom>
        </p:spPr>
        <p:txBody>
          <a:bodyPr vert="horz" wrap="square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>
                <a:solidFill>
                  <a:schemeClr val="bg2"/>
                </a:solidFill>
              </a:rPr>
              <a:t>姓名：陈祥友</a:t>
            </a:r>
            <a:endParaRPr lang="zh-CN" altLang="en-US" sz="12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sz="1200" dirty="0">
                <a:solidFill>
                  <a:schemeClr val="bg2"/>
                </a:solidFill>
              </a:rPr>
              <a:t>部门：教育二部            岗位：系统架构师</a:t>
            </a:r>
            <a:endParaRPr lang="zh-CN" altLang="en-US" sz="12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sz="1200" dirty="0">
                <a:solidFill>
                  <a:schemeClr val="bg2"/>
                </a:solidFill>
              </a:rPr>
              <a:t>自我介绍：我是陈祥友，籍贯贵州铜仁人，</a:t>
            </a:r>
            <a:r>
              <a:rPr lang="en-US" altLang="zh-CN" sz="1200" dirty="0">
                <a:solidFill>
                  <a:schemeClr val="bg2"/>
                </a:solidFill>
              </a:rPr>
              <a:t>2004</a:t>
            </a:r>
            <a:r>
              <a:rPr lang="zh-CN" altLang="en-US" sz="1200" dirty="0">
                <a:solidFill>
                  <a:schemeClr val="bg2"/>
                </a:solidFill>
              </a:rPr>
              <a:t>年毕业于中南大学，工作</a:t>
            </a:r>
            <a:r>
              <a:rPr lang="en-US" altLang="zh-CN" sz="1200" dirty="0">
                <a:solidFill>
                  <a:schemeClr val="bg2"/>
                </a:solidFill>
              </a:rPr>
              <a:t>15</a:t>
            </a:r>
            <a:r>
              <a:rPr lang="zh-CN" altLang="en-US" sz="1200" dirty="0">
                <a:solidFill>
                  <a:schemeClr val="bg2"/>
                </a:solidFill>
              </a:rPr>
              <a:t>年，深圳生活</a:t>
            </a:r>
            <a:r>
              <a:rPr lang="en-US" altLang="zh-CN" sz="1200" dirty="0">
                <a:solidFill>
                  <a:schemeClr val="bg2"/>
                </a:solidFill>
              </a:rPr>
              <a:t>12</a:t>
            </a:r>
            <a:r>
              <a:rPr lang="zh-CN" altLang="en-US" sz="1200" dirty="0">
                <a:solidFill>
                  <a:schemeClr val="bg2"/>
                </a:solidFill>
              </a:rPr>
              <a:t>年，</a:t>
            </a:r>
            <a:r>
              <a:rPr lang="zh-CN" altLang="en-US" sz="1200" dirty="0">
                <a:solidFill>
                  <a:schemeClr val="bg2"/>
                </a:solidFill>
              </a:rPr>
              <a:t>喜欢旅游，随和乐观。</a:t>
            </a:r>
            <a:endParaRPr lang="zh-CN" altLang="en-US" sz="12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zh-CN" altLang="en-US" sz="1200" dirty="0">
              <a:solidFill>
                <a:schemeClr val="bg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170" y="940435"/>
            <a:ext cx="2668905" cy="35585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1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1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1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98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980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04980"/>
  <p:tag name="KSO_WM_TEMPLATE_SUBCATEGORY" val="0"/>
  <p:tag name="KSO_WM_TEMPLATE_MASTER_TYPE" val="1"/>
  <p:tag name="KSO_WM_TEMPLATE_COLOR_TYPE" val="1"/>
  <p:tag name="KSO_WM_TAG_VERSION" val="1.0"/>
  <p:tag name="KSO_WM_TEMPLATE_THUMBS_INDEX" val="1、4、7、10、13、15、17、18、19、20、22"/>
  <p:tag name="KSO_WM_TEMPLATE_MASTER_THUMB_INDEX" val="1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80_20*a*1"/>
  <p:tag name="KSO_WM_TEMPLATE_CATEGORY" val="custom"/>
  <p:tag name="KSO_WM_TEMPLATE_INDEX" val="20204980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  <p:tag name="KSO_WM_UNIT_ISNUMDGMTITLE" val="0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80_20*f*1"/>
  <p:tag name="KSO_WM_TEMPLATE_CATEGORY" val="custom"/>
  <p:tag name="KSO_WM_TEMPLATE_INDEX" val="20204980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50"/>
  <p:tag name="KSO_WM_UNIT_TYPE" val="f"/>
  <p:tag name="KSO_WM_UNIT_INDEX" val="1"/>
</p:tagLst>
</file>

<file path=ppt/tags/tag1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8.xml><?xml version="1.0" encoding="utf-8"?>
<p:tagLst xmlns:p="http://schemas.openxmlformats.org/presentationml/2006/main">
  <p:tag name="KSO_WM_DOC_GUID" val="{2b3c6323-5a2e-4ba0-b781-17434fdfd054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1"/>
  <p:tag name="KSO_WM_UNIT_BK_DARK_LIGHT" val="2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heme/theme1.xml><?xml version="1.0" encoding="utf-8"?>
<a:theme xmlns:a="http://schemas.openxmlformats.org/drawingml/2006/main" name="Office 主题​​">
  <a:themeElements>
    <a:clrScheme name="3">
      <a:dk1>
        <a:srgbClr val="1E1E1E"/>
      </a:dk1>
      <a:lt1>
        <a:srgbClr val="FFFFFF"/>
      </a:lt1>
      <a:dk2>
        <a:srgbClr val="263768"/>
      </a:dk2>
      <a:lt2>
        <a:srgbClr val="FFFFFF"/>
      </a:lt2>
      <a:accent1>
        <a:srgbClr val="FFBA55"/>
      </a:accent1>
      <a:accent2>
        <a:srgbClr val="EDAA86"/>
      </a:accent2>
      <a:accent3>
        <a:srgbClr val="E09AAE"/>
      </a:accent3>
      <a:accent4>
        <a:srgbClr val="D287CE"/>
      </a:accent4>
      <a:accent5>
        <a:srgbClr val="C571EA"/>
      </a:accent5>
      <a:accent6>
        <a:srgbClr val="B556FF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WPS 演示</Application>
  <PresentationFormat>宽屏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汉仪旗黑-85S</vt:lpstr>
      <vt:lpstr>Arial Unicode MS</vt:lpstr>
      <vt:lpstr>黑体</vt:lpstr>
      <vt:lpstr>Office 主题​​</vt:lpstr>
      <vt:lpstr>新人冒泡：我是陈祥友，新来的哟！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39</cp:revision>
  <dcterms:created xsi:type="dcterms:W3CDTF">1900-01-01T00:00:00Z</dcterms:created>
  <dcterms:modified xsi:type="dcterms:W3CDTF">2020-03-16T02:58:24Z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