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handoutMasterIdLst>
    <p:handoutMasterId r:id="rId31"/>
  </p:handoutMasterIdLst>
  <p:sldIdLst>
    <p:sldId id="274" r:id="rId2"/>
    <p:sldId id="379" r:id="rId3"/>
    <p:sldId id="380" r:id="rId4"/>
    <p:sldId id="275" r:id="rId5"/>
    <p:sldId id="276" r:id="rId6"/>
    <p:sldId id="375" r:id="rId7"/>
    <p:sldId id="352" r:id="rId8"/>
    <p:sldId id="376" r:id="rId9"/>
    <p:sldId id="377" r:id="rId10"/>
    <p:sldId id="309" r:id="rId11"/>
    <p:sldId id="310" r:id="rId12"/>
    <p:sldId id="390" r:id="rId13"/>
    <p:sldId id="391" r:id="rId14"/>
    <p:sldId id="278" r:id="rId15"/>
    <p:sldId id="312" r:id="rId16"/>
    <p:sldId id="374" r:id="rId17"/>
    <p:sldId id="313" r:id="rId18"/>
    <p:sldId id="314" r:id="rId19"/>
    <p:sldId id="315" r:id="rId20"/>
    <p:sldId id="381" r:id="rId21"/>
    <p:sldId id="385" r:id="rId22"/>
    <p:sldId id="382" r:id="rId23"/>
    <p:sldId id="384" r:id="rId24"/>
    <p:sldId id="386" r:id="rId25"/>
    <p:sldId id="392" r:id="rId26"/>
    <p:sldId id="388" r:id="rId27"/>
    <p:sldId id="389" r:id="rId28"/>
    <p:sldId id="288"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9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27B"/>
    <a:srgbClr val="DEDEDE"/>
    <a:srgbClr val="2D3C87"/>
    <a:srgbClr val="B3B3B3"/>
    <a:srgbClr val="343D6A"/>
    <a:srgbClr val="1C1E7E"/>
    <a:srgbClr val="131555"/>
    <a:srgbClr val="003366"/>
    <a:srgbClr val="404B84"/>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70722" autoAdjust="0"/>
  </p:normalViewPr>
  <p:slideViewPr>
    <p:cSldViewPr snapToGrid="0">
      <p:cViewPr varScale="1">
        <p:scale>
          <a:sx n="68" d="100"/>
          <a:sy n="68" d="100"/>
        </p:scale>
        <p:origin x="1452" y="60"/>
      </p:cViewPr>
      <p:guideLst>
        <p:guide orient="horz" pos="1585"/>
        <p:guide pos="296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62" y="-90"/>
      </p:cViewPr>
      <p:guideLst>
        <p:guide orient="horz" pos="2880"/>
        <p:guide pos="2160"/>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AD13B-2340-4098-949A-08E2B38D8A39}" type="doc">
      <dgm:prSet loTypeId="urn:microsoft.com/office/officeart/2005/8/layout/default" loCatId="list" qsTypeId="urn:microsoft.com/office/officeart/2005/8/quickstyle/simple1" qsCatId="simple" csTypeId="urn:microsoft.com/office/officeart/2005/8/colors/accent0_3" csCatId="mainScheme" phldr="1"/>
      <dgm:spPr>
        <a:scene3d>
          <a:camera prst="orthographicFront">
            <a:rot lat="0" lon="0" rev="0"/>
          </a:camera>
          <a:lightRig rig="soft" dir="t">
            <a:rot lat="0" lon="0" rev="0"/>
          </a:lightRig>
        </a:scene3d>
      </dgm:spPr>
      <dgm:t>
        <a:bodyPr/>
        <a:lstStyle/>
        <a:p>
          <a:endParaRPr lang="zh-CN" altLang="en-US"/>
        </a:p>
      </dgm:t>
    </dgm:pt>
    <dgm:pt modelId="{80B0B329-28A2-42E6-AD5E-1D005E18E663}">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a:latin typeface="新宋体" panose="02010609030101010101" pitchFamily="49" charset="-122"/>
              <a:ea typeface="新宋体" panose="02010609030101010101" pitchFamily="49" charset="-122"/>
            </a:rPr>
            <a:t>基础设施的位置</a:t>
          </a:r>
          <a:endParaRPr lang="zh-CN" altLang="en-US" sz="1800" dirty="0"/>
        </a:p>
      </dgm:t>
    </dgm:pt>
    <dgm:pt modelId="{AAD71FF6-3313-4806-BDDE-03C6828D4974}" type="parTrans" cxnId="{4B3E11F8-85B3-49DE-90B2-15B3415A2173}">
      <dgm:prSet/>
      <dgm:spPr/>
      <dgm:t>
        <a:bodyPr/>
        <a:lstStyle/>
        <a:p>
          <a:endParaRPr lang="zh-CN" altLang="en-US" sz="1800">
            <a:solidFill>
              <a:schemeClr val="bg1"/>
            </a:solidFill>
          </a:endParaRPr>
        </a:p>
      </dgm:t>
    </dgm:pt>
    <dgm:pt modelId="{34E307A3-0247-4CD8-A8FC-7EB6932EC6CC}" type="sibTrans" cxnId="{4B3E11F8-85B3-49DE-90B2-15B3415A2173}">
      <dgm:prSet/>
      <dgm:spPr/>
      <dgm:t>
        <a:bodyPr/>
        <a:lstStyle/>
        <a:p>
          <a:endParaRPr lang="zh-CN" altLang="en-US" sz="1800">
            <a:solidFill>
              <a:schemeClr val="bg1"/>
            </a:solidFill>
          </a:endParaRPr>
        </a:p>
      </dgm:t>
    </dgm:pt>
    <dgm:pt modelId="{FCEFD1A1-E7D2-4D43-B5E1-EC94834FD627}">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latin typeface="新宋体" panose="02010609030101010101" pitchFamily="49" charset="-122"/>
              <a:ea typeface="新宋体" panose="02010609030101010101" pitchFamily="49" charset="-122"/>
            </a:rPr>
            <a:t>虚拟化安全保护</a:t>
          </a:r>
          <a:endParaRPr lang="zh-CN" altLang="en-US" sz="1800" dirty="0"/>
        </a:p>
      </dgm:t>
    </dgm:pt>
    <dgm:pt modelId="{79BD7C72-092B-4977-9E69-90D1A7DD002E}" type="parTrans" cxnId="{6F875178-BFA1-4606-80A4-72400936E5DB}">
      <dgm:prSet/>
      <dgm:spPr/>
      <dgm:t>
        <a:bodyPr/>
        <a:lstStyle/>
        <a:p>
          <a:endParaRPr lang="zh-CN" altLang="en-US" sz="1800">
            <a:solidFill>
              <a:schemeClr val="bg1"/>
            </a:solidFill>
          </a:endParaRPr>
        </a:p>
      </dgm:t>
    </dgm:pt>
    <dgm:pt modelId="{E0216FDC-3741-405E-B76D-1D6D096B2E50}" type="sibTrans" cxnId="{6F875178-BFA1-4606-80A4-72400936E5DB}">
      <dgm:prSet/>
      <dgm:spPr/>
      <dgm:t>
        <a:bodyPr/>
        <a:lstStyle/>
        <a:p>
          <a:endParaRPr lang="zh-CN" altLang="en-US" sz="1800">
            <a:solidFill>
              <a:schemeClr val="bg1"/>
            </a:solidFill>
          </a:endParaRPr>
        </a:p>
      </dgm:t>
    </dgm:pt>
    <dgm:pt modelId="{D2183951-CB20-4E31-85C1-1A520935A9A8}">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a:latin typeface="新宋体" panose="02010609030101010101" pitchFamily="49" charset="-122"/>
              <a:ea typeface="新宋体" panose="02010609030101010101" pitchFamily="49" charset="-122"/>
            </a:rPr>
            <a:t>镜像和快照保护</a:t>
          </a:r>
          <a:endParaRPr lang="zh-CN" altLang="en-US" sz="1800" dirty="0"/>
        </a:p>
      </dgm:t>
    </dgm:pt>
    <dgm:pt modelId="{1A06D738-35E8-46FA-A7C9-7B23945CE45C}" type="parTrans" cxnId="{932463E4-51F1-498F-8281-4422066F55FA}">
      <dgm:prSet/>
      <dgm:spPr/>
      <dgm:t>
        <a:bodyPr/>
        <a:lstStyle/>
        <a:p>
          <a:endParaRPr lang="zh-CN" altLang="en-US" sz="1800">
            <a:solidFill>
              <a:schemeClr val="bg1"/>
            </a:solidFill>
          </a:endParaRPr>
        </a:p>
      </dgm:t>
    </dgm:pt>
    <dgm:pt modelId="{C10C9036-79D0-4B62-8175-52F0D6238CB5}" type="sibTrans" cxnId="{932463E4-51F1-498F-8281-4422066F55FA}">
      <dgm:prSet/>
      <dgm:spPr/>
      <dgm:t>
        <a:bodyPr/>
        <a:lstStyle/>
        <a:p>
          <a:endParaRPr lang="zh-CN" altLang="en-US" sz="1800">
            <a:solidFill>
              <a:schemeClr val="bg1"/>
            </a:solidFill>
          </a:endParaRPr>
        </a:p>
      </dgm:t>
    </dgm:pt>
    <dgm:pt modelId="{0B5BB08A-39A3-4415-A1DD-29900FAA8316}">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a:latin typeface="新宋体" panose="02010609030101010101" pitchFamily="49" charset="-122"/>
              <a:ea typeface="新宋体" panose="02010609030101010101" pitchFamily="49" charset="-122"/>
            </a:rPr>
            <a:t>云服务商选择</a:t>
          </a:r>
          <a:endParaRPr lang="zh-CN" altLang="en-US" sz="1800" dirty="0"/>
        </a:p>
      </dgm:t>
    </dgm:pt>
    <dgm:pt modelId="{4C65581B-53D8-4841-9351-EADDF45C8640}" type="parTrans" cxnId="{B718514F-E9BB-41A3-8D16-14EAA34B6E6C}">
      <dgm:prSet/>
      <dgm:spPr/>
      <dgm:t>
        <a:bodyPr/>
        <a:lstStyle/>
        <a:p>
          <a:endParaRPr lang="zh-CN" altLang="en-US" sz="1800">
            <a:solidFill>
              <a:schemeClr val="bg1"/>
            </a:solidFill>
          </a:endParaRPr>
        </a:p>
      </dgm:t>
    </dgm:pt>
    <dgm:pt modelId="{A283BF71-6B05-4D4B-8791-CD5607F77C4F}" type="sibTrans" cxnId="{B718514F-E9BB-41A3-8D16-14EAA34B6E6C}">
      <dgm:prSet/>
      <dgm:spPr/>
      <dgm:t>
        <a:bodyPr/>
        <a:lstStyle/>
        <a:p>
          <a:endParaRPr lang="zh-CN" altLang="en-US" sz="1800">
            <a:solidFill>
              <a:schemeClr val="bg1"/>
            </a:solidFill>
          </a:endParaRPr>
        </a:p>
      </dgm:t>
    </dgm:pt>
    <dgm:pt modelId="{EE7C14E1-CC60-4366-A12C-C4F34F3AA768}">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a:latin typeface="新宋体" panose="02010609030101010101" pitchFamily="49" charset="-122"/>
              <a:ea typeface="新宋体" panose="02010609030101010101" pitchFamily="49" charset="-122"/>
            </a:rPr>
            <a:t>云计算环境管理</a:t>
          </a:r>
          <a:endParaRPr lang="zh-CN" altLang="en-US" sz="1800" dirty="0"/>
        </a:p>
      </dgm:t>
    </dgm:pt>
    <dgm:pt modelId="{83506776-3478-4D7B-9A28-10B2036DBB17}" type="parTrans" cxnId="{07C46567-FB88-48D1-83D8-CA6502795840}">
      <dgm:prSet/>
      <dgm:spPr/>
      <dgm:t>
        <a:bodyPr/>
        <a:lstStyle/>
        <a:p>
          <a:endParaRPr lang="zh-CN" altLang="en-US" sz="1800">
            <a:solidFill>
              <a:schemeClr val="bg1"/>
            </a:solidFill>
          </a:endParaRPr>
        </a:p>
      </dgm:t>
    </dgm:pt>
    <dgm:pt modelId="{1EDFF2E6-9448-44C7-887B-1A792FCFA99B}" type="sibTrans" cxnId="{07C46567-FB88-48D1-83D8-CA6502795840}">
      <dgm:prSet/>
      <dgm:spPr/>
      <dgm:t>
        <a:bodyPr/>
        <a:lstStyle/>
        <a:p>
          <a:endParaRPr lang="zh-CN" altLang="en-US" sz="1800">
            <a:solidFill>
              <a:schemeClr val="bg1"/>
            </a:solidFill>
          </a:endParaRPr>
        </a:p>
      </dgm:t>
    </dgm:pt>
    <dgm:pt modelId="{B0EAB04F-09A3-42FB-86FD-80100564E52F}" type="pres">
      <dgm:prSet presAssocID="{5BEAD13B-2340-4098-949A-08E2B38D8A39}" presName="diagram" presStyleCnt="0">
        <dgm:presLayoutVars>
          <dgm:dir/>
          <dgm:resizeHandles val="exact"/>
        </dgm:presLayoutVars>
      </dgm:prSet>
      <dgm:spPr/>
      <dgm:t>
        <a:bodyPr/>
        <a:lstStyle/>
        <a:p>
          <a:endParaRPr lang="zh-CN" altLang="en-US"/>
        </a:p>
      </dgm:t>
    </dgm:pt>
    <dgm:pt modelId="{610DAE62-E54D-4D9C-88D6-7A979CFE8BA5}" type="pres">
      <dgm:prSet presAssocID="{80B0B329-28A2-42E6-AD5E-1D005E18E663}" presName="node" presStyleLbl="node1" presStyleIdx="0" presStyleCnt="5">
        <dgm:presLayoutVars>
          <dgm:bulletEnabled val="1"/>
        </dgm:presLayoutVars>
      </dgm:prSet>
      <dgm:spPr/>
      <dgm:t>
        <a:bodyPr/>
        <a:lstStyle/>
        <a:p>
          <a:endParaRPr lang="zh-CN" altLang="en-US"/>
        </a:p>
      </dgm:t>
    </dgm:pt>
    <dgm:pt modelId="{D2BEBE16-225C-4271-9420-E94DD69918C0}" type="pres">
      <dgm:prSet presAssocID="{34E307A3-0247-4CD8-A8FC-7EB6932EC6CC}"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7682E54A-BCD5-45DE-BBB7-FDFA227F6FDC}" type="pres">
      <dgm:prSet presAssocID="{FCEFD1A1-E7D2-4D43-B5E1-EC94834FD627}" presName="node" presStyleLbl="node1" presStyleIdx="1" presStyleCnt="5">
        <dgm:presLayoutVars>
          <dgm:bulletEnabled val="1"/>
        </dgm:presLayoutVars>
      </dgm:prSet>
      <dgm:spPr/>
      <dgm:t>
        <a:bodyPr/>
        <a:lstStyle/>
        <a:p>
          <a:endParaRPr lang="zh-CN" altLang="en-US"/>
        </a:p>
      </dgm:t>
    </dgm:pt>
    <dgm:pt modelId="{7CD10362-2B1C-4C2C-8DC1-27D7CA554019}" type="pres">
      <dgm:prSet presAssocID="{E0216FDC-3741-405E-B76D-1D6D096B2E50}"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DC5DE1A-9C82-4D3D-A29F-1A912EEA9184}" type="pres">
      <dgm:prSet presAssocID="{D2183951-CB20-4E31-85C1-1A520935A9A8}" presName="node" presStyleLbl="node1" presStyleIdx="2" presStyleCnt="5">
        <dgm:presLayoutVars>
          <dgm:bulletEnabled val="1"/>
        </dgm:presLayoutVars>
      </dgm:prSet>
      <dgm:spPr/>
      <dgm:t>
        <a:bodyPr/>
        <a:lstStyle/>
        <a:p>
          <a:endParaRPr lang="zh-CN" altLang="en-US"/>
        </a:p>
      </dgm:t>
    </dgm:pt>
    <dgm:pt modelId="{27FA5831-74EC-4A40-A6EF-C00D743BCC06}" type="pres">
      <dgm:prSet presAssocID="{C10C9036-79D0-4B62-8175-52F0D6238CB5}"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0442D03-045B-4D34-B8C7-55EC3727979D}" type="pres">
      <dgm:prSet presAssocID="{0B5BB08A-39A3-4415-A1DD-29900FAA8316}" presName="node" presStyleLbl="node1" presStyleIdx="3" presStyleCnt="5">
        <dgm:presLayoutVars>
          <dgm:bulletEnabled val="1"/>
        </dgm:presLayoutVars>
      </dgm:prSet>
      <dgm:spPr/>
      <dgm:t>
        <a:bodyPr/>
        <a:lstStyle/>
        <a:p>
          <a:endParaRPr lang="zh-CN" altLang="en-US"/>
        </a:p>
      </dgm:t>
    </dgm:pt>
    <dgm:pt modelId="{DB689ACB-EFA0-4197-B86C-4FE63A320724}" type="pres">
      <dgm:prSet presAssocID="{A283BF71-6B05-4D4B-8791-CD5607F77C4F}"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B0087B9-6143-4F10-A090-896232F709AC}" type="pres">
      <dgm:prSet presAssocID="{EE7C14E1-CC60-4366-A12C-C4F34F3AA768}" presName="node" presStyleLbl="node1" presStyleIdx="4" presStyleCnt="5">
        <dgm:presLayoutVars>
          <dgm:bulletEnabled val="1"/>
        </dgm:presLayoutVars>
      </dgm:prSet>
      <dgm:spPr/>
      <dgm:t>
        <a:bodyPr/>
        <a:lstStyle/>
        <a:p>
          <a:endParaRPr lang="zh-CN" altLang="en-US"/>
        </a:p>
      </dgm:t>
    </dgm:pt>
  </dgm:ptLst>
  <dgm:cxnLst>
    <dgm:cxn modelId="{822D0158-7087-41B5-8CE0-6AF9A3E2F4EA}" type="presOf" srcId="{0B5BB08A-39A3-4415-A1DD-29900FAA8316}" destId="{40442D03-045B-4D34-B8C7-55EC3727979D}" srcOrd="0" destOrd="0" presId="urn:microsoft.com/office/officeart/2005/8/layout/default"/>
    <dgm:cxn modelId="{90089B37-1E6A-4E01-93A0-9E360C3C901C}" type="presOf" srcId="{FCEFD1A1-E7D2-4D43-B5E1-EC94834FD627}" destId="{7682E54A-BCD5-45DE-BBB7-FDFA227F6FDC}" srcOrd="0" destOrd="0" presId="urn:microsoft.com/office/officeart/2005/8/layout/default"/>
    <dgm:cxn modelId="{6CE50E6C-5DE6-4A00-8E12-AC617EE4A375}" type="presOf" srcId="{80B0B329-28A2-42E6-AD5E-1D005E18E663}" destId="{610DAE62-E54D-4D9C-88D6-7A979CFE8BA5}" srcOrd="0" destOrd="0" presId="urn:microsoft.com/office/officeart/2005/8/layout/default"/>
    <dgm:cxn modelId="{3AED8D67-60AB-4AB1-ABF8-81B49027F7BE}" type="presOf" srcId="{5BEAD13B-2340-4098-949A-08E2B38D8A39}" destId="{B0EAB04F-09A3-42FB-86FD-80100564E52F}" srcOrd="0" destOrd="0" presId="urn:microsoft.com/office/officeart/2005/8/layout/default"/>
    <dgm:cxn modelId="{B718514F-E9BB-41A3-8D16-14EAA34B6E6C}" srcId="{5BEAD13B-2340-4098-949A-08E2B38D8A39}" destId="{0B5BB08A-39A3-4415-A1DD-29900FAA8316}" srcOrd="3" destOrd="0" parTransId="{4C65581B-53D8-4841-9351-EADDF45C8640}" sibTransId="{A283BF71-6B05-4D4B-8791-CD5607F77C4F}"/>
    <dgm:cxn modelId="{D1540444-10F1-4684-8D11-B74FB24BDF61}" type="presOf" srcId="{D2183951-CB20-4E31-85C1-1A520935A9A8}" destId="{CDC5DE1A-9C82-4D3D-A29F-1A912EEA9184}" srcOrd="0" destOrd="0" presId="urn:microsoft.com/office/officeart/2005/8/layout/default"/>
    <dgm:cxn modelId="{07C46567-FB88-48D1-83D8-CA6502795840}" srcId="{5BEAD13B-2340-4098-949A-08E2B38D8A39}" destId="{EE7C14E1-CC60-4366-A12C-C4F34F3AA768}" srcOrd="4" destOrd="0" parTransId="{83506776-3478-4D7B-9A28-10B2036DBB17}" sibTransId="{1EDFF2E6-9448-44C7-887B-1A792FCFA99B}"/>
    <dgm:cxn modelId="{932463E4-51F1-498F-8281-4422066F55FA}" srcId="{5BEAD13B-2340-4098-949A-08E2B38D8A39}" destId="{D2183951-CB20-4E31-85C1-1A520935A9A8}" srcOrd="2" destOrd="0" parTransId="{1A06D738-35E8-46FA-A7C9-7B23945CE45C}" sibTransId="{C10C9036-79D0-4B62-8175-52F0D6238CB5}"/>
    <dgm:cxn modelId="{BDC80599-3E3D-481A-B0DB-9908100258D8}" type="presOf" srcId="{EE7C14E1-CC60-4366-A12C-C4F34F3AA768}" destId="{1B0087B9-6143-4F10-A090-896232F709AC}" srcOrd="0" destOrd="0" presId="urn:microsoft.com/office/officeart/2005/8/layout/default"/>
    <dgm:cxn modelId="{4B3E11F8-85B3-49DE-90B2-15B3415A2173}" srcId="{5BEAD13B-2340-4098-949A-08E2B38D8A39}" destId="{80B0B329-28A2-42E6-AD5E-1D005E18E663}" srcOrd="0" destOrd="0" parTransId="{AAD71FF6-3313-4806-BDDE-03C6828D4974}" sibTransId="{34E307A3-0247-4CD8-A8FC-7EB6932EC6CC}"/>
    <dgm:cxn modelId="{6F875178-BFA1-4606-80A4-72400936E5DB}" srcId="{5BEAD13B-2340-4098-949A-08E2B38D8A39}" destId="{FCEFD1A1-E7D2-4D43-B5E1-EC94834FD627}" srcOrd="1" destOrd="0" parTransId="{79BD7C72-092B-4977-9E69-90D1A7DD002E}" sibTransId="{E0216FDC-3741-405E-B76D-1D6D096B2E50}"/>
    <dgm:cxn modelId="{7041EBFC-5A9C-412C-A1EB-9FA13A7D7CC3}" type="presParOf" srcId="{B0EAB04F-09A3-42FB-86FD-80100564E52F}" destId="{610DAE62-E54D-4D9C-88D6-7A979CFE8BA5}" srcOrd="0" destOrd="0" presId="urn:microsoft.com/office/officeart/2005/8/layout/default"/>
    <dgm:cxn modelId="{02933D60-B3CD-4EA2-9550-E622933FC12B}" type="presParOf" srcId="{B0EAB04F-09A3-42FB-86FD-80100564E52F}" destId="{D2BEBE16-225C-4271-9420-E94DD69918C0}" srcOrd="1" destOrd="0" presId="urn:microsoft.com/office/officeart/2005/8/layout/default"/>
    <dgm:cxn modelId="{45C884D5-FF74-4094-8F80-82E5B78D9FED}" type="presParOf" srcId="{B0EAB04F-09A3-42FB-86FD-80100564E52F}" destId="{7682E54A-BCD5-45DE-BBB7-FDFA227F6FDC}" srcOrd="2" destOrd="0" presId="urn:microsoft.com/office/officeart/2005/8/layout/default"/>
    <dgm:cxn modelId="{326E45B5-7FB4-4270-8537-4865037FDBF3}" type="presParOf" srcId="{B0EAB04F-09A3-42FB-86FD-80100564E52F}" destId="{7CD10362-2B1C-4C2C-8DC1-27D7CA554019}" srcOrd="3" destOrd="0" presId="urn:microsoft.com/office/officeart/2005/8/layout/default"/>
    <dgm:cxn modelId="{81B71CEC-3984-40CB-92BF-BDC62736E1A2}" type="presParOf" srcId="{B0EAB04F-09A3-42FB-86FD-80100564E52F}" destId="{CDC5DE1A-9C82-4D3D-A29F-1A912EEA9184}" srcOrd="4" destOrd="0" presId="urn:microsoft.com/office/officeart/2005/8/layout/default"/>
    <dgm:cxn modelId="{7CD8B71A-C996-49E9-8788-33916F633F08}" type="presParOf" srcId="{B0EAB04F-09A3-42FB-86FD-80100564E52F}" destId="{27FA5831-74EC-4A40-A6EF-C00D743BCC06}" srcOrd="5" destOrd="0" presId="urn:microsoft.com/office/officeart/2005/8/layout/default"/>
    <dgm:cxn modelId="{15F9D181-47D8-47D6-91B5-A58C06282095}" type="presParOf" srcId="{B0EAB04F-09A3-42FB-86FD-80100564E52F}" destId="{40442D03-045B-4D34-B8C7-55EC3727979D}" srcOrd="6" destOrd="0" presId="urn:microsoft.com/office/officeart/2005/8/layout/default"/>
    <dgm:cxn modelId="{545E49BF-80E1-45CC-BC3B-AD0C53ADC32B}" type="presParOf" srcId="{B0EAB04F-09A3-42FB-86FD-80100564E52F}" destId="{DB689ACB-EFA0-4197-B86C-4FE63A320724}" srcOrd="7" destOrd="0" presId="urn:microsoft.com/office/officeart/2005/8/layout/default"/>
    <dgm:cxn modelId="{427A578F-F68F-41CC-A315-086875D97B72}" type="presParOf" srcId="{B0EAB04F-09A3-42FB-86FD-80100564E52F}" destId="{1B0087B9-6143-4F10-A090-896232F709A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AD13B-2340-4098-949A-08E2B38D8A39}" type="doc">
      <dgm:prSet loTypeId="urn:microsoft.com/office/officeart/2005/8/layout/default" loCatId="list" qsTypeId="urn:microsoft.com/office/officeart/2005/8/quickstyle/simple1" qsCatId="simple" csTypeId="urn:microsoft.com/office/officeart/2005/8/colors/accent0_3" csCatId="mainScheme" phldr="1"/>
      <dgm:spPr>
        <a:scene3d>
          <a:camera prst="orthographicFront">
            <a:rot lat="0" lon="0" rev="0"/>
          </a:camera>
          <a:lightRig rig="soft" dir="t">
            <a:rot lat="0" lon="0" rev="0"/>
          </a:lightRig>
        </a:scene3d>
      </dgm:spPr>
      <dgm:t>
        <a:bodyPr/>
        <a:lstStyle/>
        <a:p>
          <a:endParaRPr lang="zh-CN" altLang="en-US"/>
        </a:p>
      </dgm:t>
    </dgm:pt>
    <dgm:pt modelId="{80B0B329-28A2-42E6-AD5E-1D005E18E663}">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无线接入点的物理位置</a:t>
          </a:r>
          <a:endParaRPr lang="zh-CN" altLang="en-US" sz="1800" dirty="0">
            <a:solidFill>
              <a:schemeClr val="bg1"/>
            </a:solidFill>
          </a:endParaRPr>
        </a:p>
      </dgm:t>
    </dgm:pt>
    <dgm:pt modelId="{AAD71FF6-3313-4806-BDDE-03C6828D4974}" type="parTrans" cxnId="{4B3E11F8-85B3-49DE-90B2-15B3415A2173}">
      <dgm:prSet/>
      <dgm:spPr/>
      <dgm:t>
        <a:bodyPr/>
        <a:lstStyle/>
        <a:p>
          <a:endParaRPr lang="zh-CN" altLang="en-US" sz="1800">
            <a:solidFill>
              <a:schemeClr val="bg1"/>
            </a:solidFill>
          </a:endParaRPr>
        </a:p>
      </dgm:t>
    </dgm:pt>
    <dgm:pt modelId="{34E307A3-0247-4CD8-A8FC-7EB6932EC6CC}" type="sibTrans" cxnId="{4B3E11F8-85B3-49DE-90B2-15B3415A2173}">
      <dgm:prSet/>
      <dgm:spPr/>
      <dgm:t>
        <a:bodyPr/>
        <a:lstStyle/>
        <a:p>
          <a:endParaRPr lang="zh-CN" altLang="en-US" sz="1800">
            <a:solidFill>
              <a:schemeClr val="bg1"/>
            </a:solidFill>
          </a:endParaRPr>
        </a:p>
      </dgm:t>
    </dgm:pt>
    <dgm:pt modelId="{FCEFD1A1-E7D2-4D43-B5E1-EC94834FD627}">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移动终端管控</a:t>
          </a:r>
          <a:endParaRPr lang="zh-CN" altLang="en-US" sz="1800" dirty="0">
            <a:solidFill>
              <a:schemeClr val="bg1"/>
            </a:solidFill>
          </a:endParaRPr>
        </a:p>
      </dgm:t>
    </dgm:pt>
    <dgm:pt modelId="{79BD7C72-092B-4977-9E69-90D1A7DD002E}" type="parTrans" cxnId="{6F875178-BFA1-4606-80A4-72400936E5DB}">
      <dgm:prSet/>
      <dgm:spPr/>
      <dgm:t>
        <a:bodyPr/>
        <a:lstStyle/>
        <a:p>
          <a:endParaRPr lang="zh-CN" altLang="en-US" sz="1800">
            <a:solidFill>
              <a:schemeClr val="bg1"/>
            </a:solidFill>
          </a:endParaRPr>
        </a:p>
      </dgm:t>
    </dgm:pt>
    <dgm:pt modelId="{E0216FDC-3741-405E-B76D-1D6D096B2E50}" type="sibTrans" cxnId="{6F875178-BFA1-4606-80A4-72400936E5DB}">
      <dgm:prSet/>
      <dgm:spPr/>
      <dgm:t>
        <a:bodyPr/>
        <a:lstStyle/>
        <a:p>
          <a:endParaRPr lang="zh-CN" altLang="en-US" sz="1800">
            <a:solidFill>
              <a:schemeClr val="bg1"/>
            </a:solidFill>
          </a:endParaRPr>
        </a:p>
      </dgm:t>
    </dgm:pt>
    <dgm:pt modelId="{D2183951-CB20-4E31-85C1-1A520935A9A8}">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移动应用管控</a:t>
          </a:r>
          <a:endParaRPr lang="zh-CN" altLang="en-US" sz="1800" dirty="0">
            <a:solidFill>
              <a:schemeClr val="bg1"/>
            </a:solidFill>
          </a:endParaRPr>
        </a:p>
      </dgm:t>
    </dgm:pt>
    <dgm:pt modelId="{1A06D738-35E8-46FA-A7C9-7B23945CE45C}" type="parTrans" cxnId="{932463E4-51F1-498F-8281-4422066F55FA}">
      <dgm:prSet/>
      <dgm:spPr/>
      <dgm:t>
        <a:bodyPr/>
        <a:lstStyle/>
        <a:p>
          <a:endParaRPr lang="zh-CN" altLang="en-US" sz="1800">
            <a:solidFill>
              <a:schemeClr val="bg1"/>
            </a:solidFill>
          </a:endParaRPr>
        </a:p>
      </dgm:t>
    </dgm:pt>
    <dgm:pt modelId="{C10C9036-79D0-4B62-8175-52F0D6238CB5}" type="sibTrans" cxnId="{932463E4-51F1-498F-8281-4422066F55FA}">
      <dgm:prSet/>
      <dgm:spPr/>
      <dgm:t>
        <a:bodyPr/>
        <a:lstStyle/>
        <a:p>
          <a:endParaRPr lang="zh-CN" altLang="en-US" sz="1800">
            <a:solidFill>
              <a:schemeClr val="bg1"/>
            </a:solidFill>
          </a:endParaRPr>
        </a:p>
      </dgm:t>
    </dgm:pt>
    <dgm:pt modelId="{0B5BB08A-39A3-4415-A1DD-29900FAA8316}">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移动应用软件采购</a:t>
          </a:r>
          <a:endParaRPr lang="zh-CN" altLang="en-US" sz="1800" dirty="0">
            <a:solidFill>
              <a:schemeClr val="bg1"/>
            </a:solidFill>
          </a:endParaRPr>
        </a:p>
      </dgm:t>
    </dgm:pt>
    <dgm:pt modelId="{4C65581B-53D8-4841-9351-EADDF45C8640}" type="parTrans" cxnId="{B718514F-E9BB-41A3-8D16-14EAA34B6E6C}">
      <dgm:prSet/>
      <dgm:spPr/>
      <dgm:t>
        <a:bodyPr/>
        <a:lstStyle/>
        <a:p>
          <a:endParaRPr lang="zh-CN" altLang="en-US" sz="1800">
            <a:solidFill>
              <a:schemeClr val="bg1"/>
            </a:solidFill>
          </a:endParaRPr>
        </a:p>
      </dgm:t>
    </dgm:pt>
    <dgm:pt modelId="{A283BF71-6B05-4D4B-8791-CD5607F77C4F}" type="sibTrans" cxnId="{B718514F-E9BB-41A3-8D16-14EAA34B6E6C}">
      <dgm:prSet/>
      <dgm:spPr/>
      <dgm:t>
        <a:bodyPr/>
        <a:lstStyle/>
        <a:p>
          <a:endParaRPr lang="zh-CN" altLang="en-US" sz="1800">
            <a:solidFill>
              <a:schemeClr val="bg1"/>
            </a:solidFill>
          </a:endParaRPr>
        </a:p>
      </dgm:t>
    </dgm:pt>
    <dgm:pt modelId="{EE7C14E1-CC60-4366-A12C-C4F34F3AA768}">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移动应用软件开发</a:t>
          </a:r>
          <a:endParaRPr lang="zh-CN" altLang="en-US" sz="1800" dirty="0">
            <a:solidFill>
              <a:schemeClr val="bg1"/>
            </a:solidFill>
          </a:endParaRPr>
        </a:p>
      </dgm:t>
    </dgm:pt>
    <dgm:pt modelId="{83506776-3478-4D7B-9A28-10B2036DBB17}" type="parTrans" cxnId="{07C46567-FB88-48D1-83D8-CA6502795840}">
      <dgm:prSet/>
      <dgm:spPr/>
      <dgm:t>
        <a:bodyPr/>
        <a:lstStyle/>
        <a:p>
          <a:endParaRPr lang="zh-CN" altLang="en-US" sz="1800">
            <a:solidFill>
              <a:schemeClr val="bg1"/>
            </a:solidFill>
          </a:endParaRPr>
        </a:p>
      </dgm:t>
    </dgm:pt>
    <dgm:pt modelId="{1EDFF2E6-9448-44C7-887B-1A792FCFA99B}" type="sibTrans" cxnId="{07C46567-FB88-48D1-83D8-CA6502795840}">
      <dgm:prSet/>
      <dgm:spPr/>
      <dgm:t>
        <a:bodyPr/>
        <a:lstStyle/>
        <a:p>
          <a:endParaRPr lang="zh-CN" altLang="en-US" sz="1800">
            <a:solidFill>
              <a:schemeClr val="bg1"/>
            </a:solidFill>
          </a:endParaRPr>
        </a:p>
      </dgm:t>
    </dgm:pt>
    <dgm:pt modelId="{B0EAB04F-09A3-42FB-86FD-80100564E52F}" type="pres">
      <dgm:prSet presAssocID="{5BEAD13B-2340-4098-949A-08E2B38D8A39}" presName="diagram" presStyleCnt="0">
        <dgm:presLayoutVars>
          <dgm:dir/>
          <dgm:resizeHandles val="exact"/>
        </dgm:presLayoutVars>
      </dgm:prSet>
      <dgm:spPr/>
      <dgm:t>
        <a:bodyPr/>
        <a:lstStyle/>
        <a:p>
          <a:endParaRPr lang="zh-CN" altLang="en-US"/>
        </a:p>
      </dgm:t>
    </dgm:pt>
    <dgm:pt modelId="{610DAE62-E54D-4D9C-88D6-7A979CFE8BA5}" type="pres">
      <dgm:prSet presAssocID="{80B0B329-28A2-42E6-AD5E-1D005E18E663}" presName="node" presStyleLbl="node1" presStyleIdx="0" presStyleCnt="5">
        <dgm:presLayoutVars>
          <dgm:bulletEnabled val="1"/>
        </dgm:presLayoutVars>
      </dgm:prSet>
      <dgm:spPr/>
      <dgm:t>
        <a:bodyPr/>
        <a:lstStyle/>
        <a:p>
          <a:endParaRPr lang="zh-CN" altLang="en-US"/>
        </a:p>
      </dgm:t>
    </dgm:pt>
    <dgm:pt modelId="{D2BEBE16-225C-4271-9420-E94DD69918C0}" type="pres">
      <dgm:prSet presAssocID="{34E307A3-0247-4CD8-A8FC-7EB6932EC6CC}"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7682E54A-BCD5-45DE-BBB7-FDFA227F6FDC}" type="pres">
      <dgm:prSet presAssocID="{FCEFD1A1-E7D2-4D43-B5E1-EC94834FD627}" presName="node" presStyleLbl="node1" presStyleIdx="1" presStyleCnt="5">
        <dgm:presLayoutVars>
          <dgm:bulletEnabled val="1"/>
        </dgm:presLayoutVars>
      </dgm:prSet>
      <dgm:spPr/>
      <dgm:t>
        <a:bodyPr/>
        <a:lstStyle/>
        <a:p>
          <a:endParaRPr lang="zh-CN" altLang="en-US"/>
        </a:p>
      </dgm:t>
    </dgm:pt>
    <dgm:pt modelId="{7CD10362-2B1C-4C2C-8DC1-27D7CA554019}" type="pres">
      <dgm:prSet presAssocID="{E0216FDC-3741-405E-B76D-1D6D096B2E50}"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DC5DE1A-9C82-4D3D-A29F-1A912EEA9184}" type="pres">
      <dgm:prSet presAssocID="{D2183951-CB20-4E31-85C1-1A520935A9A8}" presName="node" presStyleLbl="node1" presStyleIdx="2" presStyleCnt="5">
        <dgm:presLayoutVars>
          <dgm:bulletEnabled val="1"/>
        </dgm:presLayoutVars>
      </dgm:prSet>
      <dgm:spPr/>
      <dgm:t>
        <a:bodyPr/>
        <a:lstStyle/>
        <a:p>
          <a:endParaRPr lang="zh-CN" altLang="en-US"/>
        </a:p>
      </dgm:t>
    </dgm:pt>
    <dgm:pt modelId="{27FA5831-74EC-4A40-A6EF-C00D743BCC06}" type="pres">
      <dgm:prSet presAssocID="{C10C9036-79D0-4B62-8175-52F0D6238CB5}"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0442D03-045B-4D34-B8C7-55EC3727979D}" type="pres">
      <dgm:prSet presAssocID="{0B5BB08A-39A3-4415-A1DD-29900FAA8316}" presName="node" presStyleLbl="node1" presStyleIdx="3" presStyleCnt="5">
        <dgm:presLayoutVars>
          <dgm:bulletEnabled val="1"/>
        </dgm:presLayoutVars>
      </dgm:prSet>
      <dgm:spPr/>
      <dgm:t>
        <a:bodyPr/>
        <a:lstStyle/>
        <a:p>
          <a:endParaRPr lang="zh-CN" altLang="en-US"/>
        </a:p>
      </dgm:t>
    </dgm:pt>
    <dgm:pt modelId="{DB689ACB-EFA0-4197-B86C-4FE63A320724}" type="pres">
      <dgm:prSet presAssocID="{A283BF71-6B05-4D4B-8791-CD5607F77C4F}"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B0087B9-6143-4F10-A090-896232F709AC}" type="pres">
      <dgm:prSet presAssocID="{EE7C14E1-CC60-4366-A12C-C4F34F3AA768}" presName="node" presStyleLbl="node1" presStyleIdx="4" presStyleCnt="5">
        <dgm:presLayoutVars>
          <dgm:bulletEnabled val="1"/>
        </dgm:presLayoutVars>
      </dgm:prSet>
      <dgm:spPr/>
      <dgm:t>
        <a:bodyPr/>
        <a:lstStyle/>
        <a:p>
          <a:endParaRPr lang="zh-CN" altLang="en-US"/>
        </a:p>
      </dgm:t>
    </dgm:pt>
  </dgm:ptLst>
  <dgm:cxnLst>
    <dgm:cxn modelId="{822D0158-7087-41B5-8CE0-6AF9A3E2F4EA}" type="presOf" srcId="{0B5BB08A-39A3-4415-A1DD-29900FAA8316}" destId="{40442D03-045B-4D34-B8C7-55EC3727979D}" srcOrd="0" destOrd="0" presId="urn:microsoft.com/office/officeart/2005/8/layout/default"/>
    <dgm:cxn modelId="{90089B37-1E6A-4E01-93A0-9E360C3C901C}" type="presOf" srcId="{FCEFD1A1-E7D2-4D43-B5E1-EC94834FD627}" destId="{7682E54A-BCD5-45DE-BBB7-FDFA227F6FDC}" srcOrd="0" destOrd="0" presId="urn:microsoft.com/office/officeart/2005/8/layout/default"/>
    <dgm:cxn modelId="{6CE50E6C-5DE6-4A00-8E12-AC617EE4A375}" type="presOf" srcId="{80B0B329-28A2-42E6-AD5E-1D005E18E663}" destId="{610DAE62-E54D-4D9C-88D6-7A979CFE8BA5}" srcOrd="0" destOrd="0" presId="urn:microsoft.com/office/officeart/2005/8/layout/default"/>
    <dgm:cxn modelId="{3AED8D67-60AB-4AB1-ABF8-81B49027F7BE}" type="presOf" srcId="{5BEAD13B-2340-4098-949A-08E2B38D8A39}" destId="{B0EAB04F-09A3-42FB-86FD-80100564E52F}" srcOrd="0" destOrd="0" presId="urn:microsoft.com/office/officeart/2005/8/layout/default"/>
    <dgm:cxn modelId="{B718514F-E9BB-41A3-8D16-14EAA34B6E6C}" srcId="{5BEAD13B-2340-4098-949A-08E2B38D8A39}" destId="{0B5BB08A-39A3-4415-A1DD-29900FAA8316}" srcOrd="3" destOrd="0" parTransId="{4C65581B-53D8-4841-9351-EADDF45C8640}" sibTransId="{A283BF71-6B05-4D4B-8791-CD5607F77C4F}"/>
    <dgm:cxn modelId="{D1540444-10F1-4684-8D11-B74FB24BDF61}" type="presOf" srcId="{D2183951-CB20-4E31-85C1-1A520935A9A8}" destId="{CDC5DE1A-9C82-4D3D-A29F-1A912EEA9184}" srcOrd="0" destOrd="0" presId="urn:microsoft.com/office/officeart/2005/8/layout/default"/>
    <dgm:cxn modelId="{07C46567-FB88-48D1-83D8-CA6502795840}" srcId="{5BEAD13B-2340-4098-949A-08E2B38D8A39}" destId="{EE7C14E1-CC60-4366-A12C-C4F34F3AA768}" srcOrd="4" destOrd="0" parTransId="{83506776-3478-4D7B-9A28-10B2036DBB17}" sibTransId="{1EDFF2E6-9448-44C7-887B-1A792FCFA99B}"/>
    <dgm:cxn modelId="{932463E4-51F1-498F-8281-4422066F55FA}" srcId="{5BEAD13B-2340-4098-949A-08E2B38D8A39}" destId="{D2183951-CB20-4E31-85C1-1A520935A9A8}" srcOrd="2" destOrd="0" parTransId="{1A06D738-35E8-46FA-A7C9-7B23945CE45C}" sibTransId="{C10C9036-79D0-4B62-8175-52F0D6238CB5}"/>
    <dgm:cxn modelId="{BDC80599-3E3D-481A-B0DB-9908100258D8}" type="presOf" srcId="{EE7C14E1-CC60-4366-A12C-C4F34F3AA768}" destId="{1B0087B9-6143-4F10-A090-896232F709AC}" srcOrd="0" destOrd="0" presId="urn:microsoft.com/office/officeart/2005/8/layout/default"/>
    <dgm:cxn modelId="{4B3E11F8-85B3-49DE-90B2-15B3415A2173}" srcId="{5BEAD13B-2340-4098-949A-08E2B38D8A39}" destId="{80B0B329-28A2-42E6-AD5E-1D005E18E663}" srcOrd="0" destOrd="0" parTransId="{AAD71FF6-3313-4806-BDDE-03C6828D4974}" sibTransId="{34E307A3-0247-4CD8-A8FC-7EB6932EC6CC}"/>
    <dgm:cxn modelId="{6F875178-BFA1-4606-80A4-72400936E5DB}" srcId="{5BEAD13B-2340-4098-949A-08E2B38D8A39}" destId="{FCEFD1A1-E7D2-4D43-B5E1-EC94834FD627}" srcOrd="1" destOrd="0" parTransId="{79BD7C72-092B-4977-9E69-90D1A7DD002E}" sibTransId="{E0216FDC-3741-405E-B76D-1D6D096B2E50}"/>
    <dgm:cxn modelId="{7041EBFC-5A9C-412C-A1EB-9FA13A7D7CC3}" type="presParOf" srcId="{B0EAB04F-09A3-42FB-86FD-80100564E52F}" destId="{610DAE62-E54D-4D9C-88D6-7A979CFE8BA5}" srcOrd="0" destOrd="0" presId="urn:microsoft.com/office/officeart/2005/8/layout/default"/>
    <dgm:cxn modelId="{02933D60-B3CD-4EA2-9550-E622933FC12B}" type="presParOf" srcId="{B0EAB04F-09A3-42FB-86FD-80100564E52F}" destId="{D2BEBE16-225C-4271-9420-E94DD69918C0}" srcOrd="1" destOrd="0" presId="urn:microsoft.com/office/officeart/2005/8/layout/default"/>
    <dgm:cxn modelId="{45C884D5-FF74-4094-8F80-82E5B78D9FED}" type="presParOf" srcId="{B0EAB04F-09A3-42FB-86FD-80100564E52F}" destId="{7682E54A-BCD5-45DE-BBB7-FDFA227F6FDC}" srcOrd="2" destOrd="0" presId="urn:microsoft.com/office/officeart/2005/8/layout/default"/>
    <dgm:cxn modelId="{326E45B5-7FB4-4270-8537-4865037FDBF3}" type="presParOf" srcId="{B0EAB04F-09A3-42FB-86FD-80100564E52F}" destId="{7CD10362-2B1C-4C2C-8DC1-27D7CA554019}" srcOrd="3" destOrd="0" presId="urn:microsoft.com/office/officeart/2005/8/layout/default"/>
    <dgm:cxn modelId="{81B71CEC-3984-40CB-92BF-BDC62736E1A2}" type="presParOf" srcId="{B0EAB04F-09A3-42FB-86FD-80100564E52F}" destId="{CDC5DE1A-9C82-4D3D-A29F-1A912EEA9184}" srcOrd="4" destOrd="0" presId="urn:microsoft.com/office/officeart/2005/8/layout/default"/>
    <dgm:cxn modelId="{7CD8B71A-C996-49E9-8788-33916F633F08}" type="presParOf" srcId="{B0EAB04F-09A3-42FB-86FD-80100564E52F}" destId="{27FA5831-74EC-4A40-A6EF-C00D743BCC06}" srcOrd="5" destOrd="0" presId="urn:microsoft.com/office/officeart/2005/8/layout/default"/>
    <dgm:cxn modelId="{15F9D181-47D8-47D6-91B5-A58C06282095}" type="presParOf" srcId="{B0EAB04F-09A3-42FB-86FD-80100564E52F}" destId="{40442D03-045B-4D34-B8C7-55EC3727979D}" srcOrd="6" destOrd="0" presId="urn:microsoft.com/office/officeart/2005/8/layout/default"/>
    <dgm:cxn modelId="{545E49BF-80E1-45CC-BC3B-AD0C53ADC32B}" type="presParOf" srcId="{B0EAB04F-09A3-42FB-86FD-80100564E52F}" destId="{DB689ACB-EFA0-4197-B86C-4FE63A320724}" srcOrd="7" destOrd="0" presId="urn:microsoft.com/office/officeart/2005/8/layout/default"/>
    <dgm:cxn modelId="{427A578F-F68F-41CC-A315-086875D97B72}" type="presParOf" srcId="{B0EAB04F-09A3-42FB-86FD-80100564E52F}" destId="{1B0087B9-6143-4F10-A090-896232F709A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EAD13B-2340-4098-949A-08E2B38D8A39}" type="doc">
      <dgm:prSet loTypeId="urn:microsoft.com/office/officeart/2005/8/layout/default" loCatId="list" qsTypeId="urn:microsoft.com/office/officeart/2005/8/quickstyle/simple1" qsCatId="simple" csTypeId="urn:microsoft.com/office/officeart/2005/8/colors/accent0_3" csCatId="mainScheme" phldr="1"/>
      <dgm:spPr>
        <a:scene3d>
          <a:camera prst="orthographicFront">
            <a:rot lat="0" lon="0" rev="0"/>
          </a:camera>
          <a:lightRig rig="soft" dir="t">
            <a:rot lat="0" lon="0" rev="0"/>
          </a:lightRig>
        </a:scene3d>
      </dgm:spPr>
      <dgm:t>
        <a:bodyPr/>
        <a:lstStyle/>
        <a:p>
          <a:endParaRPr lang="zh-CN" altLang="en-US"/>
        </a:p>
      </dgm:t>
    </dgm:pt>
    <dgm:pt modelId="{80B0B329-28A2-42E6-AD5E-1D005E18E663}">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感知节点的物理防护</a:t>
          </a:r>
          <a:endParaRPr lang="zh-CN" altLang="en-US" sz="1800" dirty="0">
            <a:solidFill>
              <a:schemeClr val="bg1"/>
            </a:solidFill>
          </a:endParaRPr>
        </a:p>
      </dgm:t>
    </dgm:pt>
    <dgm:pt modelId="{AAD71FF6-3313-4806-BDDE-03C6828D4974}" type="parTrans" cxnId="{4B3E11F8-85B3-49DE-90B2-15B3415A2173}">
      <dgm:prSet/>
      <dgm:spPr/>
      <dgm:t>
        <a:bodyPr/>
        <a:lstStyle/>
        <a:p>
          <a:endParaRPr lang="zh-CN" altLang="en-US" sz="1800">
            <a:solidFill>
              <a:schemeClr val="bg1"/>
            </a:solidFill>
          </a:endParaRPr>
        </a:p>
      </dgm:t>
    </dgm:pt>
    <dgm:pt modelId="{34E307A3-0247-4CD8-A8FC-7EB6932EC6CC}" type="sibTrans" cxnId="{4B3E11F8-85B3-49DE-90B2-15B3415A2173}">
      <dgm:prSet/>
      <dgm:spPr/>
      <dgm:t>
        <a:bodyPr/>
        <a:lstStyle/>
        <a:p>
          <a:endParaRPr lang="zh-CN" altLang="en-US" sz="1800">
            <a:solidFill>
              <a:schemeClr val="bg1"/>
            </a:solidFill>
          </a:endParaRPr>
        </a:p>
      </dgm:t>
    </dgm:pt>
    <dgm:pt modelId="{FCEFD1A1-E7D2-4D43-B5E1-EC94834FD627}">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感知节点设备安全</a:t>
          </a:r>
          <a:endParaRPr lang="zh-CN" altLang="en-US" sz="1800" dirty="0">
            <a:solidFill>
              <a:schemeClr val="bg1"/>
            </a:solidFill>
          </a:endParaRPr>
        </a:p>
      </dgm:t>
    </dgm:pt>
    <dgm:pt modelId="{79BD7C72-092B-4977-9E69-90D1A7DD002E}" type="parTrans" cxnId="{6F875178-BFA1-4606-80A4-72400936E5DB}">
      <dgm:prSet/>
      <dgm:spPr/>
      <dgm:t>
        <a:bodyPr/>
        <a:lstStyle/>
        <a:p>
          <a:endParaRPr lang="zh-CN" altLang="en-US" sz="1800">
            <a:solidFill>
              <a:schemeClr val="bg1"/>
            </a:solidFill>
          </a:endParaRPr>
        </a:p>
      </dgm:t>
    </dgm:pt>
    <dgm:pt modelId="{E0216FDC-3741-405E-B76D-1D6D096B2E50}" type="sibTrans" cxnId="{6F875178-BFA1-4606-80A4-72400936E5DB}">
      <dgm:prSet/>
      <dgm:spPr/>
      <dgm:t>
        <a:bodyPr/>
        <a:lstStyle/>
        <a:p>
          <a:endParaRPr lang="zh-CN" altLang="en-US" sz="1800">
            <a:solidFill>
              <a:schemeClr val="bg1"/>
            </a:solidFill>
          </a:endParaRPr>
        </a:p>
      </dgm:t>
    </dgm:pt>
    <dgm:pt modelId="{D2183951-CB20-4E31-85C1-1A520935A9A8}">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感知网关节点设备安全</a:t>
          </a:r>
          <a:endParaRPr lang="zh-CN" altLang="en-US" sz="1800" dirty="0">
            <a:solidFill>
              <a:schemeClr val="bg1"/>
            </a:solidFill>
          </a:endParaRPr>
        </a:p>
      </dgm:t>
    </dgm:pt>
    <dgm:pt modelId="{1A06D738-35E8-46FA-A7C9-7B23945CE45C}" type="parTrans" cxnId="{932463E4-51F1-498F-8281-4422066F55FA}">
      <dgm:prSet/>
      <dgm:spPr/>
      <dgm:t>
        <a:bodyPr/>
        <a:lstStyle/>
        <a:p>
          <a:endParaRPr lang="zh-CN" altLang="en-US" sz="1800">
            <a:solidFill>
              <a:schemeClr val="bg1"/>
            </a:solidFill>
          </a:endParaRPr>
        </a:p>
      </dgm:t>
    </dgm:pt>
    <dgm:pt modelId="{C10C9036-79D0-4B62-8175-52F0D6238CB5}" type="sibTrans" cxnId="{932463E4-51F1-498F-8281-4422066F55FA}">
      <dgm:prSet/>
      <dgm:spPr/>
      <dgm:t>
        <a:bodyPr/>
        <a:lstStyle/>
        <a:p>
          <a:endParaRPr lang="zh-CN" altLang="en-US" sz="1800">
            <a:solidFill>
              <a:schemeClr val="bg1"/>
            </a:solidFill>
          </a:endParaRPr>
        </a:p>
      </dgm:t>
    </dgm:pt>
    <dgm:pt modelId="{0B5BB08A-39A3-4415-A1DD-29900FAA8316}">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感知节点的管理</a:t>
          </a:r>
          <a:endParaRPr lang="zh-CN" altLang="en-US" sz="1800" dirty="0">
            <a:solidFill>
              <a:schemeClr val="bg1"/>
            </a:solidFill>
          </a:endParaRPr>
        </a:p>
      </dgm:t>
    </dgm:pt>
    <dgm:pt modelId="{4C65581B-53D8-4841-9351-EADDF45C8640}" type="parTrans" cxnId="{B718514F-E9BB-41A3-8D16-14EAA34B6E6C}">
      <dgm:prSet/>
      <dgm:spPr/>
      <dgm:t>
        <a:bodyPr/>
        <a:lstStyle/>
        <a:p>
          <a:endParaRPr lang="zh-CN" altLang="en-US" sz="1800">
            <a:solidFill>
              <a:schemeClr val="bg1"/>
            </a:solidFill>
          </a:endParaRPr>
        </a:p>
      </dgm:t>
    </dgm:pt>
    <dgm:pt modelId="{A283BF71-6B05-4D4B-8791-CD5607F77C4F}" type="sibTrans" cxnId="{B718514F-E9BB-41A3-8D16-14EAA34B6E6C}">
      <dgm:prSet/>
      <dgm:spPr/>
      <dgm:t>
        <a:bodyPr/>
        <a:lstStyle/>
        <a:p>
          <a:endParaRPr lang="zh-CN" altLang="en-US" sz="1800">
            <a:solidFill>
              <a:schemeClr val="bg1"/>
            </a:solidFill>
          </a:endParaRPr>
        </a:p>
      </dgm:t>
    </dgm:pt>
    <dgm:pt modelId="{EE7C14E1-CC60-4366-A12C-C4F34F3AA768}">
      <dgm:prSet phldrT="[文本]" custT="1"/>
      <dgm:spPr>
        <a:solidFill>
          <a:srgbClr val="2D3C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sz="1800" b="1" dirty="0">
              <a:solidFill>
                <a:schemeClr val="bg1"/>
              </a:solidFill>
              <a:latin typeface="新宋体" panose="02010609030101010101" pitchFamily="49" charset="-122"/>
              <a:ea typeface="新宋体" panose="02010609030101010101" pitchFamily="49" charset="-122"/>
            </a:rPr>
            <a:t>数据融合处理</a:t>
          </a:r>
          <a:endParaRPr lang="zh-CN" altLang="en-US" sz="1800" dirty="0">
            <a:solidFill>
              <a:schemeClr val="bg1"/>
            </a:solidFill>
          </a:endParaRPr>
        </a:p>
      </dgm:t>
    </dgm:pt>
    <dgm:pt modelId="{83506776-3478-4D7B-9A28-10B2036DBB17}" type="parTrans" cxnId="{07C46567-FB88-48D1-83D8-CA6502795840}">
      <dgm:prSet/>
      <dgm:spPr/>
      <dgm:t>
        <a:bodyPr/>
        <a:lstStyle/>
        <a:p>
          <a:endParaRPr lang="zh-CN" altLang="en-US" sz="1800">
            <a:solidFill>
              <a:schemeClr val="bg1"/>
            </a:solidFill>
          </a:endParaRPr>
        </a:p>
      </dgm:t>
    </dgm:pt>
    <dgm:pt modelId="{1EDFF2E6-9448-44C7-887B-1A792FCFA99B}" type="sibTrans" cxnId="{07C46567-FB88-48D1-83D8-CA6502795840}">
      <dgm:prSet/>
      <dgm:spPr/>
      <dgm:t>
        <a:bodyPr/>
        <a:lstStyle/>
        <a:p>
          <a:endParaRPr lang="zh-CN" altLang="en-US" sz="1800">
            <a:solidFill>
              <a:schemeClr val="bg1"/>
            </a:solidFill>
          </a:endParaRPr>
        </a:p>
      </dgm:t>
    </dgm:pt>
    <dgm:pt modelId="{B0EAB04F-09A3-42FB-86FD-80100564E52F}" type="pres">
      <dgm:prSet presAssocID="{5BEAD13B-2340-4098-949A-08E2B38D8A39}" presName="diagram" presStyleCnt="0">
        <dgm:presLayoutVars>
          <dgm:dir/>
          <dgm:resizeHandles val="exact"/>
        </dgm:presLayoutVars>
      </dgm:prSet>
      <dgm:spPr/>
      <dgm:t>
        <a:bodyPr/>
        <a:lstStyle/>
        <a:p>
          <a:endParaRPr lang="zh-CN" altLang="en-US"/>
        </a:p>
      </dgm:t>
    </dgm:pt>
    <dgm:pt modelId="{610DAE62-E54D-4D9C-88D6-7A979CFE8BA5}" type="pres">
      <dgm:prSet presAssocID="{80B0B329-28A2-42E6-AD5E-1D005E18E663}" presName="node" presStyleLbl="node1" presStyleIdx="0" presStyleCnt="5">
        <dgm:presLayoutVars>
          <dgm:bulletEnabled val="1"/>
        </dgm:presLayoutVars>
      </dgm:prSet>
      <dgm:spPr/>
      <dgm:t>
        <a:bodyPr/>
        <a:lstStyle/>
        <a:p>
          <a:endParaRPr lang="zh-CN" altLang="en-US"/>
        </a:p>
      </dgm:t>
    </dgm:pt>
    <dgm:pt modelId="{D2BEBE16-225C-4271-9420-E94DD69918C0}" type="pres">
      <dgm:prSet presAssocID="{34E307A3-0247-4CD8-A8FC-7EB6932EC6CC}"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7682E54A-BCD5-45DE-BBB7-FDFA227F6FDC}" type="pres">
      <dgm:prSet presAssocID="{FCEFD1A1-E7D2-4D43-B5E1-EC94834FD627}" presName="node" presStyleLbl="node1" presStyleIdx="1" presStyleCnt="5">
        <dgm:presLayoutVars>
          <dgm:bulletEnabled val="1"/>
        </dgm:presLayoutVars>
      </dgm:prSet>
      <dgm:spPr/>
      <dgm:t>
        <a:bodyPr/>
        <a:lstStyle/>
        <a:p>
          <a:endParaRPr lang="zh-CN" altLang="en-US"/>
        </a:p>
      </dgm:t>
    </dgm:pt>
    <dgm:pt modelId="{7CD10362-2B1C-4C2C-8DC1-27D7CA554019}" type="pres">
      <dgm:prSet presAssocID="{E0216FDC-3741-405E-B76D-1D6D096B2E50}"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DC5DE1A-9C82-4D3D-A29F-1A912EEA9184}" type="pres">
      <dgm:prSet presAssocID="{D2183951-CB20-4E31-85C1-1A520935A9A8}" presName="node" presStyleLbl="node1" presStyleIdx="2" presStyleCnt="5">
        <dgm:presLayoutVars>
          <dgm:bulletEnabled val="1"/>
        </dgm:presLayoutVars>
      </dgm:prSet>
      <dgm:spPr/>
      <dgm:t>
        <a:bodyPr/>
        <a:lstStyle/>
        <a:p>
          <a:endParaRPr lang="zh-CN" altLang="en-US"/>
        </a:p>
      </dgm:t>
    </dgm:pt>
    <dgm:pt modelId="{27FA5831-74EC-4A40-A6EF-C00D743BCC06}" type="pres">
      <dgm:prSet presAssocID="{C10C9036-79D0-4B62-8175-52F0D6238CB5}"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0442D03-045B-4D34-B8C7-55EC3727979D}" type="pres">
      <dgm:prSet presAssocID="{0B5BB08A-39A3-4415-A1DD-29900FAA8316}" presName="node" presStyleLbl="node1" presStyleIdx="3" presStyleCnt="5">
        <dgm:presLayoutVars>
          <dgm:bulletEnabled val="1"/>
        </dgm:presLayoutVars>
      </dgm:prSet>
      <dgm:spPr/>
      <dgm:t>
        <a:bodyPr/>
        <a:lstStyle/>
        <a:p>
          <a:endParaRPr lang="zh-CN" altLang="en-US"/>
        </a:p>
      </dgm:t>
    </dgm:pt>
    <dgm:pt modelId="{DB689ACB-EFA0-4197-B86C-4FE63A320724}" type="pres">
      <dgm:prSet presAssocID="{A283BF71-6B05-4D4B-8791-CD5607F77C4F}" presName="sibTran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B0087B9-6143-4F10-A090-896232F709AC}" type="pres">
      <dgm:prSet presAssocID="{EE7C14E1-CC60-4366-A12C-C4F34F3AA768}" presName="node" presStyleLbl="node1" presStyleIdx="4" presStyleCnt="5">
        <dgm:presLayoutVars>
          <dgm:bulletEnabled val="1"/>
        </dgm:presLayoutVars>
      </dgm:prSet>
      <dgm:spPr/>
      <dgm:t>
        <a:bodyPr/>
        <a:lstStyle/>
        <a:p>
          <a:endParaRPr lang="zh-CN" altLang="en-US"/>
        </a:p>
      </dgm:t>
    </dgm:pt>
  </dgm:ptLst>
  <dgm:cxnLst>
    <dgm:cxn modelId="{822D0158-7087-41B5-8CE0-6AF9A3E2F4EA}" type="presOf" srcId="{0B5BB08A-39A3-4415-A1DD-29900FAA8316}" destId="{40442D03-045B-4D34-B8C7-55EC3727979D}" srcOrd="0" destOrd="0" presId="urn:microsoft.com/office/officeart/2005/8/layout/default"/>
    <dgm:cxn modelId="{90089B37-1E6A-4E01-93A0-9E360C3C901C}" type="presOf" srcId="{FCEFD1A1-E7D2-4D43-B5E1-EC94834FD627}" destId="{7682E54A-BCD5-45DE-BBB7-FDFA227F6FDC}" srcOrd="0" destOrd="0" presId="urn:microsoft.com/office/officeart/2005/8/layout/default"/>
    <dgm:cxn modelId="{6CE50E6C-5DE6-4A00-8E12-AC617EE4A375}" type="presOf" srcId="{80B0B329-28A2-42E6-AD5E-1D005E18E663}" destId="{610DAE62-E54D-4D9C-88D6-7A979CFE8BA5}" srcOrd="0" destOrd="0" presId="urn:microsoft.com/office/officeart/2005/8/layout/default"/>
    <dgm:cxn modelId="{3AED8D67-60AB-4AB1-ABF8-81B49027F7BE}" type="presOf" srcId="{5BEAD13B-2340-4098-949A-08E2B38D8A39}" destId="{B0EAB04F-09A3-42FB-86FD-80100564E52F}" srcOrd="0" destOrd="0" presId="urn:microsoft.com/office/officeart/2005/8/layout/default"/>
    <dgm:cxn modelId="{B718514F-E9BB-41A3-8D16-14EAA34B6E6C}" srcId="{5BEAD13B-2340-4098-949A-08E2B38D8A39}" destId="{0B5BB08A-39A3-4415-A1DD-29900FAA8316}" srcOrd="3" destOrd="0" parTransId="{4C65581B-53D8-4841-9351-EADDF45C8640}" sibTransId="{A283BF71-6B05-4D4B-8791-CD5607F77C4F}"/>
    <dgm:cxn modelId="{D1540444-10F1-4684-8D11-B74FB24BDF61}" type="presOf" srcId="{D2183951-CB20-4E31-85C1-1A520935A9A8}" destId="{CDC5DE1A-9C82-4D3D-A29F-1A912EEA9184}" srcOrd="0" destOrd="0" presId="urn:microsoft.com/office/officeart/2005/8/layout/default"/>
    <dgm:cxn modelId="{07C46567-FB88-48D1-83D8-CA6502795840}" srcId="{5BEAD13B-2340-4098-949A-08E2B38D8A39}" destId="{EE7C14E1-CC60-4366-A12C-C4F34F3AA768}" srcOrd="4" destOrd="0" parTransId="{83506776-3478-4D7B-9A28-10B2036DBB17}" sibTransId="{1EDFF2E6-9448-44C7-887B-1A792FCFA99B}"/>
    <dgm:cxn modelId="{932463E4-51F1-498F-8281-4422066F55FA}" srcId="{5BEAD13B-2340-4098-949A-08E2B38D8A39}" destId="{D2183951-CB20-4E31-85C1-1A520935A9A8}" srcOrd="2" destOrd="0" parTransId="{1A06D738-35E8-46FA-A7C9-7B23945CE45C}" sibTransId="{C10C9036-79D0-4B62-8175-52F0D6238CB5}"/>
    <dgm:cxn modelId="{BDC80599-3E3D-481A-B0DB-9908100258D8}" type="presOf" srcId="{EE7C14E1-CC60-4366-A12C-C4F34F3AA768}" destId="{1B0087B9-6143-4F10-A090-896232F709AC}" srcOrd="0" destOrd="0" presId="urn:microsoft.com/office/officeart/2005/8/layout/default"/>
    <dgm:cxn modelId="{4B3E11F8-85B3-49DE-90B2-15B3415A2173}" srcId="{5BEAD13B-2340-4098-949A-08E2B38D8A39}" destId="{80B0B329-28A2-42E6-AD5E-1D005E18E663}" srcOrd="0" destOrd="0" parTransId="{AAD71FF6-3313-4806-BDDE-03C6828D4974}" sibTransId="{34E307A3-0247-4CD8-A8FC-7EB6932EC6CC}"/>
    <dgm:cxn modelId="{6F875178-BFA1-4606-80A4-72400936E5DB}" srcId="{5BEAD13B-2340-4098-949A-08E2B38D8A39}" destId="{FCEFD1A1-E7D2-4D43-B5E1-EC94834FD627}" srcOrd="1" destOrd="0" parTransId="{79BD7C72-092B-4977-9E69-90D1A7DD002E}" sibTransId="{E0216FDC-3741-405E-B76D-1D6D096B2E50}"/>
    <dgm:cxn modelId="{7041EBFC-5A9C-412C-A1EB-9FA13A7D7CC3}" type="presParOf" srcId="{B0EAB04F-09A3-42FB-86FD-80100564E52F}" destId="{610DAE62-E54D-4D9C-88D6-7A979CFE8BA5}" srcOrd="0" destOrd="0" presId="urn:microsoft.com/office/officeart/2005/8/layout/default"/>
    <dgm:cxn modelId="{02933D60-B3CD-4EA2-9550-E622933FC12B}" type="presParOf" srcId="{B0EAB04F-09A3-42FB-86FD-80100564E52F}" destId="{D2BEBE16-225C-4271-9420-E94DD69918C0}" srcOrd="1" destOrd="0" presId="urn:microsoft.com/office/officeart/2005/8/layout/default"/>
    <dgm:cxn modelId="{45C884D5-FF74-4094-8F80-82E5B78D9FED}" type="presParOf" srcId="{B0EAB04F-09A3-42FB-86FD-80100564E52F}" destId="{7682E54A-BCD5-45DE-BBB7-FDFA227F6FDC}" srcOrd="2" destOrd="0" presId="urn:microsoft.com/office/officeart/2005/8/layout/default"/>
    <dgm:cxn modelId="{326E45B5-7FB4-4270-8537-4865037FDBF3}" type="presParOf" srcId="{B0EAB04F-09A3-42FB-86FD-80100564E52F}" destId="{7CD10362-2B1C-4C2C-8DC1-27D7CA554019}" srcOrd="3" destOrd="0" presId="urn:microsoft.com/office/officeart/2005/8/layout/default"/>
    <dgm:cxn modelId="{81B71CEC-3984-40CB-92BF-BDC62736E1A2}" type="presParOf" srcId="{B0EAB04F-09A3-42FB-86FD-80100564E52F}" destId="{CDC5DE1A-9C82-4D3D-A29F-1A912EEA9184}" srcOrd="4" destOrd="0" presId="urn:microsoft.com/office/officeart/2005/8/layout/default"/>
    <dgm:cxn modelId="{7CD8B71A-C996-49E9-8788-33916F633F08}" type="presParOf" srcId="{B0EAB04F-09A3-42FB-86FD-80100564E52F}" destId="{27FA5831-74EC-4A40-A6EF-C00D743BCC06}" srcOrd="5" destOrd="0" presId="urn:microsoft.com/office/officeart/2005/8/layout/default"/>
    <dgm:cxn modelId="{15F9D181-47D8-47D6-91B5-A58C06282095}" type="presParOf" srcId="{B0EAB04F-09A3-42FB-86FD-80100564E52F}" destId="{40442D03-045B-4D34-B8C7-55EC3727979D}" srcOrd="6" destOrd="0" presId="urn:microsoft.com/office/officeart/2005/8/layout/default"/>
    <dgm:cxn modelId="{545E49BF-80E1-45CC-BC3B-AD0C53ADC32B}" type="presParOf" srcId="{B0EAB04F-09A3-42FB-86FD-80100564E52F}" destId="{DB689ACB-EFA0-4197-B86C-4FE63A320724}" srcOrd="7" destOrd="0" presId="urn:microsoft.com/office/officeart/2005/8/layout/default"/>
    <dgm:cxn modelId="{427A578F-F68F-41CC-A315-086875D97B72}" type="presParOf" srcId="{B0EAB04F-09A3-42FB-86FD-80100564E52F}" destId="{1B0087B9-6143-4F10-A090-896232F709A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1021BD-1579-4FCF-A956-658A70093536}"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zh-CN" altLang="en-US"/>
        </a:p>
      </dgm:t>
    </dgm:pt>
    <dgm:pt modelId="{FC62D8F3-BC46-4984-A256-C708BBFB0030}">
      <dgm:prSet phldrT="[文本]" custT="1">
        <dgm:style>
          <a:lnRef idx="1">
            <a:schemeClr val="accent6"/>
          </a:lnRef>
          <a:fillRef idx="2">
            <a:schemeClr val="accent6"/>
          </a:fillRef>
          <a:effectRef idx="1">
            <a:schemeClr val="accent6"/>
          </a:effectRef>
          <a:fontRef idx="minor">
            <a:schemeClr val="dk1"/>
          </a:fontRef>
        </dgm:style>
      </dgm:prSet>
      <dgm:spPr/>
      <dgm:t>
        <a:bodyPr/>
        <a:lstStyle/>
        <a:p>
          <a:r>
            <a:rPr lang="zh-CN" altLang="en-US" sz="3600" b="0" dirty="0">
              <a:latin typeface="微软雅黑" pitchFamily="34" charset="-122"/>
              <a:ea typeface="微软雅黑" pitchFamily="34" charset="-122"/>
            </a:rPr>
            <a:t>访谈</a:t>
          </a:r>
        </a:p>
      </dgm:t>
    </dgm:pt>
    <dgm:pt modelId="{17367C47-6F2A-4DE7-A115-7B1B9CB78D22}" type="parTrans" cxnId="{2B4D5225-4FE0-4889-B28B-81106D227F98}">
      <dgm:prSet/>
      <dgm:spPr/>
      <dgm:t>
        <a:bodyPr/>
        <a:lstStyle/>
        <a:p>
          <a:endParaRPr lang="zh-CN" altLang="en-US" sz="1400"/>
        </a:p>
      </dgm:t>
    </dgm:pt>
    <dgm:pt modelId="{9A62248E-E1CE-4E4F-9083-2122275F8B6D}" type="sibTrans" cxnId="{2B4D5225-4FE0-4889-B28B-81106D227F98}">
      <dgm:prSet/>
      <dgm:spPr/>
      <dgm:t>
        <a:bodyPr/>
        <a:lstStyle/>
        <a:p>
          <a:endParaRPr lang="zh-CN" altLang="en-US" sz="1400"/>
        </a:p>
      </dgm:t>
    </dgm:pt>
    <dgm:pt modelId="{2DBAD640-7A94-4A12-A147-F41437B99FB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800" dirty="0">
              <a:solidFill>
                <a:schemeClr val="tx1"/>
              </a:solidFill>
              <a:latin typeface="微软雅黑" pitchFamily="34" charset="-122"/>
              <a:ea typeface="微软雅黑" pitchFamily="34" charset="-122"/>
            </a:rPr>
            <a:t>通过访谈了解机房、网络、应用系统、操作系统、数据库、安全管理的基本情况</a:t>
          </a:r>
        </a:p>
      </dgm:t>
    </dgm:pt>
    <dgm:pt modelId="{299F2F96-7D10-477E-8551-E4B91EAD874A}" type="parTrans" cxnId="{5951316D-34FD-4D57-BA47-B38CC905BFEB}">
      <dgm:prSet/>
      <dgm:spPr/>
      <dgm:t>
        <a:bodyPr/>
        <a:lstStyle/>
        <a:p>
          <a:endParaRPr lang="zh-CN" altLang="en-US" sz="1400"/>
        </a:p>
      </dgm:t>
    </dgm:pt>
    <dgm:pt modelId="{857147CF-90C2-41E6-8DB6-8A3928F3D302}" type="sibTrans" cxnId="{5951316D-34FD-4D57-BA47-B38CC905BFEB}">
      <dgm:prSet/>
      <dgm:spPr/>
      <dgm:t>
        <a:bodyPr/>
        <a:lstStyle/>
        <a:p>
          <a:endParaRPr lang="zh-CN" altLang="en-US" sz="1400"/>
        </a:p>
      </dgm:t>
    </dgm:pt>
    <dgm:pt modelId="{16B05783-B924-4675-B98D-8860FBA7F847}">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zh-CN" altLang="en-US" sz="3600" b="0">
              <a:latin typeface="微软雅黑" pitchFamily="34" charset="-122"/>
              <a:ea typeface="微软雅黑" pitchFamily="34" charset="-122"/>
            </a:rPr>
            <a:t>检查</a:t>
          </a:r>
          <a:endParaRPr lang="zh-CN" altLang="en-US" sz="3600" b="0" dirty="0">
            <a:latin typeface="微软雅黑" pitchFamily="34" charset="-122"/>
            <a:ea typeface="微软雅黑" pitchFamily="34" charset="-122"/>
          </a:endParaRPr>
        </a:p>
      </dgm:t>
    </dgm:pt>
    <dgm:pt modelId="{75E9EE10-E1DE-45F0-8183-C138C1098B9F}" type="parTrans" cxnId="{D3A6FF9A-D16E-495C-8A13-77C3015CD086}">
      <dgm:prSet/>
      <dgm:spPr/>
      <dgm:t>
        <a:bodyPr/>
        <a:lstStyle/>
        <a:p>
          <a:endParaRPr lang="zh-CN" altLang="en-US" sz="1400"/>
        </a:p>
      </dgm:t>
    </dgm:pt>
    <dgm:pt modelId="{94E3E394-756B-4C53-AEF4-11DB44649213}" type="sibTrans" cxnId="{D3A6FF9A-D16E-495C-8A13-77C3015CD086}">
      <dgm:prSet/>
      <dgm:spPr/>
      <dgm:t>
        <a:bodyPr/>
        <a:lstStyle/>
        <a:p>
          <a:endParaRPr lang="zh-CN" altLang="en-US" sz="1400"/>
        </a:p>
      </dgm:t>
    </dgm:pt>
    <dgm:pt modelId="{98943492-B765-4CFF-A830-7CB05E8B5EB6}">
      <dgm:prSet phldrT="[文本]" custT="1">
        <dgm:style>
          <a:lnRef idx="2">
            <a:schemeClr val="accent5"/>
          </a:lnRef>
          <a:fillRef idx="1">
            <a:schemeClr val="lt1"/>
          </a:fillRef>
          <a:effectRef idx="0">
            <a:schemeClr val="accent5"/>
          </a:effectRef>
          <a:fontRef idx="minor">
            <a:schemeClr val="dk1"/>
          </a:fontRef>
        </dgm:style>
      </dgm:prSet>
      <dgm:spPr/>
      <dgm:t>
        <a:bodyPr/>
        <a:lstStyle/>
        <a:p>
          <a:r>
            <a:rPr lang="zh-CN" altLang="en-US" sz="1800" dirty="0">
              <a:latin typeface="微软雅黑" pitchFamily="34" charset="-122"/>
              <a:ea typeface="微软雅黑" pitchFamily="34" charset="-122"/>
            </a:rPr>
            <a:t>查看机房环境，检查网络设备、应用系统、操作系统和数据库的安全配置，查阅安全管理制度</a:t>
          </a:r>
          <a:endParaRPr lang="zh-CN" altLang="en-US" sz="1800" dirty="0">
            <a:solidFill>
              <a:schemeClr val="tx1"/>
            </a:solidFill>
            <a:latin typeface="微软雅黑" pitchFamily="34" charset="-122"/>
            <a:ea typeface="微软雅黑" pitchFamily="34" charset="-122"/>
          </a:endParaRPr>
        </a:p>
      </dgm:t>
    </dgm:pt>
    <dgm:pt modelId="{1CED9B46-3B70-4CEF-BFE4-B5335B101BBB}" type="parTrans" cxnId="{A440AD16-F406-478E-86E2-60C64DFB0112}">
      <dgm:prSet/>
      <dgm:spPr/>
      <dgm:t>
        <a:bodyPr/>
        <a:lstStyle/>
        <a:p>
          <a:endParaRPr lang="zh-CN" altLang="en-US" sz="1400"/>
        </a:p>
      </dgm:t>
    </dgm:pt>
    <dgm:pt modelId="{0A580B27-0990-4051-92EB-F3C6B8F2566A}" type="sibTrans" cxnId="{A440AD16-F406-478E-86E2-60C64DFB0112}">
      <dgm:prSet/>
      <dgm:spPr/>
      <dgm:t>
        <a:bodyPr/>
        <a:lstStyle/>
        <a:p>
          <a:endParaRPr lang="zh-CN" altLang="en-US" sz="1400"/>
        </a:p>
      </dgm:t>
    </dgm:pt>
    <dgm:pt modelId="{63EC3D45-B5EE-48B3-8DB7-EDF42BC457A1}">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3600" b="0" dirty="0">
              <a:latin typeface="微软雅黑" pitchFamily="34" charset="-122"/>
              <a:ea typeface="微软雅黑" pitchFamily="34" charset="-122"/>
            </a:rPr>
            <a:t>测试</a:t>
          </a:r>
        </a:p>
      </dgm:t>
    </dgm:pt>
    <dgm:pt modelId="{AAD439E0-6076-44AF-9650-D546F1543BBD}" type="parTrans" cxnId="{4655E5D6-77A5-49CC-8BDD-7F710E299A79}">
      <dgm:prSet/>
      <dgm:spPr/>
      <dgm:t>
        <a:bodyPr/>
        <a:lstStyle/>
        <a:p>
          <a:endParaRPr lang="zh-CN" altLang="en-US" sz="1400"/>
        </a:p>
      </dgm:t>
    </dgm:pt>
    <dgm:pt modelId="{DC36FF03-60B4-4E0A-BFA1-126741130353}" type="sibTrans" cxnId="{4655E5D6-77A5-49CC-8BDD-7F710E299A79}">
      <dgm:prSet/>
      <dgm:spPr/>
      <dgm:t>
        <a:bodyPr/>
        <a:lstStyle/>
        <a:p>
          <a:endParaRPr lang="zh-CN" altLang="en-US" sz="1400"/>
        </a:p>
      </dgm:t>
    </dgm:pt>
    <dgm:pt modelId="{965205EB-CBA3-4C67-8BA7-0D577F3D286C}">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1800" dirty="0">
              <a:solidFill>
                <a:schemeClr val="tx1"/>
              </a:solidFill>
              <a:latin typeface="微软雅黑" pitchFamily="34" charset="-122"/>
              <a:ea typeface="微软雅黑" pitchFamily="34" charset="-122"/>
            </a:rPr>
            <a:t>本地漏洞扫描</a:t>
          </a:r>
        </a:p>
      </dgm:t>
    </dgm:pt>
    <dgm:pt modelId="{598B5A80-4F75-48AD-B083-6F084C1894C1}" type="parTrans" cxnId="{8329AF34-65E0-4D0D-802E-1DE8C76FAF85}">
      <dgm:prSet/>
      <dgm:spPr/>
      <dgm:t>
        <a:bodyPr/>
        <a:lstStyle/>
        <a:p>
          <a:endParaRPr lang="zh-CN" altLang="en-US" sz="1400"/>
        </a:p>
      </dgm:t>
    </dgm:pt>
    <dgm:pt modelId="{0A8C8E03-172A-457E-A82F-8787787290BA}" type="sibTrans" cxnId="{8329AF34-65E0-4D0D-802E-1DE8C76FAF85}">
      <dgm:prSet/>
      <dgm:spPr/>
      <dgm:t>
        <a:bodyPr/>
        <a:lstStyle/>
        <a:p>
          <a:endParaRPr lang="zh-CN" altLang="en-US" sz="1400"/>
        </a:p>
      </dgm:t>
    </dgm:pt>
    <dgm:pt modelId="{3A5C2B5A-1DE4-4941-B51E-BD5C40DCCA77}">
      <dgm:prSet custT="1">
        <dgm:style>
          <a:lnRef idx="2">
            <a:schemeClr val="accent2"/>
          </a:lnRef>
          <a:fillRef idx="1">
            <a:schemeClr val="lt1"/>
          </a:fillRef>
          <a:effectRef idx="0">
            <a:schemeClr val="accent2"/>
          </a:effectRef>
          <a:fontRef idx="minor">
            <a:schemeClr val="dk1"/>
          </a:fontRef>
        </dgm:style>
      </dgm:prSet>
      <dgm:spPr/>
      <dgm:t>
        <a:bodyPr/>
        <a:lstStyle/>
        <a:p>
          <a:r>
            <a:rPr lang="zh-CN" altLang="en-US" sz="1800" dirty="0">
              <a:solidFill>
                <a:schemeClr val="tx1"/>
              </a:solidFill>
              <a:latin typeface="微软雅黑" pitchFamily="34" charset="-122"/>
              <a:ea typeface="微软雅黑" pitchFamily="34" charset="-122"/>
            </a:rPr>
            <a:t>远程渗透测试</a:t>
          </a:r>
        </a:p>
      </dgm:t>
    </dgm:pt>
    <dgm:pt modelId="{D216E929-FF3E-4DA9-8213-0F80AE9DA067}" type="parTrans" cxnId="{698C3B64-AE83-4019-96E7-48199CFCF32E}">
      <dgm:prSet/>
      <dgm:spPr/>
      <dgm:t>
        <a:bodyPr/>
        <a:lstStyle/>
        <a:p>
          <a:endParaRPr lang="zh-CN" altLang="en-US" sz="1400"/>
        </a:p>
      </dgm:t>
    </dgm:pt>
    <dgm:pt modelId="{E222F823-83BB-44A0-AD47-8B38E21AEE56}" type="sibTrans" cxnId="{698C3B64-AE83-4019-96E7-48199CFCF32E}">
      <dgm:prSet/>
      <dgm:spPr/>
      <dgm:t>
        <a:bodyPr/>
        <a:lstStyle/>
        <a:p>
          <a:endParaRPr lang="zh-CN" altLang="en-US" sz="1400"/>
        </a:p>
      </dgm:t>
    </dgm:pt>
    <dgm:pt modelId="{F87F1F9B-0017-4E39-9245-5E09ECE39CC4}" type="pres">
      <dgm:prSet presAssocID="{081021BD-1579-4FCF-A956-658A70093536}" presName="Name0" presStyleCnt="0">
        <dgm:presLayoutVars>
          <dgm:dir/>
          <dgm:animLvl val="lvl"/>
          <dgm:resizeHandles val="exact"/>
        </dgm:presLayoutVars>
      </dgm:prSet>
      <dgm:spPr/>
      <dgm:t>
        <a:bodyPr/>
        <a:lstStyle/>
        <a:p>
          <a:endParaRPr lang="zh-CN" altLang="en-US"/>
        </a:p>
      </dgm:t>
    </dgm:pt>
    <dgm:pt modelId="{53E34664-27D8-4025-840D-A9568CE6796C}" type="pres">
      <dgm:prSet presAssocID="{FC62D8F3-BC46-4984-A256-C708BBFB0030}" presName="linNode" presStyleCnt="0"/>
      <dgm:spPr/>
    </dgm:pt>
    <dgm:pt modelId="{5370CE17-651D-46F3-9A6F-F932D73BF116}" type="pres">
      <dgm:prSet presAssocID="{FC62D8F3-BC46-4984-A256-C708BBFB0030}" presName="parentText" presStyleLbl="node1" presStyleIdx="0" presStyleCnt="3" custScaleX="72414">
        <dgm:presLayoutVars>
          <dgm:chMax val="1"/>
          <dgm:bulletEnabled val="1"/>
        </dgm:presLayoutVars>
      </dgm:prSet>
      <dgm:spPr/>
      <dgm:t>
        <a:bodyPr/>
        <a:lstStyle/>
        <a:p>
          <a:endParaRPr lang="zh-CN" altLang="en-US"/>
        </a:p>
      </dgm:t>
    </dgm:pt>
    <dgm:pt modelId="{21C8953D-F53F-4EBF-9C6F-877CD16C5909}" type="pres">
      <dgm:prSet presAssocID="{FC62D8F3-BC46-4984-A256-C708BBFB0030}" presName="descendantText" presStyleLbl="alignAccFollowNode1" presStyleIdx="0" presStyleCnt="3" custScaleX="110129">
        <dgm:presLayoutVars>
          <dgm:bulletEnabled val="1"/>
        </dgm:presLayoutVars>
      </dgm:prSet>
      <dgm:spPr/>
      <dgm:t>
        <a:bodyPr/>
        <a:lstStyle/>
        <a:p>
          <a:endParaRPr lang="zh-CN" altLang="en-US"/>
        </a:p>
      </dgm:t>
    </dgm:pt>
    <dgm:pt modelId="{328D2B5C-0F64-4D74-B413-023F3E73E4B0}" type="pres">
      <dgm:prSet presAssocID="{9A62248E-E1CE-4E4F-9083-2122275F8B6D}" presName="sp" presStyleCnt="0"/>
      <dgm:spPr/>
    </dgm:pt>
    <dgm:pt modelId="{5F23DA8B-5E7D-4181-B967-C3DD5BA6B3AC}" type="pres">
      <dgm:prSet presAssocID="{16B05783-B924-4675-B98D-8860FBA7F847}" presName="linNode" presStyleCnt="0"/>
      <dgm:spPr/>
    </dgm:pt>
    <dgm:pt modelId="{C7B4AAB1-8A51-414C-B98F-6F77A68B974D}" type="pres">
      <dgm:prSet presAssocID="{16B05783-B924-4675-B98D-8860FBA7F847}" presName="parentText" presStyleLbl="node1" presStyleIdx="1" presStyleCnt="3" custScaleX="72414">
        <dgm:presLayoutVars>
          <dgm:chMax val="1"/>
          <dgm:bulletEnabled val="1"/>
        </dgm:presLayoutVars>
      </dgm:prSet>
      <dgm:spPr/>
      <dgm:t>
        <a:bodyPr/>
        <a:lstStyle/>
        <a:p>
          <a:endParaRPr lang="zh-CN" altLang="en-US"/>
        </a:p>
      </dgm:t>
    </dgm:pt>
    <dgm:pt modelId="{3E7BDE37-267E-4841-A47D-AF9672ACA580}" type="pres">
      <dgm:prSet presAssocID="{16B05783-B924-4675-B98D-8860FBA7F847}" presName="descendantText" presStyleLbl="alignAccFollowNode1" presStyleIdx="1" presStyleCnt="3" custScaleX="110129">
        <dgm:presLayoutVars>
          <dgm:bulletEnabled val="1"/>
        </dgm:presLayoutVars>
      </dgm:prSet>
      <dgm:spPr/>
      <dgm:t>
        <a:bodyPr/>
        <a:lstStyle/>
        <a:p>
          <a:endParaRPr lang="zh-CN" altLang="en-US"/>
        </a:p>
      </dgm:t>
    </dgm:pt>
    <dgm:pt modelId="{FD0F23BA-04D8-4659-9427-1101540384E5}" type="pres">
      <dgm:prSet presAssocID="{94E3E394-756B-4C53-AEF4-11DB44649213}" presName="sp" presStyleCnt="0"/>
      <dgm:spPr/>
    </dgm:pt>
    <dgm:pt modelId="{9623BE1C-C997-4B2D-902A-61F905183BB1}" type="pres">
      <dgm:prSet presAssocID="{63EC3D45-B5EE-48B3-8DB7-EDF42BC457A1}" presName="linNode" presStyleCnt="0"/>
      <dgm:spPr/>
    </dgm:pt>
    <dgm:pt modelId="{70C6454C-B41A-4785-B97F-3F0298E7DBF9}" type="pres">
      <dgm:prSet presAssocID="{63EC3D45-B5EE-48B3-8DB7-EDF42BC457A1}" presName="parentText" presStyleLbl="node1" presStyleIdx="2" presStyleCnt="3" custScaleX="72414">
        <dgm:presLayoutVars>
          <dgm:chMax val="1"/>
          <dgm:bulletEnabled val="1"/>
        </dgm:presLayoutVars>
      </dgm:prSet>
      <dgm:spPr/>
      <dgm:t>
        <a:bodyPr/>
        <a:lstStyle/>
        <a:p>
          <a:endParaRPr lang="zh-CN" altLang="en-US"/>
        </a:p>
      </dgm:t>
    </dgm:pt>
    <dgm:pt modelId="{E6D53591-2F7A-462E-9A70-A474161F98A1}" type="pres">
      <dgm:prSet presAssocID="{63EC3D45-B5EE-48B3-8DB7-EDF42BC457A1}" presName="descendantText" presStyleLbl="alignAccFollowNode1" presStyleIdx="2" presStyleCnt="3" custScaleX="110129">
        <dgm:presLayoutVars>
          <dgm:bulletEnabled val="1"/>
        </dgm:presLayoutVars>
      </dgm:prSet>
      <dgm:spPr/>
      <dgm:t>
        <a:bodyPr/>
        <a:lstStyle/>
        <a:p>
          <a:endParaRPr lang="zh-CN" altLang="en-US"/>
        </a:p>
      </dgm:t>
    </dgm:pt>
  </dgm:ptLst>
  <dgm:cxnLst>
    <dgm:cxn modelId="{2B4D5225-4FE0-4889-B28B-81106D227F98}" srcId="{081021BD-1579-4FCF-A956-658A70093536}" destId="{FC62D8F3-BC46-4984-A256-C708BBFB0030}" srcOrd="0" destOrd="0" parTransId="{17367C47-6F2A-4DE7-A115-7B1B9CB78D22}" sibTransId="{9A62248E-E1CE-4E4F-9083-2122275F8B6D}"/>
    <dgm:cxn modelId="{D5BD7635-5217-4986-92B0-A1832818B98F}" type="presOf" srcId="{965205EB-CBA3-4C67-8BA7-0D577F3D286C}" destId="{E6D53591-2F7A-462E-9A70-A474161F98A1}" srcOrd="0" destOrd="0" presId="urn:microsoft.com/office/officeart/2005/8/layout/vList5"/>
    <dgm:cxn modelId="{D3A6FF9A-D16E-495C-8A13-77C3015CD086}" srcId="{081021BD-1579-4FCF-A956-658A70093536}" destId="{16B05783-B924-4675-B98D-8860FBA7F847}" srcOrd="1" destOrd="0" parTransId="{75E9EE10-E1DE-45F0-8183-C138C1098B9F}" sibTransId="{94E3E394-756B-4C53-AEF4-11DB44649213}"/>
    <dgm:cxn modelId="{8329AF34-65E0-4D0D-802E-1DE8C76FAF85}" srcId="{63EC3D45-B5EE-48B3-8DB7-EDF42BC457A1}" destId="{965205EB-CBA3-4C67-8BA7-0D577F3D286C}" srcOrd="0" destOrd="0" parTransId="{598B5A80-4F75-48AD-B083-6F084C1894C1}" sibTransId="{0A8C8E03-172A-457E-A82F-8787787290BA}"/>
    <dgm:cxn modelId="{A440AD16-F406-478E-86E2-60C64DFB0112}" srcId="{16B05783-B924-4675-B98D-8860FBA7F847}" destId="{98943492-B765-4CFF-A830-7CB05E8B5EB6}" srcOrd="0" destOrd="0" parTransId="{1CED9B46-3B70-4CEF-BFE4-B5335B101BBB}" sibTransId="{0A580B27-0990-4051-92EB-F3C6B8F2566A}"/>
    <dgm:cxn modelId="{4655E5D6-77A5-49CC-8BDD-7F710E299A79}" srcId="{081021BD-1579-4FCF-A956-658A70093536}" destId="{63EC3D45-B5EE-48B3-8DB7-EDF42BC457A1}" srcOrd="2" destOrd="0" parTransId="{AAD439E0-6076-44AF-9650-D546F1543BBD}" sibTransId="{DC36FF03-60B4-4E0A-BFA1-126741130353}"/>
    <dgm:cxn modelId="{208D44F0-35BB-41AE-8B6B-439432D7FDE9}" type="presOf" srcId="{FC62D8F3-BC46-4984-A256-C708BBFB0030}" destId="{5370CE17-651D-46F3-9A6F-F932D73BF116}" srcOrd="0" destOrd="0" presId="urn:microsoft.com/office/officeart/2005/8/layout/vList5"/>
    <dgm:cxn modelId="{5951316D-34FD-4D57-BA47-B38CC905BFEB}" srcId="{FC62D8F3-BC46-4984-A256-C708BBFB0030}" destId="{2DBAD640-7A94-4A12-A147-F41437B99FB2}" srcOrd="0" destOrd="0" parTransId="{299F2F96-7D10-477E-8551-E4B91EAD874A}" sibTransId="{857147CF-90C2-41E6-8DB6-8A3928F3D302}"/>
    <dgm:cxn modelId="{FF2396FF-FEC1-4FAA-98D5-6D9A983BAD19}" type="presOf" srcId="{081021BD-1579-4FCF-A956-658A70093536}" destId="{F87F1F9B-0017-4E39-9245-5E09ECE39CC4}" srcOrd="0" destOrd="0" presId="urn:microsoft.com/office/officeart/2005/8/layout/vList5"/>
    <dgm:cxn modelId="{CB5E06A2-5A50-485E-BC81-80BA664B5677}" type="presOf" srcId="{63EC3D45-B5EE-48B3-8DB7-EDF42BC457A1}" destId="{70C6454C-B41A-4785-B97F-3F0298E7DBF9}" srcOrd="0" destOrd="0" presId="urn:microsoft.com/office/officeart/2005/8/layout/vList5"/>
    <dgm:cxn modelId="{8604FF99-9146-4870-B487-3EB8A6465D94}" type="presOf" srcId="{16B05783-B924-4675-B98D-8860FBA7F847}" destId="{C7B4AAB1-8A51-414C-B98F-6F77A68B974D}" srcOrd="0" destOrd="0" presId="urn:microsoft.com/office/officeart/2005/8/layout/vList5"/>
    <dgm:cxn modelId="{698C3B64-AE83-4019-96E7-48199CFCF32E}" srcId="{63EC3D45-B5EE-48B3-8DB7-EDF42BC457A1}" destId="{3A5C2B5A-1DE4-4941-B51E-BD5C40DCCA77}" srcOrd="1" destOrd="0" parTransId="{D216E929-FF3E-4DA9-8213-0F80AE9DA067}" sibTransId="{E222F823-83BB-44A0-AD47-8B38E21AEE56}"/>
    <dgm:cxn modelId="{FF284D74-AAB8-44D5-BE05-7E93473DAF1E}" type="presOf" srcId="{98943492-B765-4CFF-A830-7CB05E8B5EB6}" destId="{3E7BDE37-267E-4841-A47D-AF9672ACA580}" srcOrd="0" destOrd="0" presId="urn:microsoft.com/office/officeart/2005/8/layout/vList5"/>
    <dgm:cxn modelId="{2A9C55F8-B467-4ACF-9455-7D18F0EC9C42}" type="presOf" srcId="{3A5C2B5A-1DE4-4941-B51E-BD5C40DCCA77}" destId="{E6D53591-2F7A-462E-9A70-A474161F98A1}" srcOrd="0" destOrd="1" presId="urn:microsoft.com/office/officeart/2005/8/layout/vList5"/>
    <dgm:cxn modelId="{0AF4708C-6C09-4CFC-97AF-4829954033D6}" type="presOf" srcId="{2DBAD640-7A94-4A12-A147-F41437B99FB2}" destId="{21C8953D-F53F-4EBF-9C6F-877CD16C5909}" srcOrd="0" destOrd="0" presId="urn:microsoft.com/office/officeart/2005/8/layout/vList5"/>
    <dgm:cxn modelId="{FDECC983-8773-4CBE-B112-BF6116F984A6}" type="presParOf" srcId="{F87F1F9B-0017-4E39-9245-5E09ECE39CC4}" destId="{53E34664-27D8-4025-840D-A9568CE6796C}" srcOrd="0" destOrd="0" presId="urn:microsoft.com/office/officeart/2005/8/layout/vList5"/>
    <dgm:cxn modelId="{E8A38D3F-5EFE-46B8-94D2-B8D31207F156}" type="presParOf" srcId="{53E34664-27D8-4025-840D-A9568CE6796C}" destId="{5370CE17-651D-46F3-9A6F-F932D73BF116}" srcOrd="0" destOrd="0" presId="urn:microsoft.com/office/officeart/2005/8/layout/vList5"/>
    <dgm:cxn modelId="{E5703CB5-A130-4876-9065-013992B88DDA}" type="presParOf" srcId="{53E34664-27D8-4025-840D-A9568CE6796C}" destId="{21C8953D-F53F-4EBF-9C6F-877CD16C5909}" srcOrd="1" destOrd="0" presId="urn:microsoft.com/office/officeart/2005/8/layout/vList5"/>
    <dgm:cxn modelId="{88ECA2F1-7B0B-4183-BAFA-7D96B2A50533}" type="presParOf" srcId="{F87F1F9B-0017-4E39-9245-5E09ECE39CC4}" destId="{328D2B5C-0F64-4D74-B413-023F3E73E4B0}" srcOrd="1" destOrd="0" presId="urn:microsoft.com/office/officeart/2005/8/layout/vList5"/>
    <dgm:cxn modelId="{DB495F6D-DE17-40F7-9465-0F29FE2DAECE}" type="presParOf" srcId="{F87F1F9B-0017-4E39-9245-5E09ECE39CC4}" destId="{5F23DA8B-5E7D-4181-B967-C3DD5BA6B3AC}" srcOrd="2" destOrd="0" presId="urn:microsoft.com/office/officeart/2005/8/layout/vList5"/>
    <dgm:cxn modelId="{37663F0A-D05B-4610-9D30-5356CE30098F}" type="presParOf" srcId="{5F23DA8B-5E7D-4181-B967-C3DD5BA6B3AC}" destId="{C7B4AAB1-8A51-414C-B98F-6F77A68B974D}" srcOrd="0" destOrd="0" presId="urn:microsoft.com/office/officeart/2005/8/layout/vList5"/>
    <dgm:cxn modelId="{C2C8D05D-527B-4D41-9131-B77F88559705}" type="presParOf" srcId="{5F23DA8B-5E7D-4181-B967-C3DD5BA6B3AC}" destId="{3E7BDE37-267E-4841-A47D-AF9672ACA580}" srcOrd="1" destOrd="0" presId="urn:microsoft.com/office/officeart/2005/8/layout/vList5"/>
    <dgm:cxn modelId="{FD29C738-CCFE-4AF7-9348-7AAFD775019C}" type="presParOf" srcId="{F87F1F9B-0017-4E39-9245-5E09ECE39CC4}" destId="{FD0F23BA-04D8-4659-9427-1101540384E5}" srcOrd="3" destOrd="0" presId="urn:microsoft.com/office/officeart/2005/8/layout/vList5"/>
    <dgm:cxn modelId="{FCA4E58F-54BD-459D-A674-B318B297C687}" type="presParOf" srcId="{F87F1F9B-0017-4E39-9245-5E09ECE39CC4}" destId="{9623BE1C-C997-4B2D-902A-61F905183BB1}" srcOrd="4" destOrd="0" presId="urn:microsoft.com/office/officeart/2005/8/layout/vList5"/>
    <dgm:cxn modelId="{19F1B2B4-39F4-41C6-9C75-2D8C987CA855}" type="presParOf" srcId="{9623BE1C-C997-4B2D-902A-61F905183BB1}" destId="{70C6454C-B41A-4785-B97F-3F0298E7DBF9}" srcOrd="0" destOrd="0" presId="urn:microsoft.com/office/officeart/2005/8/layout/vList5"/>
    <dgm:cxn modelId="{E6414411-40A8-4746-8B4F-1546C10902AB}" type="presParOf" srcId="{9623BE1C-C997-4B2D-902A-61F905183BB1}" destId="{E6D53591-2F7A-462E-9A70-A474161F98A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DAE62-E54D-4D9C-88D6-7A979CFE8BA5}">
      <dsp:nvSpPr>
        <dsp:cNvPr id="0" name=""/>
        <dsp:cNvSpPr/>
      </dsp:nvSpPr>
      <dsp:spPr>
        <a:xfrm>
          <a:off x="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a:latin typeface="新宋体" panose="02010609030101010101" pitchFamily="49" charset="-122"/>
              <a:ea typeface="新宋体" panose="02010609030101010101" pitchFamily="49" charset="-122"/>
            </a:rPr>
            <a:t>基础设施的位置</a:t>
          </a:r>
          <a:endParaRPr lang="zh-CN" altLang="en-US" sz="1800" kern="1200" dirty="0"/>
        </a:p>
      </dsp:txBody>
      <dsp:txXfrm>
        <a:off x="0" y="235852"/>
        <a:ext cx="1904999" cy="1143000"/>
      </dsp:txXfrm>
    </dsp:sp>
    <dsp:sp modelId="{7682E54A-BCD5-45DE-BBB7-FDFA227F6FDC}">
      <dsp:nvSpPr>
        <dsp:cNvPr id="0" name=""/>
        <dsp:cNvSpPr/>
      </dsp:nvSpPr>
      <dsp:spPr>
        <a:xfrm>
          <a:off x="209550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latin typeface="新宋体" panose="02010609030101010101" pitchFamily="49" charset="-122"/>
              <a:ea typeface="新宋体" panose="02010609030101010101" pitchFamily="49" charset="-122"/>
            </a:rPr>
            <a:t>虚拟化安全保护</a:t>
          </a:r>
          <a:endParaRPr lang="zh-CN" altLang="en-US" sz="1800" kern="1200" dirty="0"/>
        </a:p>
      </dsp:txBody>
      <dsp:txXfrm>
        <a:off x="2095500" y="235852"/>
        <a:ext cx="1904999" cy="1143000"/>
      </dsp:txXfrm>
    </dsp:sp>
    <dsp:sp modelId="{CDC5DE1A-9C82-4D3D-A29F-1A912EEA9184}">
      <dsp:nvSpPr>
        <dsp:cNvPr id="0" name=""/>
        <dsp:cNvSpPr/>
      </dsp:nvSpPr>
      <dsp:spPr>
        <a:xfrm>
          <a:off x="419100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a:latin typeface="新宋体" panose="02010609030101010101" pitchFamily="49" charset="-122"/>
              <a:ea typeface="新宋体" panose="02010609030101010101" pitchFamily="49" charset="-122"/>
            </a:rPr>
            <a:t>镜像和快照保护</a:t>
          </a:r>
          <a:endParaRPr lang="zh-CN" altLang="en-US" sz="1800" kern="1200" dirty="0"/>
        </a:p>
      </dsp:txBody>
      <dsp:txXfrm>
        <a:off x="4191000" y="235852"/>
        <a:ext cx="1904999" cy="1143000"/>
      </dsp:txXfrm>
    </dsp:sp>
    <dsp:sp modelId="{40442D03-045B-4D34-B8C7-55EC3727979D}">
      <dsp:nvSpPr>
        <dsp:cNvPr id="0" name=""/>
        <dsp:cNvSpPr/>
      </dsp:nvSpPr>
      <dsp:spPr>
        <a:xfrm>
          <a:off x="1047750" y="15693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a:latin typeface="新宋体" panose="02010609030101010101" pitchFamily="49" charset="-122"/>
              <a:ea typeface="新宋体" panose="02010609030101010101" pitchFamily="49" charset="-122"/>
            </a:rPr>
            <a:t>云服务商选择</a:t>
          </a:r>
          <a:endParaRPr lang="zh-CN" altLang="en-US" sz="1800" kern="1200" dirty="0"/>
        </a:p>
      </dsp:txBody>
      <dsp:txXfrm>
        <a:off x="1047750" y="1569352"/>
        <a:ext cx="1904999" cy="1143000"/>
      </dsp:txXfrm>
    </dsp:sp>
    <dsp:sp modelId="{1B0087B9-6143-4F10-A090-896232F709AC}">
      <dsp:nvSpPr>
        <dsp:cNvPr id="0" name=""/>
        <dsp:cNvSpPr/>
      </dsp:nvSpPr>
      <dsp:spPr>
        <a:xfrm>
          <a:off x="3143250" y="15693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a:latin typeface="新宋体" panose="02010609030101010101" pitchFamily="49" charset="-122"/>
              <a:ea typeface="新宋体" panose="02010609030101010101" pitchFamily="49" charset="-122"/>
            </a:rPr>
            <a:t>云计算环境管理</a:t>
          </a:r>
          <a:endParaRPr lang="zh-CN" altLang="en-US" sz="1800" kern="1200" dirty="0"/>
        </a:p>
      </dsp:txBody>
      <dsp:txXfrm>
        <a:off x="3143250" y="1569352"/>
        <a:ext cx="1904999" cy="1143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DAE62-E54D-4D9C-88D6-7A979CFE8BA5}">
      <dsp:nvSpPr>
        <dsp:cNvPr id="0" name=""/>
        <dsp:cNvSpPr/>
      </dsp:nvSpPr>
      <dsp:spPr>
        <a:xfrm>
          <a:off x="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无线接入点的物理位置</a:t>
          </a:r>
          <a:endParaRPr lang="zh-CN" altLang="en-US" sz="1800" kern="1200" dirty="0">
            <a:solidFill>
              <a:schemeClr val="bg1"/>
            </a:solidFill>
          </a:endParaRPr>
        </a:p>
      </dsp:txBody>
      <dsp:txXfrm>
        <a:off x="0" y="235852"/>
        <a:ext cx="1904999" cy="1143000"/>
      </dsp:txXfrm>
    </dsp:sp>
    <dsp:sp modelId="{7682E54A-BCD5-45DE-BBB7-FDFA227F6FDC}">
      <dsp:nvSpPr>
        <dsp:cNvPr id="0" name=""/>
        <dsp:cNvSpPr/>
      </dsp:nvSpPr>
      <dsp:spPr>
        <a:xfrm>
          <a:off x="209550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移动终端管控</a:t>
          </a:r>
          <a:endParaRPr lang="zh-CN" altLang="en-US" sz="1800" kern="1200" dirty="0">
            <a:solidFill>
              <a:schemeClr val="bg1"/>
            </a:solidFill>
          </a:endParaRPr>
        </a:p>
      </dsp:txBody>
      <dsp:txXfrm>
        <a:off x="2095500" y="235852"/>
        <a:ext cx="1904999" cy="1143000"/>
      </dsp:txXfrm>
    </dsp:sp>
    <dsp:sp modelId="{CDC5DE1A-9C82-4D3D-A29F-1A912EEA9184}">
      <dsp:nvSpPr>
        <dsp:cNvPr id="0" name=""/>
        <dsp:cNvSpPr/>
      </dsp:nvSpPr>
      <dsp:spPr>
        <a:xfrm>
          <a:off x="419100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移动应用管控</a:t>
          </a:r>
          <a:endParaRPr lang="zh-CN" altLang="en-US" sz="1800" kern="1200" dirty="0">
            <a:solidFill>
              <a:schemeClr val="bg1"/>
            </a:solidFill>
          </a:endParaRPr>
        </a:p>
      </dsp:txBody>
      <dsp:txXfrm>
        <a:off x="4191000" y="235852"/>
        <a:ext cx="1904999" cy="1143000"/>
      </dsp:txXfrm>
    </dsp:sp>
    <dsp:sp modelId="{40442D03-045B-4D34-B8C7-55EC3727979D}">
      <dsp:nvSpPr>
        <dsp:cNvPr id="0" name=""/>
        <dsp:cNvSpPr/>
      </dsp:nvSpPr>
      <dsp:spPr>
        <a:xfrm>
          <a:off x="1047750" y="15693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移动应用软件采购</a:t>
          </a:r>
          <a:endParaRPr lang="zh-CN" altLang="en-US" sz="1800" kern="1200" dirty="0">
            <a:solidFill>
              <a:schemeClr val="bg1"/>
            </a:solidFill>
          </a:endParaRPr>
        </a:p>
      </dsp:txBody>
      <dsp:txXfrm>
        <a:off x="1047750" y="1569352"/>
        <a:ext cx="1904999" cy="1143000"/>
      </dsp:txXfrm>
    </dsp:sp>
    <dsp:sp modelId="{1B0087B9-6143-4F10-A090-896232F709AC}">
      <dsp:nvSpPr>
        <dsp:cNvPr id="0" name=""/>
        <dsp:cNvSpPr/>
      </dsp:nvSpPr>
      <dsp:spPr>
        <a:xfrm>
          <a:off x="3143250" y="15693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移动应用软件开发</a:t>
          </a:r>
          <a:endParaRPr lang="zh-CN" altLang="en-US" sz="1800" kern="1200" dirty="0">
            <a:solidFill>
              <a:schemeClr val="bg1"/>
            </a:solidFill>
          </a:endParaRPr>
        </a:p>
      </dsp:txBody>
      <dsp:txXfrm>
        <a:off x="3143250" y="1569352"/>
        <a:ext cx="1904999"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DAE62-E54D-4D9C-88D6-7A979CFE8BA5}">
      <dsp:nvSpPr>
        <dsp:cNvPr id="0" name=""/>
        <dsp:cNvSpPr/>
      </dsp:nvSpPr>
      <dsp:spPr>
        <a:xfrm>
          <a:off x="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感知节点的物理防护</a:t>
          </a:r>
          <a:endParaRPr lang="zh-CN" altLang="en-US" sz="1800" kern="1200" dirty="0">
            <a:solidFill>
              <a:schemeClr val="bg1"/>
            </a:solidFill>
          </a:endParaRPr>
        </a:p>
      </dsp:txBody>
      <dsp:txXfrm>
        <a:off x="0" y="235852"/>
        <a:ext cx="1904999" cy="1143000"/>
      </dsp:txXfrm>
    </dsp:sp>
    <dsp:sp modelId="{7682E54A-BCD5-45DE-BBB7-FDFA227F6FDC}">
      <dsp:nvSpPr>
        <dsp:cNvPr id="0" name=""/>
        <dsp:cNvSpPr/>
      </dsp:nvSpPr>
      <dsp:spPr>
        <a:xfrm>
          <a:off x="209550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感知节点设备安全</a:t>
          </a:r>
          <a:endParaRPr lang="zh-CN" altLang="en-US" sz="1800" kern="1200" dirty="0">
            <a:solidFill>
              <a:schemeClr val="bg1"/>
            </a:solidFill>
          </a:endParaRPr>
        </a:p>
      </dsp:txBody>
      <dsp:txXfrm>
        <a:off x="2095500" y="235852"/>
        <a:ext cx="1904999" cy="1143000"/>
      </dsp:txXfrm>
    </dsp:sp>
    <dsp:sp modelId="{CDC5DE1A-9C82-4D3D-A29F-1A912EEA9184}">
      <dsp:nvSpPr>
        <dsp:cNvPr id="0" name=""/>
        <dsp:cNvSpPr/>
      </dsp:nvSpPr>
      <dsp:spPr>
        <a:xfrm>
          <a:off x="4191000" y="2358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感知网关节点设备安全</a:t>
          </a:r>
          <a:endParaRPr lang="zh-CN" altLang="en-US" sz="1800" kern="1200" dirty="0">
            <a:solidFill>
              <a:schemeClr val="bg1"/>
            </a:solidFill>
          </a:endParaRPr>
        </a:p>
      </dsp:txBody>
      <dsp:txXfrm>
        <a:off x="4191000" y="235852"/>
        <a:ext cx="1904999" cy="1143000"/>
      </dsp:txXfrm>
    </dsp:sp>
    <dsp:sp modelId="{40442D03-045B-4D34-B8C7-55EC3727979D}">
      <dsp:nvSpPr>
        <dsp:cNvPr id="0" name=""/>
        <dsp:cNvSpPr/>
      </dsp:nvSpPr>
      <dsp:spPr>
        <a:xfrm>
          <a:off x="1047750" y="15693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感知节点的管理</a:t>
          </a:r>
          <a:endParaRPr lang="zh-CN" altLang="en-US" sz="1800" kern="1200" dirty="0">
            <a:solidFill>
              <a:schemeClr val="bg1"/>
            </a:solidFill>
          </a:endParaRPr>
        </a:p>
      </dsp:txBody>
      <dsp:txXfrm>
        <a:off x="1047750" y="1569352"/>
        <a:ext cx="1904999" cy="1143000"/>
      </dsp:txXfrm>
    </dsp:sp>
    <dsp:sp modelId="{1B0087B9-6143-4F10-A090-896232F709AC}">
      <dsp:nvSpPr>
        <dsp:cNvPr id="0" name=""/>
        <dsp:cNvSpPr/>
      </dsp:nvSpPr>
      <dsp:spPr>
        <a:xfrm>
          <a:off x="3143250" y="1569352"/>
          <a:ext cx="1904999" cy="1143000"/>
        </a:xfrm>
        <a:prstGeom prst="rect">
          <a:avLst/>
        </a:prstGeom>
        <a:solidFill>
          <a:srgbClr val="2D3C87"/>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bg1"/>
              </a:solidFill>
              <a:latin typeface="新宋体" panose="02010609030101010101" pitchFamily="49" charset="-122"/>
              <a:ea typeface="新宋体" panose="02010609030101010101" pitchFamily="49" charset="-122"/>
            </a:rPr>
            <a:t>数据融合处理</a:t>
          </a:r>
          <a:endParaRPr lang="zh-CN" altLang="en-US" sz="1800" kern="1200" dirty="0">
            <a:solidFill>
              <a:schemeClr val="bg1"/>
            </a:solidFill>
          </a:endParaRPr>
        </a:p>
      </dsp:txBody>
      <dsp:txXfrm>
        <a:off x="3143250" y="1569352"/>
        <a:ext cx="1904999" cy="1143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8953D-F53F-4EBF-9C6F-877CD16C5909}">
      <dsp:nvSpPr>
        <dsp:cNvPr id="0" name=""/>
        <dsp:cNvSpPr/>
      </dsp:nvSpPr>
      <dsp:spPr>
        <a:xfrm rot="5400000">
          <a:off x="4485105" y="-2189826"/>
          <a:ext cx="914632" cy="552640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solidFill>
                <a:schemeClr val="tx1"/>
              </a:solidFill>
              <a:latin typeface="微软雅黑" pitchFamily="34" charset="-122"/>
              <a:ea typeface="微软雅黑" pitchFamily="34" charset="-122"/>
            </a:rPr>
            <a:t>通过访谈了解机房、网络、应用系统、操作系统、数据库、安全管理的基本情况</a:t>
          </a:r>
        </a:p>
      </dsp:txBody>
      <dsp:txXfrm rot="-5400000">
        <a:off x="2179217" y="160711"/>
        <a:ext cx="5481760" cy="825334"/>
      </dsp:txXfrm>
    </dsp:sp>
    <dsp:sp modelId="{5370CE17-651D-46F3-9A6F-F932D73BF116}">
      <dsp:nvSpPr>
        <dsp:cNvPr id="0" name=""/>
        <dsp:cNvSpPr/>
      </dsp:nvSpPr>
      <dsp:spPr>
        <a:xfrm>
          <a:off x="135191" y="1732"/>
          <a:ext cx="2044025" cy="1143290"/>
        </a:xfrm>
        <a:prstGeom prst="round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zh-CN" altLang="en-US" sz="3600" b="0" kern="1200" dirty="0">
              <a:latin typeface="微软雅黑" pitchFamily="34" charset="-122"/>
              <a:ea typeface="微软雅黑" pitchFamily="34" charset="-122"/>
            </a:rPr>
            <a:t>访谈</a:t>
          </a:r>
        </a:p>
      </dsp:txBody>
      <dsp:txXfrm>
        <a:off x="191002" y="57543"/>
        <a:ext cx="1932403" cy="1031668"/>
      </dsp:txXfrm>
    </dsp:sp>
    <dsp:sp modelId="{3E7BDE37-267E-4841-A47D-AF9672ACA580}">
      <dsp:nvSpPr>
        <dsp:cNvPr id="0" name=""/>
        <dsp:cNvSpPr/>
      </dsp:nvSpPr>
      <dsp:spPr>
        <a:xfrm rot="5400000">
          <a:off x="4485105" y="-989371"/>
          <a:ext cx="914632" cy="5526409"/>
        </a:xfrm>
        <a:prstGeom prst="round2Same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查看机房环境，检查网络设备、应用系统、操作系统和数据库的安全配置，查阅安全管理制度</a:t>
          </a:r>
          <a:endParaRPr lang="zh-CN" altLang="en-US" sz="1800" kern="1200" dirty="0">
            <a:solidFill>
              <a:schemeClr val="tx1"/>
            </a:solidFill>
            <a:latin typeface="微软雅黑" pitchFamily="34" charset="-122"/>
            <a:ea typeface="微软雅黑" pitchFamily="34" charset="-122"/>
          </a:endParaRPr>
        </a:p>
      </dsp:txBody>
      <dsp:txXfrm rot="-5400000">
        <a:off x="2179217" y="1361166"/>
        <a:ext cx="5481760" cy="825334"/>
      </dsp:txXfrm>
    </dsp:sp>
    <dsp:sp modelId="{C7B4AAB1-8A51-414C-B98F-6F77A68B974D}">
      <dsp:nvSpPr>
        <dsp:cNvPr id="0" name=""/>
        <dsp:cNvSpPr/>
      </dsp:nvSpPr>
      <dsp:spPr>
        <a:xfrm>
          <a:off x="135191" y="1202187"/>
          <a:ext cx="2044025" cy="114329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zh-CN" altLang="en-US" sz="3600" b="0" kern="1200">
              <a:latin typeface="微软雅黑" pitchFamily="34" charset="-122"/>
              <a:ea typeface="微软雅黑" pitchFamily="34" charset="-122"/>
            </a:rPr>
            <a:t>检查</a:t>
          </a:r>
          <a:endParaRPr lang="zh-CN" altLang="en-US" sz="3600" b="0" kern="1200" dirty="0">
            <a:latin typeface="微软雅黑" pitchFamily="34" charset="-122"/>
            <a:ea typeface="微软雅黑" pitchFamily="34" charset="-122"/>
          </a:endParaRPr>
        </a:p>
      </dsp:txBody>
      <dsp:txXfrm>
        <a:off x="191002" y="1257998"/>
        <a:ext cx="1932403" cy="1031668"/>
      </dsp:txXfrm>
    </dsp:sp>
    <dsp:sp modelId="{E6D53591-2F7A-462E-9A70-A474161F98A1}">
      <dsp:nvSpPr>
        <dsp:cNvPr id="0" name=""/>
        <dsp:cNvSpPr/>
      </dsp:nvSpPr>
      <dsp:spPr>
        <a:xfrm rot="5400000">
          <a:off x="4485105" y="211083"/>
          <a:ext cx="914632" cy="5526409"/>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solidFill>
                <a:schemeClr val="tx1"/>
              </a:solidFill>
              <a:latin typeface="微软雅黑" pitchFamily="34" charset="-122"/>
              <a:ea typeface="微软雅黑" pitchFamily="34" charset="-122"/>
            </a:rPr>
            <a:t>本地漏洞扫描</a:t>
          </a:r>
        </a:p>
        <a:p>
          <a:pPr marL="171450" lvl="1" indent="-171450" algn="l" defTabSz="800100">
            <a:lnSpc>
              <a:spcPct val="90000"/>
            </a:lnSpc>
            <a:spcBef>
              <a:spcPct val="0"/>
            </a:spcBef>
            <a:spcAft>
              <a:spcPct val="15000"/>
            </a:spcAft>
            <a:buChar char="••"/>
          </a:pPr>
          <a:r>
            <a:rPr lang="zh-CN" altLang="en-US" sz="1800" kern="1200" dirty="0">
              <a:solidFill>
                <a:schemeClr val="tx1"/>
              </a:solidFill>
              <a:latin typeface="微软雅黑" pitchFamily="34" charset="-122"/>
              <a:ea typeface="微软雅黑" pitchFamily="34" charset="-122"/>
            </a:rPr>
            <a:t>远程渗透测试</a:t>
          </a:r>
        </a:p>
      </dsp:txBody>
      <dsp:txXfrm rot="-5400000">
        <a:off x="2179217" y="2561621"/>
        <a:ext cx="5481760" cy="825334"/>
      </dsp:txXfrm>
    </dsp:sp>
    <dsp:sp modelId="{70C6454C-B41A-4785-B97F-3F0298E7DBF9}">
      <dsp:nvSpPr>
        <dsp:cNvPr id="0" name=""/>
        <dsp:cNvSpPr/>
      </dsp:nvSpPr>
      <dsp:spPr>
        <a:xfrm>
          <a:off x="135191" y="2402642"/>
          <a:ext cx="2044025" cy="1143290"/>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zh-CN" altLang="en-US" sz="3600" b="0" kern="1200" dirty="0">
              <a:latin typeface="微软雅黑" pitchFamily="34" charset="-122"/>
              <a:ea typeface="微软雅黑" pitchFamily="34" charset="-122"/>
            </a:rPr>
            <a:t>测试</a:t>
          </a:r>
        </a:p>
      </dsp:txBody>
      <dsp:txXfrm>
        <a:off x="191002" y="2458453"/>
        <a:ext cx="1932403" cy="10316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47578F-4572-44F2-A524-63C023E2E828}" type="datetimeFigureOut">
              <a:rPr lang="zh-CN" altLang="en-US" smtClean="0"/>
              <a:t>2019/10/16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72DB7F-80AF-43E2-92D6-59F25D5655BA}" type="slidenum">
              <a:rPr lang="zh-CN" altLang="en-US" smtClean="0"/>
              <a:t>‹#›</a:t>
            </a:fld>
            <a:endParaRPr lang="zh-CN" altLang="en-US"/>
          </a:p>
        </p:txBody>
      </p:sp>
    </p:spTree>
    <p:extLst>
      <p:ext uri="{BB962C8B-B14F-4D97-AF65-F5344CB8AC3E}">
        <p14:creationId xmlns:p14="http://schemas.microsoft.com/office/powerpoint/2010/main" val="3122838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D45D4A-E308-42BC-A8F1-E58697F27574}"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94FB2-D1CC-4EC9-8D06-2E5FD43915E2}" type="slidenum">
              <a:rPr lang="zh-CN" altLang="en-US" smtClean="0"/>
              <a:t>‹#›</a:t>
            </a:fld>
            <a:endParaRPr lang="zh-CN" altLang="en-US"/>
          </a:p>
        </p:txBody>
      </p:sp>
    </p:spTree>
    <p:extLst>
      <p:ext uri="{BB962C8B-B14F-4D97-AF65-F5344CB8AC3E}">
        <p14:creationId xmlns:p14="http://schemas.microsoft.com/office/powerpoint/2010/main" val="21041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a:t>
            </a:fld>
            <a:endParaRPr lang="zh-CN" altLang="en-US"/>
          </a:p>
        </p:txBody>
      </p:sp>
    </p:spTree>
    <p:extLst>
      <p:ext uri="{BB962C8B-B14F-4D97-AF65-F5344CB8AC3E}">
        <p14:creationId xmlns:p14="http://schemas.microsoft.com/office/powerpoint/2010/main" val="3560719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新宋体" panose="02010609030101010101" pitchFamily="49" charset="-122"/>
                <a:ea typeface="新宋体" panose="02010609030101010101" pitchFamily="49" charset="-122"/>
              </a:rPr>
              <a:t>云计算安全扩展的要求，主要是针对云计算的特点提出了特殊的保护要求，主要增加了这几个内容：</a:t>
            </a:r>
            <a:r>
              <a:rPr lang="zh-CN" altLang="en-US" sz="1200" b="1" dirty="0">
                <a:solidFill>
                  <a:srgbClr val="FF0000"/>
                </a:solidFill>
                <a:latin typeface="新宋体" panose="02010609030101010101" pitchFamily="49" charset="-122"/>
                <a:ea typeface="新宋体" panose="02010609030101010101" pitchFamily="49" charset="-122"/>
              </a:rPr>
              <a:t>“基础设施的位置”提出</a:t>
            </a:r>
            <a:r>
              <a:rPr lang="zh-CN" altLang="en-US" sz="1200" b="1" i="0" u="none" strike="noStrike" kern="1200" baseline="0" dirty="0">
                <a:solidFill>
                  <a:schemeClr val="tx1"/>
                </a:solidFill>
                <a:latin typeface="+mn-lt"/>
                <a:ea typeface="+mn-ea"/>
                <a:cs typeface="+mn-cs"/>
              </a:rPr>
              <a:t>云计算基础设施是不是在国内</a:t>
            </a:r>
            <a:r>
              <a:rPr lang="zh-CN" altLang="en-US" sz="1200" b="1" i="0" u="none" strike="noStrike" kern="1200" baseline="0" dirty="0">
                <a:solidFill>
                  <a:srgbClr val="FF0000"/>
                </a:solidFill>
                <a:latin typeface="新宋体" panose="02010609030101010101" pitchFamily="49" charset="-122"/>
                <a:ea typeface="新宋体" panose="02010609030101010101" pitchFamily="49" charset="-122"/>
                <a:cs typeface="+mn-cs"/>
              </a:rPr>
              <a:t>；</a:t>
            </a:r>
            <a:r>
              <a:rPr lang="zh-CN" altLang="en-US" sz="1200" b="1" dirty="0">
                <a:solidFill>
                  <a:srgbClr val="FF0000"/>
                </a:solidFill>
                <a:latin typeface="新宋体" panose="02010609030101010101" pitchFamily="49" charset="-122"/>
                <a:ea typeface="新宋体" panose="02010609030101010101" pitchFamily="49" charset="-122"/>
              </a:rPr>
              <a:t>“虚拟化安全保护”则要求对虚拟网络的隔离，</a:t>
            </a:r>
            <a:r>
              <a:rPr lang="zh-CN" altLang="en-US" sz="1200" b="1" i="0" u="none" strike="noStrike" kern="1200" baseline="0" dirty="0">
                <a:solidFill>
                  <a:schemeClr val="tx1"/>
                </a:solidFill>
                <a:latin typeface="+mn-lt"/>
                <a:ea typeface="+mn-ea"/>
                <a:cs typeface="+mn-cs"/>
              </a:rPr>
              <a:t>虚拟机与宿主机、虚拟机与虚拟机之间的异常流量要做控制</a:t>
            </a:r>
            <a:r>
              <a:rPr lang="zh-CN" altLang="en-US" sz="1200" b="1" dirty="0">
                <a:solidFill>
                  <a:srgbClr val="FF0000"/>
                </a:solidFill>
                <a:latin typeface="新宋体" panose="02010609030101010101" pitchFamily="49" charset="-122"/>
                <a:ea typeface="新宋体" panose="02010609030101010101" pitchFamily="49" charset="-122"/>
              </a:rPr>
              <a:t>；“镜像和快照保护”比如镜像文件是否有完整性校验；“云服务商选择”控制点明确提出：云服务商提供的云平台等级保护的级别不得低于客户的系统等级； “云计算环境管理”控制点提出：</a:t>
            </a:r>
            <a:r>
              <a:rPr lang="zh-CN" altLang="en-US" sz="1200" b="0" i="0" u="none" strike="noStrike" kern="1200" baseline="0" dirty="0">
                <a:solidFill>
                  <a:schemeClr val="tx1"/>
                </a:solidFill>
                <a:latin typeface="+mn-lt"/>
                <a:ea typeface="+mn-ea"/>
                <a:cs typeface="+mn-cs"/>
              </a:rPr>
              <a:t>管理终端和云计算平台之间是否建立双向身份验证、虚拟机之间的资源隔离失效是否会告警等等要求。</a:t>
            </a:r>
            <a:endParaRPr lang="en-US" altLang="zh-CN" sz="1200" b="1"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17</a:t>
            </a:fld>
            <a:endParaRPr lang="zh-CN" altLang="en-US"/>
          </a:p>
        </p:txBody>
      </p:sp>
    </p:spTree>
    <p:extLst>
      <p:ext uri="{BB962C8B-B14F-4D97-AF65-F5344CB8AC3E}">
        <p14:creationId xmlns:p14="http://schemas.microsoft.com/office/powerpoint/2010/main" val="71630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新宋体" panose="02010609030101010101" pitchFamily="49" charset="-122"/>
                <a:ea typeface="新宋体" panose="02010609030101010101" pitchFamily="49" charset="-122"/>
              </a:rPr>
              <a:t>移动互联安全也针对移动互联的特点提出了特殊的保护需求。主要包括：</a:t>
            </a:r>
            <a:r>
              <a:rPr lang="zh-CN" altLang="en-US" sz="1200" b="1" dirty="0">
                <a:solidFill>
                  <a:srgbClr val="FF0000"/>
                </a:solidFill>
                <a:latin typeface="新宋体" panose="02010609030101010101" pitchFamily="49" charset="-122"/>
                <a:ea typeface="新宋体" panose="02010609030101010101" pitchFamily="49" charset="-122"/>
              </a:rPr>
              <a:t>“无线接入点的物理位置”</a:t>
            </a:r>
            <a:r>
              <a:rPr lang="zh-CN" altLang="en-US" sz="1200" b="1" i="0" u="none" strike="noStrike" kern="1200" baseline="0" dirty="0">
                <a:solidFill>
                  <a:schemeClr val="tx1"/>
                </a:solidFill>
                <a:latin typeface="+mn-lt"/>
                <a:ea typeface="+mn-ea"/>
                <a:cs typeface="+mn-cs"/>
              </a:rPr>
              <a:t> 选择是否合理</a:t>
            </a:r>
            <a:r>
              <a:rPr lang="zh-CN" altLang="en-US" sz="1200" b="1" dirty="0">
                <a:solidFill>
                  <a:srgbClr val="FF0000"/>
                </a:solidFill>
                <a:latin typeface="新宋体" panose="02010609030101010101" pitchFamily="49" charset="-122"/>
                <a:ea typeface="新宋体" panose="02010609030101010101" pitchFamily="49" charset="-122"/>
              </a:rPr>
              <a:t>，</a:t>
            </a:r>
            <a:r>
              <a:rPr lang="zh-CN" altLang="en-US" sz="1200" b="1" i="0" u="none" strike="noStrike" kern="1200" baseline="0" dirty="0">
                <a:solidFill>
                  <a:schemeClr val="tx1"/>
                </a:solidFill>
                <a:latin typeface="+mn-lt"/>
                <a:ea typeface="+mn-ea"/>
                <a:cs typeface="+mn-cs"/>
              </a:rPr>
              <a:t>移动终端是否有安装、运行终端管理客户端软件</a:t>
            </a:r>
            <a:r>
              <a:rPr lang="zh-CN" altLang="en-US" sz="1200" b="1" dirty="0">
                <a:solidFill>
                  <a:srgbClr val="FF0000"/>
                </a:solidFill>
                <a:latin typeface="新宋体" panose="02010609030101010101" pitchFamily="49" charset="-122"/>
                <a:ea typeface="新宋体" panose="02010609030101010101" pitchFamily="49" charset="-122"/>
              </a:rPr>
              <a:t>，“移动应用管控”是否具备</a:t>
            </a:r>
            <a:r>
              <a:rPr lang="zh-CN" altLang="en-US" sz="1200" b="1" i="0" u="none" strike="noStrike" kern="1200" baseline="0" dirty="0">
                <a:solidFill>
                  <a:schemeClr val="tx1"/>
                </a:solidFill>
                <a:latin typeface="+mn-lt"/>
                <a:ea typeface="+mn-ea"/>
                <a:cs typeface="+mn-cs"/>
              </a:rPr>
              <a:t>软件白名单的功能</a:t>
            </a:r>
            <a:r>
              <a:rPr lang="zh-CN" altLang="en-US" sz="1200" b="1" dirty="0">
                <a:solidFill>
                  <a:srgbClr val="FF0000"/>
                </a:solidFill>
                <a:latin typeface="新宋体" panose="02010609030101010101" pitchFamily="49" charset="-122"/>
                <a:ea typeface="新宋体" panose="02010609030101010101" pitchFamily="49" charset="-122"/>
              </a:rPr>
              <a:t>，</a:t>
            </a:r>
            <a:r>
              <a:rPr lang="zh-CN" altLang="en-US" sz="1200" b="1" i="0" u="none" strike="noStrike" kern="1200" baseline="0" dirty="0">
                <a:solidFill>
                  <a:schemeClr val="tx1"/>
                </a:solidFill>
                <a:latin typeface="+mn-lt"/>
                <a:ea typeface="+mn-ea"/>
                <a:cs typeface="+mn-cs"/>
              </a:rPr>
              <a:t>移动终端安装、运行的应用软件是否来自可靠的分发渠道，</a:t>
            </a:r>
            <a:r>
              <a:rPr lang="zh-CN" altLang="en-US" sz="1200" b="1" dirty="0">
                <a:solidFill>
                  <a:srgbClr val="FF0000"/>
                </a:solidFill>
                <a:latin typeface="新宋体" panose="02010609030101010101" pitchFamily="49" charset="-122"/>
                <a:ea typeface="新宋体" panose="02010609030101010101" pitchFamily="49" charset="-122"/>
              </a:rPr>
              <a:t>“移动应用软件开发”</a:t>
            </a:r>
            <a:r>
              <a:rPr lang="zh-CN" altLang="en-US" sz="1200" b="1" i="0" u="none" strike="noStrike" kern="1200" baseline="0" dirty="0">
                <a:solidFill>
                  <a:schemeClr val="tx1"/>
                </a:solidFill>
                <a:latin typeface="+mn-lt"/>
                <a:ea typeface="+mn-ea"/>
                <a:cs typeface="+mn-cs"/>
              </a:rPr>
              <a:t> 者是否有进行资格审核</a:t>
            </a:r>
            <a:r>
              <a:rPr lang="zh-CN" altLang="en-US" sz="1200" b="1" dirty="0">
                <a:latin typeface="新宋体" panose="02010609030101010101" pitchFamily="49" charset="-122"/>
                <a:ea typeface="新宋体" panose="02010609030101010101" pitchFamily="49" charset="-122"/>
              </a:rPr>
              <a:t>。</a:t>
            </a:r>
            <a:endParaRPr lang="en-US" altLang="zh-CN" sz="1200" b="1"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18</a:t>
            </a:fld>
            <a:endParaRPr lang="zh-CN" altLang="en-US"/>
          </a:p>
        </p:txBody>
      </p:sp>
    </p:spTree>
    <p:extLst>
      <p:ext uri="{BB962C8B-B14F-4D97-AF65-F5344CB8AC3E}">
        <p14:creationId xmlns:p14="http://schemas.microsoft.com/office/powerpoint/2010/main" val="424245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新宋体" panose="02010609030101010101" pitchFamily="49" charset="-122"/>
                <a:ea typeface="新宋体" panose="02010609030101010101" pitchFamily="49" charset="-122"/>
              </a:rPr>
              <a:t>在物联网安全扩展要求方面增加了：</a:t>
            </a:r>
            <a:r>
              <a:rPr lang="zh-CN" altLang="en-US" sz="1200" b="1" dirty="0">
                <a:solidFill>
                  <a:srgbClr val="FF0000"/>
                </a:solidFill>
                <a:latin typeface="新宋体" panose="02010609030101010101" pitchFamily="49" charset="-122"/>
                <a:ea typeface="新宋体" panose="02010609030101010101" pitchFamily="49" charset="-122"/>
              </a:rPr>
              <a:t>“感知节点的物理防护”、“感知节点设备安全”、“感知网关节点设备安全”、“感知节点的管理”和</a:t>
            </a:r>
            <a:r>
              <a:rPr lang="zh-CN" altLang="en-US" sz="1200" b="1" i="0" u="none" strike="noStrike" kern="1200" baseline="0" dirty="0">
                <a:solidFill>
                  <a:schemeClr val="tx1"/>
                </a:solidFill>
                <a:latin typeface="+mn-lt"/>
                <a:ea typeface="+mn-ea"/>
                <a:cs typeface="+mn-cs"/>
              </a:rPr>
              <a:t>对来自传感网的数据融合处理提出了具体的要求</a:t>
            </a:r>
            <a:r>
              <a:rPr lang="zh-CN" altLang="en-US" sz="1200" b="1" dirty="0">
                <a:latin typeface="新宋体" panose="02010609030101010101" pitchFamily="49" charset="-122"/>
                <a:ea typeface="新宋体" panose="02010609030101010101" pitchFamily="49" charset="-122"/>
              </a:rPr>
              <a:t>。</a:t>
            </a:r>
            <a:endParaRPr lang="en-US" altLang="zh-CN" sz="1200" b="1"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19</a:t>
            </a:fld>
            <a:endParaRPr lang="zh-CN" altLang="en-US"/>
          </a:p>
        </p:txBody>
      </p:sp>
    </p:spTree>
    <p:extLst>
      <p:ext uri="{BB962C8B-B14F-4D97-AF65-F5344CB8AC3E}">
        <p14:creationId xmlns:p14="http://schemas.microsoft.com/office/powerpoint/2010/main" val="204731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94FB2-D1CC-4EC9-8D06-2E5FD43915E2}" type="slidenum">
              <a:rPr lang="zh-CN" altLang="en-US" smtClean="0"/>
              <a:t>27</a:t>
            </a:fld>
            <a:endParaRPr lang="zh-CN" altLang="en-US"/>
          </a:p>
        </p:txBody>
      </p:sp>
    </p:spTree>
    <p:extLst>
      <p:ext uri="{BB962C8B-B14F-4D97-AF65-F5344CB8AC3E}">
        <p14:creationId xmlns:p14="http://schemas.microsoft.com/office/powerpoint/2010/main" val="199004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今天介绍的内容主要有以下四个方面</a:t>
            </a:r>
          </a:p>
        </p:txBody>
      </p:sp>
      <p:sp>
        <p:nvSpPr>
          <p:cNvPr id="4" name="灯片编号占位符 3"/>
          <p:cNvSpPr>
            <a:spLocks noGrp="1"/>
          </p:cNvSpPr>
          <p:nvPr>
            <p:ph type="sldNum" sz="quarter" idx="5"/>
          </p:nvPr>
        </p:nvSpPr>
        <p:spPr/>
        <p:txBody>
          <a:bodyPr/>
          <a:lstStyle/>
          <a:p>
            <a:fld id="{0CE94FB2-D1CC-4EC9-8D06-2E5FD43915E2}" type="slidenum">
              <a:rPr lang="zh-CN" altLang="en-US" smtClean="0"/>
              <a:t>4</a:t>
            </a:fld>
            <a:endParaRPr lang="zh-CN" altLang="en-US"/>
          </a:p>
        </p:txBody>
      </p:sp>
    </p:spTree>
    <p:extLst>
      <p:ext uri="{BB962C8B-B14F-4D97-AF65-F5344CB8AC3E}">
        <p14:creationId xmlns:p14="http://schemas.microsoft.com/office/powerpoint/2010/main" val="85523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网络安全法</a:t>
            </a:r>
            <a:r>
              <a:rPr lang="en-US" altLang="zh-CN" dirty="0"/>
              <a:t>》</a:t>
            </a:r>
            <a:r>
              <a:rPr lang="zh-CN" altLang="en-US" dirty="0"/>
              <a:t>的提出让不做等保就是不合规的行为，到不做等保就是违法行为</a:t>
            </a:r>
          </a:p>
        </p:txBody>
      </p:sp>
      <p:sp>
        <p:nvSpPr>
          <p:cNvPr id="4" name="灯片编号占位符 3"/>
          <p:cNvSpPr>
            <a:spLocks noGrp="1"/>
          </p:cNvSpPr>
          <p:nvPr>
            <p:ph type="sldNum" sz="quarter" idx="5"/>
          </p:nvPr>
        </p:nvSpPr>
        <p:spPr/>
        <p:txBody>
          <a:bodyPr/>
          <a:lstStyle/>
          <a:p>
            <a:fld id="{0CE94FB2-D1CC-4EC9-8D06-2E5FD43915E2}" type="slidenum">
              <a:rPr lang="zh-CN" altLang="en-US" smtClean="0"/>
              <a:t>7</a:t>
            </a:fld>
            <a:endParaRPr lang="zh-CN" altLang="en-US"/>
          </a:p>
        </p:txBody>
      </p:sp>
    </p:spTree>
    <p:extLst>
      <p:ext uri="{BB962C8B-B14F-4D97-AF65-F5344CB8AC3E}">
        <p14:creationId xmlns:p14="http://schemas.microsoft.com/office/powerpoint/2010/main" val="365920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这张图是等级保护标准体系的框架示意图，等级保护工作是在等级保护对象，根据定级指南确定等级后开展的，目前新的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定级指南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还在修订阶段，而各行业也在根据自身的行业特点制定行业的定级细则。从下往上看，网络安全等级保护条例作为等级保护工作的上位文件，提出了总体要求；计算机信息系统安全保护等级划分准则作为上位标准给出系统等级划分的依据；而准则之上就是网络安全等级保护基本要求。右边设计技术要求和实施指南用于指导等级保护建设工作的开展，而左边的测评要求和测评过程指南则指导我们测评机构开展测评活动。所有的标准都是围绕着如何让我们的网络和信息系统分等级进行保护，确保其安全性与之重要性相匹配。图中黄色部分是已经正式发布的，绿色部分是正在修订的，橙色是行业自身的相关标准，可以看出等保</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的框架已基本成型，而且各阶段要求明确。设计技术要求、测评要求、测评过程指南都已发布了正式的版本，取代了原来的</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版本。</a:t>
            </a:r>
            <a:endParaRPr lang="zh-CN" altLang="en-US" dirty="0"/>
          </a:p>
        </p:txBody>
      </p:sp>
      <p:sp>
        <p:nvSpPr>
          <p:cNvPr id="4" name="灯片编号占位符 3"/>
          <p:cNvSpPr>
            <a:spLocks noGrp="1"/>
          </p:cNvSpPr>
          <p:nvPr>
            <p:ph type="sldNum" sz="quarter" idx="10"/>
          </p:nvPr>
        </p:nvSpPr>
        <p:spPr/>
        <p:txBody>
          <a:bodyPr/>
          <a:lstStyle/>
          <a:p>
            <a:fld id="{0CE94FB2-D1CC-4EC9-8D06-2E5FD43915E2}" type="slidenum">
              <a:rPr lang="zh-CN" altLang="en-US" smtClean="0"/>
              <a:t>9</a:t>
            </a:fld>
            <a:endParaRPr lang="zh-CN" altLang="en-US"/>
          </a:p>
        </p:txBody>
      </p:sp>
    </p:spTree>
    <p:extLst>
      <p:ext uri="{BB962C8B-B14F-4D97-AF65-F5344CB8AC3E}">
        <p14:creationId xmlns:p14="http://schemas.microsoft.com/office/powerpoint/2010/main" val="3551590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2018</a:t>
            </a:r>
            <a:r>
              <a:rPr lang="zh-CN" altLang="en-US" sz="1200" dirty="0"/>
              <a:t>年</a:t>
            </a:r>
            <a:r>
              <a:rPr lang="en-US" altLang="zh-CN" sz="1200" dirty="0"/>
              <a:t>6</a:t>
            </a:r>
            <a:r>
              <a:rPr lang="zh-CN" altLang="en-US" sz="1200" dirty="0"/>
              <a:t>月</a:t>
            </a:r>
            <a:r>
              <a:rPr lang="en-US" altLang="zh-CN" sz="1200" dirty="0"/>
              <a:t>27</a:t>
            </a:r>
            <a:r>
              <a:rPr lang="zh-CN" altLang="en-US" sz="1200" dirty="0"/>
              <a:t>日，公安部正式发布</a:t>
            </a:r>
            <a:r>
              <a:rPr lang="en-US" altLang="zh-CN" sz="1200" dirty="0"/>
              <a:t>《</a:t>
            </a:r>
            <a:r>
              <a:rPr lang="zh-CN" altLang="en-US" sz="1200" dirty="0"/>
              <a:t>网络安全等级保护条例（征求意见稿）</a:t>
            </a:r>
            <a:r>
              <a:rPr lang="en-US" altLang="zh-CN" sz="1200" dirty="0"/>
              <a:t>》</a:t>
            </a:r>
            <a:r>
              <a:rPr lang="zh-CN" altLang="en-US" sz="1200" dirty="0"/>
              <a:t>标志着</a:t>
            </a:r>
            <a:r>
              <a:rPr lang="en-US" altLang="zh-CN" sz="1200" dirty="0"/>
              <a:t>《</a:t>
            </a:r>
            <a:r>
              <a:rPr lang="zh-CN" altLang="en-US" sz="1200" dirty="0"/>
              <a:t>网络安全法</a:t>
            </a:r>
            <a:r>
              <a:rPr lang="en-US" altLang="zh-CN" sz="1200" dirty="0"/>
              <a:t>》</a:t>
            </a:r>
            <a:r>
              <a:rPr lang="zh-CN" altLang="en-US" sz="1200" dirty="0"/>
              <a:t>第二十一条所确立的网络安全等级保护制度有了具体的实施依据与有力抓手。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相较于</a:t>
            </a:r>
            <a:r>
              <a:rPr lang="en-US" altLang="zh-CN" sz="1200" dirty="0"/>
              <a:t>2007</a:t>
            </a:r>
            <a:r>
              <a:rPr lang="zh-CN" altLang="en-US" sz="1200" dirty="0"/>
              <a:t>年实施的</a:t>
            </a:r>
            <a:r>
              <a:rPr lang="en-US" altLang="zh-CN" sz="1200" dirty="0"/>
              <a:t>《</a:t>
            </a:r>
            <a:r>
              <a:rPr lang="zh-CN" altLang="en-US" sz="1200" dirty="0"/>
              <a:t>信息安全等级保护管理办法</a:t>
            </a:r>
            <a:r>
              <a:rPr lang="en-US" altLang="zh-CN" sz="1200" dirty="0"/>
              <a:t>》</a:t>
            </a:r>
            <a:r>
              <a:rPr lang="zh-CN" altLang="en-US" sz="1200" dirty="0"/>
              <a:t>所确立的等级保护</a:t>
            </a:r>
            <a:r>
              <a:rPr lang="en-US" altLang="zh-CN" sz="1200" dirty="0"/>
              <a:t>1.0</a:t>
            </a:r>
            <a:r>
              <a:rPr lang="zh-CN" altLang="en-US" sz="1200" dirty="0"/>
              <a:t>体系，</a:t>
            </a:r>
            <a:r>
              <a:rPr lang="en-US" altLang="zh-CN" sz="1200" dirty="0"/>
              <a:t>《</a:t>
            </a:r>
            <a:r>
              <a:rPr lang="zh-CN" altLang="en-US" sz="1200" dirty="0"/>
              <a:t>网络安全等级保护条例</a:t>
            </a:r>
            <a:r>
              <a:rPr lang="en-US" altLang="zh-CN" sz="1200" dirty="0"/>
              <a:t>》</a:t>
            </a:r>
            <a:r>
              <a:rPr lang="zh-CN" altLang="en-US" sz="1200" dirty="0"/>
              <a:t>在国家支持、定级备案、密码管理等多个方面进行了更新与完善，适应了现阶段网络安全的新形势、新变化以及新技术、新应用发展的要求，标志着等级保护正式迈入</a:t>
            </a:r>
            <a:r>
              <a:rPr lang="en-US" altLang="zh-CN" sz="1800" b="1" dirty="0"/>
              <a:t>2.0</a:t>
            </a:r>
            <a:r>
              <a:rPr lang="zh-CN" altLang="en-US" sz="1200" dirty="0"/>
              <a:t>时代。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11</a:t>
            </a:fld>
            <a:endParaRPr lang="zh-CN" altLang="en-US"/>
          </a:p>
        </p:txBody>
      </p:sp>
    </p:spTree>
    <p:extLst>
      <p:ext uri="{BB962C8B-B14F-4D97-AF65-F5344CB8AC3E}">
        <p14:creationId xmlns:p14="http://schemas.microsoft.com/office/powerpoint/2010/main" val="3002559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微软雅黑" panose="020B0503020204020204" pitchFamily="34" charset="-122"/>
                <a:ea typeface="微软雅黑" panose="020B0503020204020204" pitchFamily="34" charset="-122"/>
              </a:rPr>
              <a:t>《个人信息安全规范》旨在针对个人信息安全出现的泄露、非法收集、滥用等多个问题，规范个人信息控制者在信息的收集、保存、共享、转让等处理环节的相关行为，从而达到个人信息保护的目的。</a:t>
            </a:r>
          </a:p>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12</a:t>
            </a:fld>
            <a:endParaRPr lang="zh-CN" altLang="en-US"/>
          </a:p>
        </p:txBody>
      </p:sp>
    </p:spTree>
    <p:extLst>
      <p:ext uri="{BB962C8B-B14F-4D97-AF65-F5344CB8AC3E}">
        <p14:creationId xmlns:p14="http://schemas.microsoft.com/office/powerpoint/2010/main" val="3822170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spcBef>
                <a:spcPct val="0"/>
              </a:spcBef>
            </a:pPr>
            <a:r>
              <a:rPr lang="zh-CN" altLang="en-US" dirty="0">
                <a:solidFill>
                  <a:schemeClr val="bg1"/>
                </a:solidFill>
                <a:latin typeface="微软雅黑" panose="020B0503020204020204" pitchFamily="34" charset="-122"/>
                <a:ea typeface="微软雅黑" panose="020B0503020204020204" pitchFamily="34" charset="-122"/>
              </a:rPr>
              <a:t>a)权责一致原则——对其个人信息处理活动对个人信息主体合法权益造成的损害承担责任。</a:t>
            </a:r>
          </a:p>
          <a:p>
            <a:pPr>
              <a:lnSpc>
                <a:spcPct val="130000"/>
              </a:lnSpc>
              <a:spcBef>
                <a:spcPct val="0"/>
              </a:spcBef>
            </a:pPr>
            <a:r>
              <a:rPr lang="zh-CN" altLang="en-US" dirty="0">
                <a:solidFill>
                  <a:schemeClr val="bg1"/>
                </a:solidFill>
                <a:latin typeface="微软雅黑" panose="020B0503020204020204" pitchFamily="34" charset="-122"/>
                <a:ea typeface="微软雅黑" panose="020B0503020204020204" pitchFamily="34" charset="-122"/>
              </a:rPr>
              <a:t>b) 目的明确原则——具有合法、正当、必要、明确的个人信息处理目的。</a:t>
            </a:r>
          </a:p>
          <a:p>
            <a:pPr>
              <a:lnSpc>
                <a:spcPct val="130000"/>
              </a:lnSpc>
              <a:spcBef>
                <a:spcPct val="0"/>
              </a:spcBef>
            </a:pPr>
            <a:r>
              <a:rPr lang="zh-CN" altLang="en-US" dirty="0">
                <a:solidFill>
                  <a:schemeClr val="bg1"/>
                </a:solidFill>
                <a:latin typeface="微软雅黑" panose="020B0503020204020204" pitchFamily="34" charset="-122"/>
                <a:ea typeface="微软雅黑" panose="020B0503020204020204" pitchFamily="34" charset="-122"/>
              </a:rPr>
              <a:t>c) 选择同意原则——向个人信息主体明示个人信息处理</a:t>
            </a:r>
            <a:r>
              <a:rPr lang="zh-CN" altLang="en-US" b="1" dirty="0">
                <a:solidFill>
                  <a:schemeClr val="bg1"/>
                </a:solidFill>
                <a:latin typeface="微软雅黑" panose="020B0503020204020204" pitchFamily="34" charset="-122"/>
                <a:ea typeface="微软雅黑" panose="020B0503020204020204" pitchFamily="34" charset="-122"/>
              </a:rPr>
              <a:t>目的、方式、范围、规则等</a:t>
            </a:r>
            <a:r>
              <a:rPr lang="zh-CN" altLang="en-US" dirty="0">
                <a:solidFill>
                  <a:schemeClr val="bg1"/>
                </a:solidFill>
                <a:latin typeface="微软雅黑" panose="020B0503020204020204" pitchFamily="34" charset="-122"/>
                <a:ea typeface="微软雅黑" panose="020B0503020204020204" pitchFamily="34" charset="-122"/>
              </a:rPr>
              <a:t>，征求其授权同意。</a:t>
            </a:r>
          </a:p>
          <a:p>
            <a:pPr>
              <a:lnSpc>
                <a:spcPct val="130000"/>
              </a:lnSpc>
              <a:spcBef>
                <a:spcPct val="0"/>
              </a:spcBef>
            </a:pPr>
            <a:r>
              <a:rPr lang="zh-CN" altLang="en-US" dirty="0">
                <a:solidFill>
                  <a:schemeClr val="bg1"/>
                </a:solidFill>
                <a:latin typeface="微软雅黑" panose="020B0503020204020204" pitchFamily="34" charset="-122"/>
                <a:ea typeface="微软雅黑" panose="020B0503020204020204" pitchFamily="34" charset="-122"/>
              </a:rPr>
              <a:t>d) 最少够用原则——除与个人信息主体另有约定外，只处理满足个人信息主体授权同意的目的所需的最少个人信息类型和数量。目的达成后，应及时根据约定删除个人信息。</a:t>
            </a:r>
          </a:p>
          <a:p>
            <a:pPr>
              <a:lnSpc>
                <a:spcPct val="130000"/>
              </a:lnSpc>
              <a:spcBef>
                <a:spcPct val="0"/>
              </a:spcBef>
            </a:pPr>
            <a:r>
              <a:rPr lang="zh-CN" altLang="en-US" dirty="0">
                <a:solidFill>
                  <a:schemeClr val="bg1"/>
                </a:solidFill>
                <a:latin typeface="微软雅黑" panose="020B0503020204020204" pitchFamily="34" charset="-122"/>
                <a:ea typeface="微软雅黑" panose="020B0503020204020204" pitchFamily="34" charset="-122"/>
              </a:rPr>
              <a:t>e) 公开透明原则——以明确、易懂和合理的方式公开处理</a:t>
            </a:r>
            <a:r>
              <a:rPr lang="zh-CN" altLang="en-US" b="1" dirty="0">
                <a:solidFill>
                  <a:schemeClr val="bg1"/>
                </a:solidFill>
                <a:latin typeface="微软雅黑" panose="020B0503020204020204" pitchFamily="34" charset="-122"/>
                <a:ea typeface="微软雅黑" panose="020B0503020204020204" pitchFamily="34" charset="-122"/>
              </a:rPr>
              <a:t>个人信息的范围、目的、规则等，并接受外部监督</a:t>
            </a:r>
            <a:r>
              <a:rPr lang="zh-CN" altLang="en-US" dirty="0">
                <a:solidFill>
                  <a:schemeClr val="bg1"/>
                </a:solidFill>
                <a:latin typeface="微软雅黑" panose="020B0503020204020204" pitchFamily="34" charset="-122"/>
                <a:ea typeface="微软雅黑" panose="020B0503020204020204" pitchFamily="34" charset="-122"/>
              </a:rPr>
              <a:t>。</a:t>
            </a:r>
          </a:p>
          <a:p>
            <a:pPr>
              <a:lnSpc>
                <a:spcPct val="130000"/>
              </a:lnSpc>
              <a:spcBef>
                <a:spcPct val="0"/>
              </a:spcBef>
            </a:pPr>
            <a:r>
              <a:rPr lang="zh-CN" altLang="en-US" dirty="0">
                <a:solidFill>
                  <a:schemeClr val="bg1"/>
                </a:solidFill>
                <a:latin typeface="微软雅黑" panose="020B0503020204020204" pitchFamily="34" charset="-122"/>
                <a:ea typeface="微软雅黑" panose="020B0503020204020204" pitchFamily="34" charset="-122"/>
              </a:rPr>
              <a:t>f) 确保安全原则——具备与所面临的安全风险相匹配的安全能力，并采取足够的管理措施和技术手段</a:t>
            </a:r>
            <a:r>
              <a:rPr lang="zh-CN" altLang="en-US" b="1" dirty="0">
                <a:solidFill>
                  <a:schemeClr val="bg1"/>
                </a:solidFill>
                <a:latin typeface="微软雅黑" panose="020B0503020204020204" pitchFamily="34" charset="-122"/>
                <a:ea typeface="微软雅黑" panose="020B0503020204020204" pitchFamily="34" charset="-122"/>
              </a:rPr>
              <a:t>，保护个人信息的保密性、完整性、可用性。</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30000"/>
              </a:lnSpc>
              <a:spcBef>
                <a:spcPct val="0"/>
              </a:spcBef>
            </a:pPr>
            <a:r>
              <a:rPr lang="en-US" altLang="zh-CN" dirty="0">
                <a:solidFill>
                  <a:schemeClr val="bg1"/>
                </a:solidFill>
                <a:latin typeface="微软雅黑" panose="020B0503020204020204" pitchFamily="34" charset="-122"/>
                <a:ea typeface="微软雅黑" panose="020B0503020204020204" pitchFamily="34" charset="-122"/>
              </a:rPr>
              <a:t>g) </a:t>
            </a:r>
            <a:r>
              <a:rPr lang="zh-CN" altLang="en-US" dirty="0">
                <a:solidFill>
                  <a:schemeClr val="bg1"/>
                </a:solidFill>
                <a:latin typeface="微软雅黑" panose="020B0503020204020204" pitchFamily="34" charset="-122"/>
                <a:ea typeface="微软雅黑" panose="020B0503020204020204" pitchFamily="34" charset="-122"/>
              </a:rPr>
              <a:t>主体参与原则</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向个人信息主体提供能够</a:t>
            </a:r>
            <a:r>
              <a:rPr lang="zh-CN" altLang="en-US" b="1" dirty="0">
                <a:solidFill>
                  <a:schemeClr val="bg1"/>
                </a:solidFill>
                <a:latin typeface="微软雅黑" panose="020B0503020204020204" pitchFamily="34" charset="-122"/>
                <a:ea typeface="微软雅黑" panose="020B0503020204020204" pitchFamily="34" charset="-122"/>
              </a:rPr>
              <a:t>访问、更正、删除其个人信息，以及撤回同意、注销账户等方法</a:t>
            </a:r>
            <a:r>
              <a:rPr lang="zh-CN" altLang="en-US" dirty="0">
                <a:solidFill>
                  <a:schemeClr val="bg1"/>
                </a:solidFill>
                <a:latin typeface="微软雅黑" panose="020B0503020204020204" pitchFamily="34" charset="-122"/>
                <a:ea typeface="微软雅黑" panose="020B0503020204020204" pitchFamily="34" charset="-122"/>
              </a:rPr>
              <a:t>。</a:t>
            </a:r>
          </a:p>
          <a:p>
            <a:pPr>
              <a:spcBef>
                <a:spcPct val="0"/>
              </a:spcBef>
            </a:pPr>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13</a:t>
            </a:fld>
            <a:endParaRPr lang="zh-CN" altLang="en-US"/>
          </a:p>
        </p:txBody>
      </p:sp>
    </p:spTree>
    <p:extLst>
      <p:ext uri="{BB962C8B-B14F-4D97-AF65-F5344CB8AC3E}">
        <p14:creationId xmlns:p14="http://schemas.microsoft.com/office/powerpoint/2010/main" val="233722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15</a:t>
            </a:fld>
            <a:endParaRPr lang="zh-CN" altLang="en-US"/>
          </a:p>
        </p:txBody>
      </p:sp>
    </p:spTree>
    <p:extLst>
      <p:ext uri="{BB962C8B-B14F-4D97-AF65-F5344CB8AC3E}">
        <p14:creationId xmlns:p14="http://schemas.microsoft.com/office/powerpoint/2010/main" val="149097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E94FB2-D1CC-4EC9-8D06-2E5FD43915E2}" type="slidenum">
              <a:rPr lang="zh-CN" altLang="en-US" smtClean="0"/>
              <a:t>16</a:t>
            </a:fld>
            <a:endParaRPr lang="zh-CN" altLang="en-US"/>
          </a:p>
        </p:txBody>
      </p:sp>
    </p:spTree>
    <p:extLst>
      <p:ext uri="{BB962C8B-B14F-4D97-AF65-F5344CB8AC3E}">
        <p14:creationId xmlns:p14="http://schemas.microsoft.com/office/powerpoint/2010/main" val="16607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界面">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7" name="Rectangle 7"/>
          <p:cNvSpPr>
            <a:spLocks noChangeArrowheads="1"/>
          </p:cNvSpPr>
          <p:nvPr userDrawn="1"/>
        </p:nvSpPr>
        <p:spPr bwMode="auto">
          <a:xfrm>
            <a:off x="0" y="2839799"/>
            <a:ext cx="9144000" cy="18009"/>
          </a:xfrm>
          <a:prstGeom prst="rect">
            <a:avLst/>
          </a:prstGeom>
          <a:solidFill>
            <a:schemeClr val="bg1">
              <a:lumMod val="85000"/>
            </a:schemeClr>
          </a:solidFill>
          <a:ln>
            <a:noFill/>
          </a:ln>
        </p:spPr>
        <p:txBody>
          <a:bodyPr lIns="91458" tIns="45729" rIns="91458" bIns="45729"/>
          <a:lstStyle/>
          <a:p>
            <a:pPr eaLnBrk="1" hangingPunct="1"/>
            <a:endParaRPr lang="zh-CN" altLang="zh-CN"/>
          </a:p>
        </p:txBody>
      </p:sp>
      <p:sp>
        <p:nvSpPr>
          <p:cNvPr id="146" name="Rectangle 6"/>
          <p:cNvSpPr>
            <a:spLocks noChangeArrowheads="1"/>
          </p:cNvSpPr>
          <p:nvPr userDrawn="1"/>
        </p:nvSpPr>
        <p:spPr bwMode="auto">
          <a:xfrm>
            <a:off x="1814830" y="2221620"/>
            <a:ext cx="16510" cy="626855"/>
          </a:xfrm>
          <a:prstGeom prst="rect">
            <a:avLst/>
          </a:prstGeom>
          <a:solidFill>
            <a:schemeClr val="bg1">
              <a:lumMod val="85000"/>
            </a:schemeClr>
          </a:solidFill>
          <a:ln>
            <a:noFill/>
          </a:ln>
        </p:spPr>
        <p:txBody>
          <a:bodyPr/>
          <a:lstStyle/>
          <a:p>
            <a:pPr eaLnBrk="1" hangingPunct="1"/>
            <a:endParaRPr lang="zh-CN" altLang="zh-CN"/>
          </a:p>
        </p:txBody>
      </p:sp>
      <p:sp>
        <p:nvSpPr>
          <p:cNvPr id="148" name="Oval 8"/>
          <p:cNvSpPr>
            <a:spLocks noChangeArrowheads="1"/>
          </p:cNvSpPr>
          <p:nvPr userDrawn="1"/>
        </p:nvSpPr>
        <p:spPr bwMode="auto">
          <a:xfrm>
            <a:off x="1745615" y="2769721"/>
            <a:ext cx="154940" cy="156237"/>
          </a:xfrm>
          <a:prstGeom prst="ellipse">
            <a:avLst/>
          </a:prstGeom>
          <a:solidFill>
            <a:srgbClr val="2D3C87"/>
          </a:solidFill>
          <a:ln>
            <a:noFill/>
          </a:ln>
        </p:spPr>
        <p:txBody>
          <a:bodyPr/>
          <a:lstStyle/>
          <a:p>
            <a:pPr eaLnBrk="1" hangingPunct="1"/>
            <a:endParaRPr lang="zh-CN" altLang="zh-CN"/>
          </a:p>
        </p:txBody>
      </p:sp>
      <p:sp>
        <p:nvSpPr>
          <p:cNvPr id="145" name="Rectangle 5"/>
          <p:cNvSpPr>
            <a:spLocks noChangeArrowheads="1"/>
          </p:cNvSpPr>
          <p:nvPr userDrawn="1"/>
        </p:nvSpPr>
        <p:spPr bwMode="auto">
          <a:xfrm>
            <a:off x="3062605" y="2925323"/>
            <a:ext cx="15240" cy="548101"/>
          </a:xfrm>
          <a:prstGeom prst="rect">
            <a:avLst/>
          </a:prstGeom>
          <a:solidFill>
            <a:schemeClr val="bg1">
              <a:lumMod val="85000"/>
            </a:schemeClr>
          </a:solidFill>
          <a:ln>
            <a:noFill/>
          </a:ln>
        </p:spPr>
        <p:txBody>
          <a:bodyPr/>
          <a:lstStyle/>
          <a:p>
            <a:pPr eaLnBrk="1" hangingPunct="1"/>
            <a:endParaRPr lang="zh-CN" altLang="zh-CN"/>
          </a:p>
        </p:txBody>
      </p:sp>
      <p:sp>
        <p:nvSpPr>
          <p:cNvPr id="154" name="Oval 14"/>
          <p:cNvSpPr>
            <a:spLocks noChangeArrowheads="1"/>
          </p:cNvSpPr>
          <p:nvPr userDrawn="1"/>
        </p:nvSpPr>
        <p:spPr bwMode="auto">
          <a:xfrm>
            <a:off x="2992755" y="2770355"/>
            <a:ext cx="154940" cy="156237"/>
          </a:xfrm>
          <a:prstGeom prst="ellipse">
            <a:avLst/>
          </a:prstGeom>
          <a:solidFill>
            <a:srgbClr val="2D3C87"/>
          </a:solidFill>
          <a:ln>
            <a:noFill/>
          </a:ln>
        </p:spPr>
        <p:txBody>
          <a:bodyPr/>
          <a:lstStyle/>
          <a:p>
            <a:pPr eaLnBrk="1" hangingPunct="1"/>
            <a:endParaRPr lang="zh-CN" altLang="zh-CN"/>
          </a:p>
        </p:txBody>
      </p:sp>
      <p:sp>
        <p:nvSpPr>
          <p:cNvPr id="157" name="Rectangle 17"/>
          <p:cNvSpPr>
            <a:spLocks noChangeArrowheads="1"/>
          </p:cNvSpPr>
          <p:nvPr userDrawn="1"/>
        </p:nvSpPr>
        <p:spPr bwMode="auto">
          <a:xfrm>
            <a:off x="4133215" y="2221620"/>
            <a:ext cx="15240" cy="626855"/>
          </a:xfrm>
          <a:prstGeom prst="rect">
            <a:avLst/>
          </a:prstGeom>
          <a:solidFill>
            <a:schemeClr val="bg1">
              <a:lumMod val="85000"/>
            </a:schemeClr>
          </a:solidFill>
          <a:ln>
            <a:noFill/>
          </a:ln>
        </p:spPr>
        <p:txBody>
          <a:bodyPr/>
          <a:lstStyle/>
          <a:p>
            <a:pPr eaLnBrk="1" hangingPunct="1"/>
            <a:endParaRPr lang="zh-CN" altLang="zh-CN"/>
          </a:p>
        </p:txBody>
      </p:sp>
      <p:sp>
        <p:nvSpPr>
          <p:cNvPr id="158" name="Oval 18"/>
          <p:cNvSpPr>
            <a:spLocks noChangeArrowheads="1"/>
          </p:cNvSpPr>
          <p:nvPr userDrawn="1"/>
        </p:nvSpPr>
        <p:spPr bwMode="auto">
          <a:xfrm>
            <a:off x="4062095" y="2770355"/>
            <a:ext cx="156210" cy="156237"/>
          </a:xfrm>
          <a:prstGeom prst="ellipse">
            <a:avLst/>
          </a:prstGeom>
          <a:solidFill>
            <a:srgbClr val="2D3C87"/>
          </a:solidFill>
          <a:ln>
            <a:noFill/>
          </a:ln>
        </p:spPr>
        <p:txBody>
          <a:bodyPr/>
          <a:lstStyle/>
          <a:p>
            <a:pPr eaLnBrk="1" hangingPunct="1"/>
            <a:endParaRPr lang="zh-CN" altLang="zh-CN"/>
          </a:p>
        </p:txBody>
      </p:sp>
      <p:sp>
        <p:nvSpPr>
          <p:cNvPr id="156" name="Rectangle 16"/>
          <p:cNvSpPr>
            <a:spLocks noChangeArrowheads="1"/>
          </p:cNvSpPr>
          <p:nvPr userDrawn="1"/>
        </p:nvSpPr>
        <p:spPr bwMode="auto">
          <a:xfrm>
            <a:off x="5262245" y="2925323"/>
            <a:ext cx="15240" cy="548101"/>
          </a:xfrm>
          <a:prstGeom prst="rect">
            <a:avLst/>
          </a:prstGeom>
          <a:solidFill>
            <a:schemeClr val="bg1">
              <a:lumMod val="85000"/>
            </a:schemeClr>
          </a:solidFill>
          <a:ln>
            <a:noFill/>
          </a:ln>
        </p:spPr>
        <p:txBody>
          <a:bodyPr/>
          <a:lstStyle/>
          <a:p>
            <a:pPr eaLnBrk="1" hangingPunct="1"/>
            <a:endParaRPr lang="zh-CN" altLang="zh-CN"/>
          </a:p>
        </p:txBody>
      </p:sp>
      <p:sp>
        <p:nvSpPr>
          <p:cNvPr id="159" name="Oval 19"/>
          <p:cNvSpPr>
            <a:spLocks noChangeArrowheads="1"/>
          </p:cNvSpPr>
          <p:nvPr userDrawn="1"/>
        </p:nvSpPr>
        <p:spPr bwMode="auto">
          <a:xfrm>
            <a:off x="5191760" y="2770355"/>
            <a:ext cx="156210" cy="156237"/>
          </a:xfrm>
          <a:prstGeom prst="ellipse">
            <a:avLst/>
          </a:prstGeom>
          <a:solidFill>
            <a:srgbClr val="2D3C87"/>
          </a:solidFill>
          <a:ln>
            <a:noFill/>
          </a:ln>
        </p:spPr>
        <p:txBody>
          <a:bodyPr/>
          <a:lstStyle/>
          <a:p>
            <a:pPr eaLnBrk="1" hangingPunct="1"/>
            <a:endParaRPr lang="zh-CN" altLang="zh-CN"/>
          </a:p>
        </p:txBody>
      </p:sp>
      <p:sp>
        <p:nvSpPr>
          <p:cNvPr id="162" name="Rectangle 267"/>
          <p:cNvSpPr>
            <a:spLocks noChangeArrowheads="1"/>
          </p:cNvSpPr>
          <p:nvPr userDrawn="1"/>
        </p:nvSpPr>
        <p:spPr bwMode="auto">
          <a:xfrm>
            <a:off x="6339840" y="2221620"/>
            <a:ext cx="15240" cy="626855"/>
          </a:xfrm>
          <a:prstGeom prst="rect">
            <a:avLst/>
          </a:prstGeom>
          <a:solidFill>
            <a:schemeClr val="bg1">
              <a:lumMod val="85000"/>
            </a:schemeClr>
          </a:solidFill>
          <a:ln>
            <a:noFill/>
          </a:ln>
        </p:spPr>
        <p:txBody>
          <a:bodyPr/>
          <a:lstStyle/>
          <a:p>
            <a:pPr eaLnBrk="1" hangingPunct="1"/>
            <a:endParaRPr lang="zh-CN" altLang="zh-CN"/>
          </a:p>
        </p:txBody>
      </p:sp>
      <p:sp>
        <p:nvSpPr>
          <p:cNvPr id="163" name="Oval 268"/>
          <p:cNvSpPr>
            <a:spLocks noChangeArrowheads="1"/>
          </p:cNvSpPr>
          <p:nvPr userDrawn="1"/>
        </p:nvSpPr>
        <p:spPr bwMode="auto">
          <a:xfrm>
            <a:off x="6269355" y="2770355"/>
            <a:ext cx="156210" cy="156237"/>
          </a:xfrm>
          <a:prstGeom prst="ellipse">
            <a:avLst/>
          </a:prstGeom>
          <a:solidFill>
            <a:srgbClr val="2D3C87"/>
          </a:solidFill>
          <a:ln>
            <a:noFill/>
          </a:ln>
        </p:spPr>
        <p:txBody>
          <a:bodyPr/>
          <a:lstStyle/>
          <a:p>
            <a:pPr eaLnBrk="1" hangingPunct="1"/>
            <a:endParaRPr lang="zh-CN" altLang="zh-CN"/>
          </a:p>
        </p:txBody>
      </p:sp>
      <p:sp>
        <p:nvSpPr>
          <p:cNvPr id="161" name="Rectangle 266"/>
          <p:cNvSpPr>
            <a:spLocks noChangeArrowheads="1"/>
          </p:cNvSpPr>
          <p:nvPr userDrawn="1"/>
        </p:nvSpPr>
        <p:spPr bwMode="auto">
          <a:xfrm>
            <a:off x="7734935" y="2925323"/>
            <a:ext cx="15240" cy="548101"/>
          </a:xfrm>
          <a:prstGeom prst="rect">
            <a:avLst/>
          </a:prstGeom>
          <a:solidFill>
            <a:schemeClr val="bg1">
              <a:lumMod val="85000"/>
            </a:schemeClr>
          </a:solidFill>
          <a:ln>
            <a:noFill/>
          </a:ln>
        </p:spPr>
        <p:txBody>
          <a:bodyPr/>
          <a:lstStyle/>
          <a:p>
            <a:pPr eaLnBrk="1" hangingPunct="1"/>
            <a:endParaRPr lang="zh-CN" altLang="zh-CN"/>
          </a:p>
        </p:txBody>
      </p:sp>
      <p:sp>
        <p:nvSpPr>
          <p:cNvPr id="165" name="Oval 270"/>
          <p:cNvSpPr>
            <a:spLocks noChangeArrowheads="1"/>
          </p:cNvSpPr>
          <p:nvPr userDrawn="1"/>
        </p:nvSpPr>
        <p:spPr bwMode="auto">
          <a:xfrm>
            <a:off x="7664450" y="2770355"/>
            <a:ext cx="156210" cy="156237"/>
          </a:xfrm>
          <a:prstGeom prst="ellipse">
            <a:avLst/>
          </a:prstGeom>
          <a:solidFill>
            <a:srgbClr val="2D3C87"/>
          </a:solidFill>
          <a:ln>
            <a:noFill/>
          </a:ln>
        </p:spPr>
        <p:txBody>
          <a:bodyPr/>
          <a:lstStyle/>
          <a:p>
            <a:pPr eaLnBrk="1" hangingPunct="1"/>
            <a:endParaRPr lang="zh-CN" altLang="zh-CN"/>
          </a:p>
        </p:txBody>
      </p:sp>
      <p:grpSp>
        <p:nvGrpSpPr>
          <p:cNvPr id="8" name="组合 3"/>
          <p:cNvGrpSpPr/>
          <p:nvPr userDrawn="1"/>
        </p:nvGrpSpPr>
        <p:grpSpPr>
          <a:xfrm>
            <a:off x="1586362" y="1967514"/>
            <a:ext cx="466725" cy="530915"/>
            <a:chOff x="1589534" y="1961482"/>
            <a:chExt cx="466725" cy="530657"/>
          </a:xfrm>
        </p:grpSpPr>
        <p:sp>
          <p:nvSpPr>
            <p:cNvPr id="153" name="Oval 13"/>
            <p:cNvSpPr>
              <a:spLocks noChangeArrowheads="1"/>
            </p:cNvSpPr>
            <p:nvPr/>
          </p:nvSpPr>
          <p:spPr bwMode="auto">
            <a:xfrm>
              <a:off x="1589534" y="1985937"/>
              <a:ext cx="466725" cy="469106"/>
            </a:xfrm>
            <a:prstGeom prst="ellipse">
              <a:avLst/>
            </a:prstGeom>
            <a:solidFill>
              <a:srgbClr val="2D3C87"/>
            </a:solidFill>
            <a:ln>
              <a:noFill/>
            </a:ln>
          </p:spPr>
          <p:txBody>
            <a:bodyPr/>
            <a:lstStyle/>
            <a:p>
              <a:pPr eaLnBrk="1" hangingPunct="1"/>
              <a:endParaRPr lang="zh-CN" altLang="zh-CN"/>
            </a:p>
          </p:txBody>
        </p:sp>
        <p:sp>
          <p:nvSpPr>
            <p:cNvPr id="171" name="Rectangle 33"/>
            <p:cNvSpPr>
              <a:spLocks noChangeArrowheads="1"/>
            </p:cNvSpPr>
            <p:nvPr/>
          </p:nvSpPr>
          <p:spPr bwMode="auto">
            <a:xfrm>
              <a:off x="1663035" y="1961482"/>
              <a:ext cx="351699" cy="53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ysClr val="window" lastClr="FFFFFF"/>
                  </a:solidFill>
                  <a:latin typeface="Raleway" pitchFamily="34" charset="0"/>
                </a:rPr>
                <a:t>1</a:t>
              </a:r>
              <a:endParaRPr lang="en-US" altLang="zh-CN" sz="3000" b="1" dirty="0">
                <a:solidFill>
                  <a:sysClr val="window" lastClr="FFFFFF"/>
                </a:solidFill>
                <a:latin typeface="Raleway" pitchFamily="34" charset="0"/>
              </a:endParaRPr>
            </a:p>
          </p:txBody>
        </p:sp>
      </p:grpSp>
      <p:grpSp>
        <p:nvGrpSpPr>
          <p:cNvPr id="9" name="组合 7"/>
          <p:cNvGrpSpPr/>
          <p:nvPr userDrawn="1"/>
        </p:nvGrpSpPr>
        <p:grpSpPr>
          <a:xfrm>
            <a:off x="3906889" y="1962433"/>
            <a:ext cx="466725" cy="530915"/>
            <a:chOff x="3910061" y="1956407"/>
            <a:chExt cx="466725" cy="530659"/>
          </a:xfrm>
        </p:grpSpPr>
        <p:sp>
          <p:nvSpPr>
            <p:cNvPr id="170" name="Oval 20"/>
            <p:cNvSpPr>
              <a:spLocks noChangeArrowheads="1"/>
            </p:cNvSpPr>
            <p:nvPr/>
          </p:nvSpPr>
          <p:spPr bwMode="auto">
            <a:xfrm>
              <a:off x="3910061" y="1985937"/>
              <a:ext cx="466725" cy="469106"/>
            </a:xfrm>
            <a:prstGeom prst="ellipse">
              <a:avLst/>
            </a:prstGeom>
            <a:solidFill>
              <a:srgbClr val="2D3C87"/>
            </a:solidFill>
            <a:ln>
              <a:noFill/>
            </a:ln>
          </p:spPr>
          <p:txBody>
            <a:bodyPr/>
            <a:lstStyle/>
            <a:p>
              <a:pPr eaLnBrk="1" hangingPunct="1"/>
              <a:endParaRPr lang="zh-CN" altLang="zh-CN"/>
            </a:p>
          </p:txBody>
        </p:sp>
        <p:sp>
          <p:nvSpPr>
            <p:cNvPr id="172" name="Rectangle 34"/>
            <p:cNvSpPr>
              <a:spLocks noChangeArrowheads="1"/>
            </p:cNvSpPr>
            <p:nvPr/>
          </p:nvSpPr>
          <p:spPr bwMode="auto">
            <a:xfrm>
              <a:off x="3966576" y="1956407"/>
              <a:ext cx="351699" cy="53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ysClr val="window" lastClr="FFFFFF"/>
                  </a:solidFill>
                  <a:latin typeface="Raleway" pitchFamily="34" charset="0"/>
                </a:rPr>
                <a:t>3</a:t>
              </a:r>
              <a:endParaRPr lang="en-US" altLang="zh-CN" sz="3000" b="1" dirty="0">
                <a:solidFill>
                  <a:sysClr val="window" lastClr="FFFFFF"/>
                </a:solidFill>
                <a:latin typeface="Raleway" pitchFamily="34" charset="0"/>
              </a:endParaRPr>
            </a:p>
          </p:txBody>
        </p:sp>
      </p:grpSp>
      <p:grpSp>
        <p:nvGrpSpPr>
          <p:cNvPr id="10" name="组合 11"/>
          <p:cNvGrpSpPr/>
          <p:nvPr userDrawn="1"/>
        </p:nvGrpSpPr>
        <p:grpSpPr>
          <a:xfrm>
            <a:off x="6126406" y="1963072"/>
            <a:ext cx="466725" cy="530915"/>
            <a:chOff x="6112434" y="1962120"/>
            <a:chExt cx="466725" cy="530658"/>
          </a:xfrm>
        </p:grpSpPr>
        <p:sp>
          <p:nvSpPr>
            <p:cNvPr id="164" name="Oval 269"/>
            <p:cNvSpPr>
              <a:spLocks noChangeArrowheads="1"/>
            </p:cNvSpPr>
            <p:nvPr/>
          </p:nvSpPr>
          <p:spPr bwMode="auto">
            <a:xfrm>
              <a:off x="6112434" y="1987206"/>
              <a:ext cx="466725" cy="469106"/>
            </a:xfrm>
            <a:prstGeom prst="ellipse">
              <a:avLst/>
            </a:prstGeom>
            <a:solidFill>
              <a:srgbClr val="2D3C87"/>
            </a:solidFill>
            <a:ln>
              <a:noFill/>
            </a:ln>
          </p:spPr>
          <p:txBody>
            <a:bodyPr/>
            <a:lstStyle/>
            <a:p>
              <a:pPr eaLnBrk="1" hangingPunct="1"/>
              <a:endParaRPr lang="zh-CN" altLang="zh-CN"/>
            </a:p>
          </p:txBody>
        </p:sp>
        <p:sp>
          <p:nvSpPr>
            <p:cNvPr id="173" name="Rectangle 35"/>
            <p:cNvSpPr>
              <a:spLocks noChangeArrowheads="1"/>
            </p:cNvSpPr>
            <p:nvPr/>
          </p:nvSpPr>
          <p:spPr bwMode="auto">
            <a:xfrm>
              <a:off x="6166409" y="1962120"/>
              <a:ext cx="351699" cy="53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ysClr val="window" lastClr="FFFFFF"/>
                  </a:solidFill>
                  <a:latin typeface="Raleway" pitchFamily="34" charset="0"/>
                </a:rPr>
                <a:t>5</a:t>
              </a:r>
              <a:endParaRPr lang="en-US" altLang="zh-CN" sz="3000" b="1" dirty="0">
                <a:solidFill>
                  <a:sysClr val="window" lastClr="FFFFFF"/>
                </a:solidFill>
                <a:latin typeface="Raleway" pitchFamily="34" charset="0"/>
              </a:endParaRPr>
            </a:p>
          </p:txBody>
        </p:sp>
      </p:grpSp>
      <p:grpSp>
        <p:nvGrpSpPr>
          <p:cNvPr id="11" name="组合 5"/>
          <p:cNvGrpSpPr/>
          <p:nvPr userDrawn="1"/>
        </p:nvGrpSpPr>
        <p:grpSpPr>
          <a:xfrm>
            <a:off x="2827325" y="3204623"/>
            <a:ext cx="466725" cy="530915"/>
            <a:chOff x="2837483" y="3197994"/>
            <a:chExt cx="466725" cy="530658"/>
          </a:xfrm>
        </p:grpSpPr>
        <p:sp>
          <p:nvSpPr>
            <p:cNvPr id="155" name="Oval 15"/>
            <p:cNvSpPr>
              <a:spLocks noChangeArrowheads="1"/>
            </p:cNvSpPr>
            <p:nvPr/>
          </p:nvSpPr>
          <p:spPr bwMode="auto">
            <a:xfrm>
              <a:off x="2837483" y="3237285"/>
              <a:ext cx="466725" cy="469106"/>
            </a:xfrm>
            <a:prstGeom prst="ellipse">
              <a:avLst/>
            </a:prstGeom>
            <a:solidFill>
              <a:srgbClr val="2D3C87"/>
            </a:solidFill>
            <a:ln>
              <a:noFill/>
            </a:ln>
          </p:spPr>
          <p:txBody>
            <a:bodyPr/>
            <a:lstStyle/>
            <a:p>
              <a:pPr eaLnBrk="1" hangingPunct="1"/>
              <a:endParaRPr lang="zh-CN" altLang="zh-CN"/>
            </a:p>
          </p:txBody>
        </p:sp>
        <p:sp>
          <p:nvSpPr>
            <p:cNvPr id="175" name="Rectangle 37"/>
            <p:cNvSpPr>
              <a:spLocks noChangeArrowheads="1"/>
            </p:cNvSpPr>
            <p:nvPr/>
          </p:nvSpPr>
          <p:spPr bwMode="auto">
            <a:xfrm>
              <a:off x="2888918" y="3197994"/>
              <a:ext cx="351699" cy="53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ysClr val="window" lastClr="FFFFFF"/>
                  </a:solidFill>
                  <a:latin typeface="Raleway" pitchFamily="34" charset="0"/>
                </a:rPr>
                <a:t>2</a:t>
              </a:r>
              <a:endParaRPr lang="en-US" altLang="zh-CN" sz="3000" b="1" dirty="0">
                <a:solidFill>
                  <a:sysClr val="window" lastClr="FFFFFF"/>
                </a:solidFill>
                <a:latin typeface="Raleway" pitchFamily="34" charset="0"/>
              </a:endParaRPr>
            </a:p>
          </p:txBody>
        </p:sp>
      </p:grpSp>
      <p:grpSp>
        <p:nvGrpSpPr>
          <p:cNvPr id="12" name="组合 9"/>
          <p:cNvGrpSpPr/>
          <p:nvPr userDrawn="1"/>
        </p:nvGrpSpPr>
        <p:grpSpPr>
          <a:xfrm>
            <a:off x="5037510" y="3204861"/>
            <a:ext cx="466725" cy="530915"/>
            <a:chOff x="5037508" y="3194422"/>
            <a:chExt cx="466725" cy="530658"/>
          </a:xfrm>
        </p:grpSpPr>
        <p:sp>
          <p:nvSpPr>
            <p:cNvPr id="160" name="Oval 20"/>
            <p:cNvSpPr>
              <a:spLocks noChangeArrowheads="1"/>
            </p:cNvSpPr>
            <p:nvPr/>
          </p:nvSpPr>
          <p:spPr bwMode="auto">
            <a:xfrm>
              <a:off x="5037508" y="3233476"/>
              <a:ext cx="466725" cy="469106"/>
            </a:xfrm>
            <a:prstGeom prst="ellipse">
              <a:avLst/>
            </a:prstGeom>
            <a:solidFill>
              <a:srgbClr val="2D3C87"/>
            </a:solidFill>
            <a:ln>
              <a:noFill/>
            </a:ln>
          </p:spPr>
          <p:txBody>
            <a:bodyPr/>
            <a:lstStyle/>
            <a:p>
              <a:pPr eaLnBrk="1" hangingPunct="1"/>
              <a:endParaRPr lang="zh-CN" altLang="zh-CN"/>
            </a:p>
          </p:txBody>
        </p:sp>
        <p:sp>
          <p:nvSpPr>
            <p:cNvPr id="176" name="Rectangle 38"/>
            <p:cNvSpPr>
              <a:spLocks noChangeArrowheads="1"/>
            </p:cNvSpPr>
            <p:nvPr/>
          </p:nvSpPr>
          <p:spPr bwMode="auto">
            <a:xfrm>
              <a:off x="5078703" y="3194422"/>
              <a:ext cx="351699" cy="53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ysClr val="window" lastClr="FFFFFF"/>
                  </a:solidFill>
                  <a:latin typeface="Raleway" pitchFamily="34" charset="0"/>
                </a:rPr>
                <a:t>4</a:t>
              </a:r>
              <a:endParaRPr lang="en-US" altLang="zh-CN" sz="3000" b="1" dirty="0">
                <a:solidFill>
                  <a:sysClr val="window" lastClr="FFFFFF"/>
                </a:solidFill>
                <a:latin typeface="Raleway" pitchFamily="34" charset="0"/>
              </a:endParaRPr>
            </a:p>
          </p:txBody>
        </p:sp>
      </p:grpSp>
      <p:grpSp>
        <p:nvGrpSpPr>
          <p:cNvPr id="18" name="组合 13"/>
          <p:cNvGrpSpPr/>
          <p:nvPr userDrawn="1"/>
        </p:nvGrpSpPr>
        <p:grpSpPr>
          <a:xfrm>
            <a:off x="7516470" y="3220743"/>
            <a:ext cx="465534" cy="530915"/>
            <a:chOff x="7502499" y="3219183"/>
            <a:chExt cx="465534" cy="530657"/>
          </a:xfrm>
        </p:grpSpPr>
        <p:sp>
          <p:nvSpPr>
            <p:cNvPr id="166" name="Oval 271"/>
            <p:cNvSpPr>
              <a:spLocks noChangeArrowheads="1"/>
            </p:cNvSpPr>
            <p:nvPr/>
          </p:nvSpPr>
          <p:spPr bwMode="auto">
            <a:xfrm>
              <a:off x="7502499" y="3237285"/>
              <a:ext cx="465534" cy="469106"/>
            </a:xfrm>
            <a:prstGeom prst="ellipse">
              <a:avLst/>
            </a:prstGeom>
            <a:solidFill>
              <a:srgbClr val="2D3C87"/>
            </a:solidFill>
            <a:ln>
              <a:noFill/>
            </a:ln>
          </p:spPr>
          <p:txBody>
            <a:bodyPr/>
            <a:lstStyle/>
            <a:p>
              <a:pPr eaLnBrk="1" hangingPunct="1"/>
              <a:endParaRPr lang="zh-CN" altLang="zh-CN"/>
            </a:p>
          </p:txBody>
        </p:sp>
        <p:sp>
          <p:nvSpPr>
            <p:cNvPr id="177" name="Rectangle 39"/>
            <p:cNvSpPr>
              <a:spLocks noChangeArrowheads="1"/>
            </p:cNvSpPr>
            <p:nvPr/>
          </p:nvSpPr>
          <p:spPr bwMode="auto">
            <a:xfrm>
              <a:off x="7553299" y="3219183"/>
              <a:ext cx="351790" cy="53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eaLnBrk="1" hangingPunct="1"/>
              <a:r>
                <a:rPr lang="id-ID" sz="3000" b="1" dirty="0">
                  <a:solidFill>
                    <a:sysClr val="window" lastClr="FFFFFF"/>
                  </a:solidFill>
                  <a:latin typeface="Raleway" pitchFamily="34" charset="0"/>
                </a:rPr>
                <a:t>6</a:t>
              </a:r>
              <a:endParaRPr lang="en-US" altLang="zh-CN" sz="3000" b="1" dirty="0">
                <a:solidFill>
                  <a:sysClr val="window" lastClr="FFFFFF"/>
                </a:solidFill>
                <a:latin typeface="Raleway" pitchFamily="34" charset="0"/>
              </a:endParaRPr>
            </a:p>
          </p:txBody>
        </p:sp>
      </p:grpSp>
      <p:sp>
        <p:nvSpPr>
          <p:cNvPr id="104" name="矩形 103"/>
          <p:cNvSpPr/>
          <p:nvPr/>
        </p:nvSpPr>
        <p:spPr>
          <a:xfrm flipV="1">
            <a:off x="2427044" y="558480"/>
            <a:ext cx="6540500" cy="43208"/>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05" name="图片 104"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50"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51"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52" name="文本占位符 2"/>
          <p:cNvSpPr>
            <a:spLocks noGrp="1"/>
          </p:cNvSpPr>
          <p:nvPr>
            <p:ph type="body" sz="quarter" idx="12" hasCustomPrompt="1"/>
          </p:nvPr>
        </p:nvSpPr>
        <p:spPr>
          <a:xfrm>
            <a:off x="1328287" y="1182451"/>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53" name="文本占位符 2"/>
          <p:cNvSpPr>
            <a:spLocks noGrp="1"/>
          </p:cNvSpPr>
          <p:nvPr>
            <p:ph type="body" sz="quarter" idx="13" hasCustomPrompt="1"/>
          </p:nvPr>
        </p:nvSpPr>
        <p:spPr>
          <a:xfrm>
            <a:off x="1242964" y="1487255"/>
            <a:ext cx="1143731" cy="417750"/>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54" name="文本占位符 2"/>
          <p:cNvSpPr>
            <a:spLocks noGrp="1"/>
          </p:cNvSpPr>
          <p:nvPr>
            <p:ph type="body" sz="quarter" idx="14" hasCustomPrompt="1"/>
          </p:nvPr>
        </p:nvSpPr>
        <p:spPr>
          <a:xfrm>
            <a:off x="3668773" y="1182447"/>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55" name="文本占位符 2"/>
          <p:cNvSpPr>
            <a:spLocks noGrp="1"/>
          </p:cNvSpPr>
          <p:nvPr>
            <p:ph type="body" sz="quarter" idx="15" hasCustomPrompt="1"/>
          </p:nvPr>
        </p:nvSpPr>
        <p:spPr>
          <a:xfrm>
            <a:off x="3583450" y="1487251"/>
            <a:ext cx="1143731" cy="417750"/>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56" name="文本占位符 2"/>
          <p:cNvSpPr>
            <a:spLocks noGrp="1"/>
          </p:cNvSpPr>
          <p:nvPr>
            <p:ph type="body" sz="quarter" idx="16" hasCustomPrompt="1"/>
          </p:nvPr>
        </p:nvSpPr>
        <p:spPr>
          <a:xfrm>
            <a:off x="5867741" y="1182443"/>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57" name="文本占位符 2"/>
          <p:cNvSpPr>
            <a:spLocks noGrp="1"/>
          </p:cNvSpPr>
          <p:nvPr>
            <p:ph type="body" sz="quarter" idx="17" hasCustomPrompt="1"/>
          </p:nvPr>
        </p:nvSpPr>
        <p:spPr>
          <a:xfrm>
            <a:off x="5782418" y="1487247"/>
            <a:ext cx="1143731" cy="417750"/>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58" name="文本占位符 2"/>
          <p:cNvSpPr>
            <a:spLocks noGrp="1"/>
          </p:cNvSpPr>
          <p:nvPr>
            <p:ph type="body" sz="quarter" idx="18" hasCustomPrompt="1"/>
          </p:nvPr>
        </p:nvSpPr>
        <p:spPr>
          <a:xfrm>
            <a:off x="7261145" y="3827737"/>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59" name="文本占位符 2"/>
          <p:cNvSpPr>
            <a:spLocks noGrp="1"/>
          </p:cNvSpPr>
          <p:nvPr>
            <p:ph type="body" sz="quarter" idx="19" hasCustomPrompt="1"/>
          </p:nvPr>
        </p:nvSpPr>
        <p:spPr>
          <a:xfrm>
            <a:off x="7175822" y="4132541"/>
            <a:ext cx="1143731" cy="417750"/>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60" name="文本占位符 2"/>
          <p:cNvSpPr>
            <a:spLocks noGrp="1"/>
          </p:cNvSpPr>
          <p:nvPr>
            <p:ph type="body" sz="quarter" idx="20" hasCustomPrompt="1"/>
          </p:nvPr>
        </p:nvSpPr>
        <p:spPr>
          <a:xfrm>
            <a:off x="4833563" y="3827733"/>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61" name="文本占位符 2"/>
          <p:cNvSpPr>
            <a:spLocks noGrp="1"/>
          </p:cNvSpPr>
          <p:nvPr>
            <p:ph type="body" sz="quarter" idx="21" hasCustomPrompt="1"/>
          </p:nvPr>
        </p:nvSpPr>
        <p:spPr>
          <a:xfrm>
            <a:off x="4748240" y="4132537"/>
            <a:ext cx="1143731" cy="417750"/>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62" name="文本占位符 2"/>
          <p:cNvSpPr>
            <a:spLocks noGrp="1"/>
          </p:cNvSpPr>
          <p:nvPr>
            <p:ph type="body" sz="quarter" idx="22" hasCustomPrompt="1"/>
          </p:nvPr>
        </p:nvSpPr>
        <p:spPr>
          <a:xfrm>
            <a:off x="2569271" y="3827729"/>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63" name="文本占位符 2"/>
          <p:cNvSpPr>
            <a:spLocks noGrp="1"/>
          </p:cNvSpPr>
          <p:nvPr>
            <p:ph type="body" sz="quarter" idx="23" hasCustomPrompt="1"/>
          </p:nvPr>
        </p:nvSpPr>
        <p:spPr>
          <a:xfrm>
            <a:off x="2483948" y="4132533"/>
            <a:ext cx="1143731" cy="417750"/>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3339940" y="1444045"/>
            <a:ext cx="2540481" cy="2540519"/>
            <a:chOff x="4642306" y="2162305"/>
            <a:chExt cx="3572551" cy="3570877"/>
          </a:xfrm>
        </p:grpSpPr>
        <p:sp>
          <p:nvSpPr>
            <p:cNvPr id="30722" name="Freeform 5"/>
            <p:cNvSpPr/>
            <p:nvPr/>
          </p:nvSpPr>
          <p:spPr bwMode="auto">
            <a:xfrm>
              <a:off x="6467086" y="3257173"/>
              <a:ext cx="1747771" cy="2460941"/>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2D3C87"/>
            </a:solidFill>
            <a:ln>
              <a:noFill/>
            </a:ln>
          </p:spPr>
          <p:txBody>
            <a:bodyPr/>
            <a:lstStyle/>
            <a:p>
              <a:endParaRPr lang="zh-CN" altLang="en-US" sz="1280"/>
            </a:p>
          </p:txBody>
        </p:sp>
        <p:sp>
          <p:nvSpPr>
            <p:cNvPr id="30723" name="Freeform 6"/>
            <p:cNvSpPr/>
            <p:nvPr/>
          </p:nvSpPr>
          <p:spPr bwMode="auto">
            <a:xfrm>
              <a:off x="5740523" y="2162305"/>
              <a:ext cx="2459267" cy="1746097"/>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rgbClr val="2D3C87"/>
            </a:solidFill>
            <a:ln>
              <a:noFill/>
            </a:ln>
          </p:spPr>
          <p:txBody>
            <a:bodyPr/>
            <a:lstStyle/>
            <a:p>
              <a:endParaRPr lang="zh-CN" altLang="en-US" sz="1280"/>
            </a:p>
          </p:txBody>
        </p:sp>
        <p:sp>
          <p:nvSpPr>
            <p:cNvPr id="30724" name="Freeform 7"/>
            <p:cNvSpPr/>
            <p:nvPr/>
          </p:nvSpPr>
          <p:spPr bwMode="auto">
            <a:xfrm>
              <a:off x="4642306" y="2177373"/>
              <a:ext cx="1747771" cy="245926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2D3C87"/>
            </a:solidFill>
            <a:ln>
              <a:noFill/>
            </a:ln>
          </p:spPr>
          <p:txBody>
            <a:bodyPr/>
            <a:lstStyle/>
            <a:p>
              <a:endParaRPr lang="zh-CN" altLang="en-US" sz="1280"/>
            </a:p>
          </p:txBody>
        </p:sp>
        <p:sp>
          <p:nvSpPr>
            <p:cNvPr id="30725" name="Freeform 8"/>
            <p:cNvSpPr/>
            <p:nvPr/>
          </p:nvSpPr>
          <p:spPr bwMode="auto">
            <a:xfrm>
              <a:off x="4659048" y="3987085"/>
              <a:ext cx="2460941" cy="1746097"/>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rgbClr val="2D3C87"/>
            </a:solidFill>
            <a:ln>
              <a:noFill/>
            </a:ln>
          </p:spPr>
          <p:txBody>
            <a:bodyPr/>
            <a:lstStyle/>
            <a:p>
              <a:endParaRPr lang="zh-CN" altLang="en-US" sz="1280"/>
            </a:p>
          </p:txBody>
        </p:sp>
      </p:grpSp>
      <p:sp>
        <p:nvSpPr>
          <p:cNvPr id="123" name="矩形 122"/>
          <p:cNvSpPr/>
          <p:nvPr/>
        </p:nvSpPr>
        <p:spPr>
          <a:xfrm flipV="1">
            <a:off x="2427044" y="558480"/>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24" name="图片 123"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27" name="文本占位符 2"/>
          <p:cNvSpPr>
            <a:spLocks noGrp="1"/>
          </p:cNvSpPr>
          <p:nvPr>
            <p:ph type="body" sz="quarter" idx="20" hasCustomPrompt="1"/>
          </p:nvPr>
        </p:nvSpPr>
        <p:spPr>
          <a:xfrm>
            <a:off x="750995" y="1302922"/>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29" name="文本占位符 4"/>
          <p:cNvSpPr>
            <a:spLocks noGrp="1"/>
          </p:cNvSpPr>
          <p:nvPr>
            <p:ph type="body" sz="quarter" idx="12" hasCustomPrompt="1"/>
          </p:nvPr>
        </p:nvSpPr>
        <p:spPr>
          <a:xfrm>
            <a:off x="710367" y="1602781"/>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30" name="文本占位符 2"/>
          <p:cNvSpPr>
            <a:spLocks noGrp="1"/>
          </p:cNvSpPr>
          <p:nvPr>
            <p:ph type="body" sz="quarter" idx="21" hasCustomPrompt="1"/>
          </p:nvPr>
        </p:nvSpPr>
        <p:spPr>
          <a:xfrm>
            <a:off x="750991" y="3022906"/>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31" name="文本占位符 4"/>
          <p:cNvSpPr>
            <a:spLocks noGrp="1"/>
          </p:cNvSpPr>
          <p:nvPr>
            <p:ph type="body" sz="quarter" idx="22" hasCustomPrompt="1"/>
          </p:nvPr>
        </p:nvSpPr>
        <p:spPr>
          <a:xfrm>
            <a:off x="710363" y="3322765"/>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32" name="文本占位符 2"/>
          <p:cNvSpPr>
            <a:spLocks noGrp="1"/>
          </p:cNvSpPr>
          <p:nvPr>
            <p:ph type="body" sz="quarter" idx="23" hasCustomPrompt="1"/>
          </p:nvPr>
        </p:nvSpPr>
        <p:spPr>
          <a:xfrm>
            <a:off x="6259307" y="1313804"/>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33" name="文本占位符 4"/>
          <p:cNvSpPr>
            <a:spLocks noGrp="1"/>
          </p:cNvSpPr>
          <p:nvPr>
            <p:ph type="body" sz="quarter" idx="24" hasCustomPrompt="1"/>
          </p:nvPr>
        </p:nvSpPr>
        <p:spPr>
          <a:xfrm>
            <a:off x="6218679" y="1613663"/>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34" name="文本占位符 2"/>
          <p:cNvSpPr>
            <a:spLocks noGrp="1"/>
          </p:cNvSpPr>
          <p:nvPr>
            <p:ph type="body" sz="quarter" idx="25" hasCustomPrompt="1"/>
          </p:nvPr>
        </p:nvSpPr>
        <p:spPr>
          <a:xfrm>
            <a:off x="6259303" y="3033788"/>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35" name="文本占位符 4"/>
          <p:cNvSpPr>
            <a:spLocks noGrp="1"/>
          </p:cNvSpPr>
          <p:nvPr>
            <p:ph type="body" sz="quarter" idx="26" hasCustomPrompt="1"/>
          </p:nvPr>
        </p:nvSpPr>
        <p:spPr>
          <a:xfrm>
            <a:off x="6218675" y="3333647"/>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36" name="文本占位符 4"/>
          <p:cNvSpPr>
            <a:spLocks noGrp="1"/>
          </p:cNvSpPr>
          <p:nvPr>
            <p:ph type="body" sz="quarter" idx="13" hasCustomPrompt="1"/>
          </p:nvPr>
        </p:nvSpPr>
        <p:spPr>
          <a:xfrm>
            <a:off x="3416143" y="1571292"/>
            <a:ext cx="621430" cy="548951"/>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Geometr415 Blk BT" panose="020B0802020204020303" pitchFamily="34" charset="0"/>
                <a:ea typeface="微软雅黑" panose="020B0503020204020204" charset="-122"/>
                <a:cs typeface="Geometr415 Blk BT" panose="020B0802020204020303" pitchFamily="34" charset="0"/>
              </a:defRPr>
            </a:lvl1pPr>
          </a:lstStyle>
          <a:p>
            <a:pPr lvl="0"/>
            <a:r>
              <a:rPr lang="en-US" altLang="zh-CN" dirty="0"/>
              <a:t>01</a:t>
            </a:r>
            <a:endParaRPr lang="zh-CN" altLang="en-US" dirty="0"/>
          </a:p>
        </p:txBody>
      </p:sp>
      <p:sp>
        <p:nvSpPr>
          <p:cNvPr id="37" name="文本占位符 4"/>
          <p:cNvSpPr>
            <a:spLocks noGrp="1"/>
          </p:cNvSpPr>
          <p:nvPr>
            <p:ph type="body" sz="quarter" idx="27" hasCustomPrompt="1"/>
          </p:nvPr>
        </p:nvSpPr>
        <p:spPr>
          <a:xfrm>
            <a:off x="5212329" y="1560402"/>
            <a:ext cx="621430" cy="548951"/>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Geometr415 Blk BT" panose="020B0802020204020303" pitchFamily="34" charset="0"/>
                <a:ea typeface="微软雅黑" panose="020B0503020204020204" charset="-122"/>
                <a:cs typeface="Geometr415 Blk BT" panose="020B0802020204020303" pitchFamily="34" charset="0"/>
              </a:defRPr>
            </a:lvl1pPr>
          </a:lstStyle>
          <a:p>
            <a:pPr lvl="0"/>
            <a:r>
              <a:rPr lang="en-US" altLang="zh-CN" dirty="0"/>
              <a:t>02</a:t>
            </a:r>
            <a:endParaRPr lang="zh-CN" altLang="en-US" dirty="0"/>
          </a:p>
        </p:txBody>
      </p:sp>
      <p:sp>
        <p:nvSpPr>
          <p:cNvPr id="38" name="文本占位符 4"/>
          <p:cNvSpPr>
            <a:spLocks noGrp="1"/>
          </p:cNvSpPr>
          <p:nvPr>
            <p:ph type="body" sz="quarter" idx="28" hasCustomPrompt="1"/>
          </p:nvPr>
        </p:nvSpPr>
        <p:spPr>
          <a:xfrm>
            <a:off x="5190553" y="3323930"/>
            <a:ext cx="621430" cy="548951"/>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Geometr415 Blk BT" panose="020B0802020204020303" pitchFamily="34" charset="0"/>
                <a:ea typeface="微软雅黑" panose="020B0503020204020204" charset="-122"/>
                <a:cs typeface="Geometr415 Blk BT" panose="020B0802020204020303" pitchFamily="34" charset="0"/>
              </a:defRPr>
            </a:lvl1pPr>
          </a:lstStyle>
          <a:p>
            <a:pPr lvl="0"/>
            <a:r>
              <a:rPr lang="en-US" altLang="zh-CN" dirty="0"/>
              <a:t>03</a:t>
            </a:r>
            <a:endParaRPr lang="zh-CN" altLang="en-US" dirty="0"/>
          </a:p>
        </p:txBody>
      </p:sp>
      <p:sp>
        <p:nvSpPr>
          <p:cNvPr id="39" name="文本占位符 4"/>
          <p:cNvSpPr>
            <a:spLocks noGrp="1"/>
          </p:cNvSpPr>
          <p:nvPr>
            <p:ph type="body" sz="quarter" idx="29" hasCustomPrompt="1"/>
          </p:nvPr>
        </p:nvSpPr>
        <p:spPr>
          <a:xfrm>
            <a:off x="3416131" y="3334812"/>
            <a:ext cx="621430" cy="548951"/>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Geometr415 Blk BT" panose="020B0802020204020303" pitchFamily="34" charset="0"/>
                <a:ea typeface="微软雅黑" panose="020B0503020204020204" charset="-122"/>
                <a:cs typeface="Geometr415 Blk BT" panose="020B0802020204020303" pitchFamily="34" charset="0"/>
              </a:defRPr>
            </a:lvl1pPr>
          </a:lstStyle>
          <a:p>
            <a:pPr lvl="0"/>
            <a:r>
              <a:rPr lang="en-US" altLang="zh-CN" dirty="0"/>
              <a:t>04</a:t>
            </a:r>
            <a:endParaRPr lang="zh-CN" altLang="en-US" dirty="0"/>
          </a:p>
        </p:txBody>
      </p:sp>
      <p:sp>
        <p:nvSpPr>
          <p:cNvPr id="40"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41"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45" name="组合 44"/>
          <p:cNvGrpSpPr/>
          <p:nvPr userDrawn="1"/>
        </p:nvGrpSpPr>
        <p:grpSpPr>
          <a:xfrm>
            <a:off x="3264855" y="1409630"/>
            <a:ext cx="2728913" cy="2718276"/>
            <a:chOff x="3736975" y="1636713"/>
            <a:chExt cx="2728913" cy="2717800"/>
          </a:xfrm>
        </p:grpSpPr>
        <p:sp>
          <p:nvSpPr>
            <p:cNvPr id="41" name="MH_Other_1"/>
            <p:cNvSpPr>
              <a:spLocks noChangeArrowheads="1"/>
            </p:cNvSpPr>
            <p:nvPr/>
          </p:nvSpPr>
          <p:spPr bwMode="auto">
            <a:xfrm>
              <a:off x="3736975" y="1636713"/>
              <a:ext cx="1366838" cy="1365250"/>
            </a:xfrm>
            <a:prstGeom prst="diamond">
              <a:avLst/>
            </a:prstGeom>
            <a:solidFill>
              <a:srgbClr val="2D3C8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defRPr sz="1700">
                  <a:solidFill>
                    <a:sysClr val="windowText" lastClr="000000"/>
                  </a:solidFill>
                  <a:latin typeface="Arial" panose="020B0604020202090204" pitchFamily="34" charset="0"/>
                  <a:ea typeface="宋体" panose="02010600030101010101" pitchFamily="2" charset="-122"/>
                </a:defRPr>
              </a:lvl1pPr>
              <a:lvl2pPr marL="742950" indent="-285750">
                <a:defRPr sz="1700">
                  <a:solidFill>
                    <a:sysClr val="windowText" lastClr="000000"/>
                  </a:solidFill>
                  <a:latin typeface="Arial" panose="020B0604020202090204" pitchFamily="34" charset="0"/>
                  <a:ea typeface="宋体" panose="02010600030101010101" pitchFamily="2" charset="-122"/>
                </a:defRPr>
              </a:lvl2pPr>
              <a:lvl3pPr marL="1143000" indent="-228600">
                <a:defRPr sz="1700">
                  <a:solidFill>
                    <a:sysClr val="windowText" lastClr="000000"/>
                  </a:solidFill>
                  <a:latin typeface="Arial" panose="020B0604020202090204" pitchFamily="34" charset="0"/>
                  <a:ea typeface="宋体" panose="02010600030101010101" pitchFamily="2" charset="-122"/>
                </a:defRPr>
              </a:lvl3pPr>
              <a:lvl4pPr marL="1600200" indent="-228600">
                <a:defRPr sz="1700">
                  <a:solidFill>
                    <a:sysClr val="windowText" lastClr="000000"/>
                  </a:solidFill>
                  <a:latin typeface="Arial" panose="020B0604020202090204" pitchFamily="34" charset="0"/>
                  <a:ea typeface="宋体" panose="02010600030101010101" pitchFamily="2" charset="-122"/>
                </a:defRPr>
              </a:lvl4pPr>
              <a:lvl5pPr marL="2057400" indent="-228600">
                <a:defRPr sz="1700">
                  <a:solidFill>
                    <a:sysClr val="windowText" lastClr="000000"/>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9pPr>
            </a:lstStyle>
            <a:p>
              <a:pPr algn="ctr" eaLnBrk="1" hangingPunct="1"/>
              <a:endParaRPr lang="en-US" altLang="zh-CN" sz="1400" dirty="0">
                <a:solidFill>
                  <a:sysClr val="window" lastClr="FFFFFF"/>
                </a:solidFill>
                <a:latin typeface="微软雅黑" panose="020B0503020204020204" charset="-122"/>
                <a:ea typeface="微软雅黑" panose="020B0503020204020204" charset="-122"/>
              </a:endParaRPr>
            </a:p>
          </p:txBody>
        </p:sp>
        <p:sp>
          <p:nvSpPr>
            <p:cNvPr id="42" name="MH_Other_1"/>
            <p:cNvSpPr>
              <a:spLocks noChangeArrowheads="1"/>
            </p:cNvSpPr>
            <p:nvPr/>
          </p:nvSpPr>
          <p:spPr bwMode="auto">
            <a:xfrm>
              <a:off x="5099050" y="1636713"/>
              <a:ext cx="1366838" cy="1365250"/>
            </a:xfrm>
            <a:prstGeom prst="diamond">
              <a:avLst/>
            </a:prstGeom>
            <a:solidFill>
              <a:srgbClr val="2D3C8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defRPr sz="1700">
                  <a:solidFill>
                    <a:sysClr val="windowText" lastClr="000000"/>
                  </a:solidFill>
                  <a:latin typeface="Arial" panose="020B0604020202090204" pitchFamily="34" charset="0"/>
                  <a:ea typeface="宋体" panose="02010600030101010101" pitchFamily="2" charset="-122"/>
                </a:defRPr>
              </a:lvl1pPr>
              <a:lvl2pPr marL="742950" indent="-285750">
                <a:defRPr sz="1700">
                  <a:solidFill>
                    <a:sysClr val="windowText" lastClr="000000"/>
                  </a:solidFill>
                  <a:latin typeface="Arial" panose="020B0604020202090204" pitchFamily="34" charset="0"/>
                  <a:ea typeface="宋体" panose="02010600030101010101" pitchFamily="2" charset="-122"/>
                </a:defRPr>
              </a:lvl2pPr>
              <a:lvl3pPr marL="1143000" indent="-228600">
                <a:defRPr sz="1700">
                  <a:solidFill>
                    <a:sysClr val="windowText" lastClr="000000"/>
                  </a:solidFill>
                  <a:latin typeface="Arial" panose="020B0604020202090204" pitchFamily="34" charset="0"/>
                  <a:ea typeface="宋体" panose="02010600030101010101" pitchFamily="2" charset="-122"/>
                </a:defRPr>
              </a:lvl3pPr>
              <a:lvl4pPr marL="1600200" indent="-228600">
                <a:defRPr sz="1700">
                  <a:solidFill>
                    <a:sysClr val="windowText" lastClr="000000"/>
                  </a:solidFill>
                  <a:latin typeface="Arial" panose="020B0604020202090204" pitchFamily="34" charset="0"/>
                  <a:ea typeface="宋体" panose="02010600030101010101" pitchFamily="2" charset="-122"/>
                </a:defRPr>
              </a:lvl4pPr>
              <a:lvl5pPr marL="2057400" indent="-228600">
                <a:defRPr sz="1700">
                  <a:solidFill>
                    <a:sysClr val="windowText" lastClr="000000"/>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9pPr>
            </a:lstStyle>
            <a:p>
              <a:pPr algn="ctr" eaLnBrk="1" hangingPunct="1"/>
              <a:endParaRPr lang="en-US" sz="1400" dirty="0">
                <a:solidFill>
                  <a:sysClr val="window" lastClr="FFFFFF"/>
                </a:solidFill>
                <a:latin typeface="+mn-ea"/>
                <a:ea typeface="+mn-ea"/>
              </a:endParaRPr>
            </a:p>
          </p:txBody>
        </p:sp>
        <p:sp>
          <p:nvSpPr>
            <p:cNvPr id="43" name="MH_Other_1"/>
            <p:cNvSpPr>
              <a:spLocks noChangeArrowheads="1"/>
            </p:cNvSpPr>
            <p:nvPr/>
          </p:nvSpPr>
          <p:spPr bwMode="auto">
            <a:xfrm>
              <a:off x="3736975" y="2989263"/>
              <a:ext cx="1366838" cy="1365250"/>
            </a:xfrm>
            <a:prstGeom prst="diamond">
              <a:avLst/>
            </a:prstGeom>
            <a:solidFill>
              <a:srgbClr val="2D3C8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defRPr sz="1700">
                  <a:solidFill>
                    <a:sysClr val="windowText" lastClr="000000"/>
                  </a:solidFill>
                  <a:latin typeface="Arial" panose="020B0604020202090204" pitchFamily="34" charset="0"/>
                  <a:ea typeface="宋体" panose="02010600030101010101" pitchFamily="2" charset="-122"/>
                </a:defRPr>
              </a:lvl1pPr>
              <a:lvl2pPr marL="742950" indent="-285750">
                <a:defRPr sz="1700">
                  <a:solidFill>
                    <a:sysClr val="windowText" lastClr="000000"/>
                  </a:solidFill>
                  <a:latin typeface="Arial" panose="020B0604020202090204" pitchFamily="34" charset="0"/>
                  <a:ea typeface="宋体" panose="02010600030101010101" pitchFamily="2" charset="-122"/>
                </a:defRPr>
              </a:lvl2pPr>
              <a:lvl3pPr marL="1143000" indent="-228600">
                <a:defRPr sz="1700">
                  <a:solidFill>
                    <a:sysClr val="windowText" lastClr="000000"/>
                  </a:solidFill>
                  <a:latin typeface="Arial" panose="020B0604020202090204" pitchFamily="34" charset="0"/>
                  <a:ea typeface="宋体" panose="02010600030101010101" pitchFamily="2" charset="-122"/>
                </a:defRPr>
              </a:lvl3pPr>
              <a:lvl4pPr marL="1600200" indent="-228600">
                <a:defRPr sz="1700">
                  <a:solidFill>
                    <a:sysClr val="windowText" lastClr="000000"/>
                  </a:solidFill>
                  <a:latin typeface="Arial" panose="020B0604020202090204" pitchFamily="34" charset="0"/>
                  <a:ea typeface="宋体" panose="02010600030101010101" pitchFamily="2" charset="-122"/>
                </a:defRPr>
              </a:lvl4pPr>
              <a:lvl5pPr marL="2057400" indent="-228600">
                <a:defRPr sz="1700">
                  <a:solidFill>
                    <a:sysClr val="windowText" lastClr="000000"/>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9pPr>
            </a:lstStyle>
            <a:p>
              <a:pPr algn="ctr" eaLnBrk="1" hangingPunct="1"/>
              <a:endParaRPr lang="en-US" sz="1400" dirty="0">
                <a:solidFill>
                  <a:sysClr val="window" lastClr="FFFFFF"/>
                </a:solidFill>
                <a:latin typeface="+mn-ea"/>
                <a:ea typeface="+mn-ea"/>
              </a:endParaRPr>
            </a:p>
          </p:txBody>
        </p:sp>
        <p:sp>
          <p:nvSpPr>
            <p:cNvPr id="44" name="MH_Other_1"/>
            <p:cNvSpPr>
              <a:spLocks noChangeArrowheads="1"/>
            </p:cNvSpPr>
            <p:nvPr/>
          </p:nvSpPr>
          <p:spPr bwMode="auto">
            <a:xfrm>
              <a:off x="5099050" y="2989263"/>
              <a:ext cx="1366838" cy="1365250"/>
            </a:xfrm>
            <a:prstGeom prst="diamond">
              <a:avLst/>
            </a:prstGeom>
            <a:solidFill>
              <a:srgbClr val="2D3C8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defRPr sz="1700">
                  <a:solidFill>
                    <a:sysClr val="windowText" lastClr="000000"/>
                  </a:solidFill>
                  <a:latin typeface="Arial" panose="020B0604020202090204" pitchFamily="34" charset="0"/>
                  <a:ea typeface="宋体" panose="02010600030101010101" pitchFamily="2" charset="-122"/>
                </a:defRPr>
              </a:lvl1pPr>
              <a:lvl2pPr marL="742950" indent="-285750">
                <a:defRPr sz="1700">
                  <a:solidFill>
                    <a:sysClr val="windowText" lastClr="000000"/>
                  </a:solidFill>
                  <a:latin typeface="Arial" panose="020B0604020202090204" pitchFamily="34" charset="0"/>
                  <a:ea typeface="宋体" panose="02010600030101010101" pitchFamily="2" charset="-122"/>
                </a:defRPr>
              </a:lvl2pPr>
              <a:lvl3pPr marL="1143000" indent="-228600">
                <a:defRPr sz="1700">
                  <a:solidFill>
                    <a:sysClr val="windowText" lastClr="000000"/>
                  </a:solidFill>
                  <a:latin typeface="Arial" panose="020B0604020202090204" pitchFamily="34" charset="0"/>
                  <a:ea typeface="宋体" panose="02010600030101010101" pitchFamily="2" charset="-122"/>
                </a:defRPr>
              </a:lvl3pPr>
              <a:lvl4pPr marL="1600200" indent="-228600">
                <a:defRPr sz="1700">
                  <a:solidFill>
                    <a:sysClr val="windowText" lastClr="000000"/>
                  </a:solidFill>
                  <a:latin typeface="Arial" panose="020B0604020202090204" pitchFamily="34" charset="0"/>
                  <a:ea typeface="宋体" panose="02010600030101010101" pitchFamily="2" charset="-122"/>
                </a:defRPr>
              </a:lvl4pPr>
              <a:lvl5pPr marL="2057400" indent="-228600">
                <a:defRPr sz="1700">
                  <a:solidFill>
                    <a:sysClr val="windowText" lastClr="000000"/>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sz="1700">
                  <a:solidFill>
                    <a:sysClr val="windowText" lastClr="000000"/>
                  </a:solidFill>
                  <a:latin typeface="Arial" panose="020B0604020202090204" pitchFamily="34" charset="0"/>
                  <a:ea typeface="宋体" panose="02010600030101010101" pitchFamily="2" charset="-122"/>
                </a:defRPr>
              </a:lvl9pPr>
            </a:lstStyle>
            <a:p>
              <a:pPr algn="ctr" eaLnBrk="1" hangingPunct="1"/>
              <a:endParaRPr lang="en-US" sz="1400" dirty="0">
                <a:solidFill>
                  <a:sysClr val="window" lastClr="FFFFFF"/>
                </a:solidFill>
                <a:latin typeface="+mn-ea"/>
                <a:ea typeface="+mn-ea"/>
              </a:endParaRPr>
            </a:p>
          </p:txBody>
        </p:sp>
      </p:grpSp>
      <p:sp>
        <p:nvSpPr>
          <p:cNvPr id="123" name="矩形 122"/>
          <p:cNvSpPr/>
          <p:nvPr/>
        </p:nvSpPr>
        <p:spPr>
          <a:xfrm flipV="1">
            <a:off x="2427044" y="558481"/>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24" name="图片 123"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16"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17"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18" name="文本占位符 4"/>
          <p:cNvSpPr>
            <a:spLocks noGrp="1"/>
          </p:cNvSpPr>
          <p:nvPr>
            <p:ph type="body" sz="quarter" idx="13" hasCustomPrompt="1"/>
          </p:nvPr>
        </p:nvSpPr>
        <p:spPr>
          <a:xfrm>
            <a:off x="3428770" y="1921359"/>
            <a:ext cx="1039007" cy="636776"/>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algn="ctr" eaLnBrk="1" hangingPunct="1"/>
            <a:r>
              <a:rPr lang="zh-CN" altLang="en-US" sz="1400" dirty="0">
                <a:solidFill>
                  <a:sysClr val="window" lastClr="FFFFFF"/>
                </a:solidFill>
                <a:latin typeface="微软雅黑" panose="020B0503020204020204" charset="-122"/>
                <a:ea typeface="微软雅黑" panose="020B0503020204020204" charset="-122"/>
              </a:rPr>
              <a:t>观点</a:t>
            </a:r>
            <a:r>
              <a:rPr lang="en-US" altLang="zh-CN" sz="1400" dirty="0">
                <a:solidFill>
                  <a:sysClr val="window" lastClr="FFFFFF"/>
                </a:solidFill>
                <a:latin typeface="微软雅黑" panose="020B0503020204020204" charset="-122"/>
                <a:ea typeface="微软雅黑" panose="020B0503020204020204" charset="-122"/>
              </a:rPr>
              <a:t>1</a:t>
            </a:r>
          </a:p>
        </p:txBody>
      </p:sp>
      <p:sp>
        <p:nvSpPr>
          <p:cNvPr id="19" name="文本占位符 4"/>
          <p:cNvSpPr>
            <a:spLocks noGrp="1"/>
          </p:cNvSpPr>
          <p:nvPr>
            <p:ph type="body" sz="quarter" idx="14" hasCustomPrompt="1"/>
          </p:nvPr>
        </p:nvSpPr>
        <p:spPr>
          <a:xfrm>
            <a:off x="4789516" y="1921355"/>
            <a:ext cx="1039007" cy="636776"/>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algn="ctr" eaLnBrk="1" hangingPunct="1"/>
            <a:r>
              <a:rPr lang="zh-CN" altLang="en-US" sz="1400" dirty="0">
                <a:solidFill>
                  <a:sysClr val="window" lastClr="FFFFFF"/>
                </a:solidFill>
                <a:latin typeface="微软雅黑" panose="020B0503020204020204" charset="-122"/>
                <a:ea typeface="微软雅黑" panose="020B0503020204020204" charset="-122"/>
              </a:rPr>
              <a:t>观点</a:t>
            </a:r>
            <a:r>
              <a:rPr lang="en-US" altLang="zh-CN" sz="1400" dirty="0">
                <a:solidFill>
                  <a:sysClr val="window" lastClr="FFFFFF"/>
                </a:solidFill>
                <a:latin typeface="微软雅黑" panose="020B0503020204020204" charset="-122"/>
                <a:ea typeface="微软雅黑" panose="020B0503020204020204" charset="-122"/>
              </a:rPr>
              <a:t>2</a:t>
            </a:r>
          </a:p>
        </p:txBody>
      </p:sp>
      <p:sp>
        <p:nvSpPr>
          <p:cNvPr id="20" name="文本占位符 4"/>
          <p:cNvSpPr>
            <a:spLocks noGrp="1"/>
          </p:cNvSpPr>
          <p:nvPr>
            <p:ph type="body" sz="quarter" idx="15" hasCustomPrompt="1"/>
          </p:nvPr>
        </p:nvSpPr>
        <p:spPr>
          <a:xfrm>
            <a:off x="3428770" y="3268291"/>
            <a:ext cx="1039007" cy="636776"/>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algn="ctr" eaLnBrk="1" hangingPunct="1"/>
            <a:r>
              <a:rPr lang="zh-CN" altLang="en-US" sz="1400" dirty="0">
                <a:solidFill>
                  <a:sysClr val="window" lastClr="FFFFFF"/>
                </a:solidFill>
                <a:latin typeface="微软雅黑" panose="020B0503020204020204" charset="-122"/>
                <a:ea typeface="微软雅黑" panose="020B0503020204020204" charset="-122"/>
              </a:rPr>
              <a:t>观点</a:t>
            </a:r>
            <a:r>
              <a:rPr lang="en-US" altLang="zh-CN" sz="1400" dirty="0">
                <a:solidFill>
                  <a:sysClr val="window" lastClr="FFFFFF"/>
                </a:solidFill>
                <a:latin typeface="微软雅黑" panose="020B0503020204020204" charset="-122"/>
                <a:ea typeface="微软雅黑" panose="020B0503020204020204" charset="-122"/>
              </a:rPr>
              <a:t>3</a:t>
            </a:r>
          </a:p>
        </p:txBody>
      </p:sp>
      <p:sp>
        <p:nvSpPr>
          <p:cNvPr id="21" name="文本占位符 4"/>
          <p:cNvSpPr>
            <a:spLocks noGrp="1"/>
          </p:cNvSpPr>
          <p:nvPr>
            <p:ph type="body" sz="quarter" idx="16" hasCustomPrompt="1"/>
          </p:nvPr>
        </p:nvSpPr>
        <p:spPr>
          <a:xfrm>
            <a:off x="4800402" y="3279173"/>
            <a:ext cx="1039007" cy="636776"/>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algn="ctr" eaLnBrk="1" hangingPunct="1"/>
            <a:r>
              <a:rPr lang="zh-CN" altLang="en-US" sz="1400" dirty="0">
                <a:solidFill>
                  <a:sysClr val="window" lastClr="FFFFFF"/>
                </a:solidFill>
                <a:latin typeface="微软雅黑" panose="020B0503020204020204" charset="-122"/>
                <a:ea typeface="微软雅黑" panose="020B0503020204020204" charset="-122"/>
              </a:rPr>
              <a:t>观点</a:t>
            </a:r>
            <a:r>
              <a:rPr lang="en-US" altLang="zh-CN" sz="1400" dirty="0">
                <a:solidFill>
                  <a:sysClr val="window" lastClr="FFFFFF"/>
                </a:solidFill>
                <a:latin typeface="微软雅黑" panose="020B0503020204020204" charset="-122"/>
                <a:ea typeface="微软雅黑" panose="020B0503020204020204" charset="-122"/>
              </a:rPr>
              <a:t>4</a:t>
            </a:r>
          </a:p>
        </p:txBody>
      </p:sp>
      <p:sp>
        <p:nvSpPr>
          <p:cNvPr id="22" name="文本占位符 2"/>
          <p:cNvSpPr>
            <a:spLocks noGrp="1"/>
          </p:cNvSpPr>
          <p:nvPr>
            <p:ph type="body" sz="quarter" idx="20" hasCustomPrompt="1"/>
          </p:nvPr>
        </p:nvSpPr>
        <p:spPr>
          <a:xfrm>
            <a:off x="750995" y="1302922"/>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23" name="文本占位符 4"/>
          <p:cNvSpPr>
            <a:spLocks noGrp="1"/>
          </p:cNvSpPr>
          <p:nvPr>
            <p:ph type="body" sz="quarter" idx="12" hasCustomPrompt="1"/>
          </p:nvPr>
        </p:nvSpPr>
        <p:spPr>
          <a:xfrm>
            <a:off x="710367" y="1602781"/>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24" name="文本占位符 2"/>
          <p:cNvSpPr>
            <a:spLocks noGrp="1"/>
          </p:cNvSpPr>
          <p:nvPr>
            <p:ph type="body" sz="quarter" idx="21" hasCustomPrompt="1"/>
          </p:nvPr>
        </p:nvSpPr>
        <p:spPr>
          <a:xfrm>
            <a:off x="750991" y="2957590"/>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25" name="文本占位符 4"/>
          <p:cNvSpPr>
            <a:spLocks noGrp="1"/>
          </p:cNvSpPr>
          <p:nvPr>
            <p:ph type="body" sz="quarter" idx="22" hasCustomPrompt="1"/>
          </p:nvPr>
        </p:nvSpPr>
        <p:spPr>
          <a:xfrm>
            <a:off x="710363" y="3257449"/>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26" name="文本占位符 2"/>
          <p:cNvSpPr>
            <a:spLocks noGrp="1"/>
          </p:cNvSpPr>
          <p:nvPr>
            <p:ph type="body" sz="quarter" idx="23" hasCustomPrompt="1"/>
          </p:nvPr>
        </p:nvSpPr>
        <p:spPr>
          <a:xfrm>
            <a:off x="6487913" y="1292032"/>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27" name="文本占位符 4"/>
          <p:cNvSpPr>
            <a:spLocks noGrp="1"/>
          </p:cNvSpPr>
          <p:nvPr>
            <p:ph type="body" sz="quarter" idx="24" hasCustomPrompt="1"/>
          </p:nvPr>
        </p:nvSpPr>
        <p:spPr>
          <a:xfrm>
            <a:off x="6447285" y="1591891"/>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28" name="文本占位符 2"/>
          <p:cNvSpPr>
            <a:spLocks noGrp="1"/>
          </p:cNvSpPr>
          <p:nvPr>
            <p:ph type="body" sz="quarter" idx="25" hasCustomPrompt="1"/>
          </p:nvPr>
        </p:nvSpPr>
        <p:spPr>
          <a:xfrm>
            <a:off x="6487909" y="2946700"/>
            <a:ext cx="960438" cy="296862"/>
          </a:xfrm>
          <a:prstGeom prst="rect">
            <a:avLst/>
          </a:prstGeom>
        </p:spPr>
        <p:txBody>
          <a:bodyPr/>
          <a:lstStyle>
            <a:lvl1pPr marL="0" indent="0" algn="l"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29" name="文本占位符 4"/>
          <p:cNvSpPr>
            <a:spLocks noGrp="1"/>
          </p:cNvSpPr>
          <p:nvPr>
            <p:ph type="body" sz="quarter" idx="26" hasCustomPrompt="1"/>
          </p:nvPr>
        </p:nvSpPr>
        <p:spPr>
          <a:xfrm>
            <a:off x="6447281" y="3246559"/>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文排版1">
    <p:spTree>
      <p:nvGrpSpPr>
        <p:cNvPr id="1" name=""/>
        <p:cNvGrpSpPr/>
        <p:nvPr/>
      </p:nvGrpSpPr>
      <p:grpSpPr>
        <a:xfrm>
          <a:off x="0" y="0"/>
          <a:ext cx="0" cy="0"/>
          <a:chOff x="0" y="0"/>
          <a:chExt cx="0" cy="0"/>
        </a:xfrm>
      </p:grpSpPr>
      <p:sp>
        <p:nvSpPr>
          <p:cNvPr id="123" name="矩形 122"/>
          <p:cNvSpPr/>
          <p:nvPr/>
        </p:nvSpPr>
        <p:spPr>
          <a:xfrm flipV="1">
            <a:off x="2427044" y="558481"/>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24" name="图片 123"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55"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56"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3" name="图表占位符 2"/>
          <p:cNvSpPr>
            <a:spLocks noGrp="1"/>
          </p:cNvSpPr>
          <p:nvPr>
            <p:ph type="chart" sz="quarter" idx="12" hasCustomPrompt="1"/>
          </p:nvPr>
        </p:nvSpPr>
        <p:spPr>
          <a:xfrm>
            <a:off x="489858" y="1248173"/>
            <a:ext cx="4256314" cy="3147758"/>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5" name="文本占位符 4"/>
          <p:cNvSpPr>
            <a:spLocks noGrp="1"/>
          </p:cNvSpPr>
          <p:nvPr>
            <p:ph type="body" sz="quarter" idx="13" hasCustomPrompt="1"/>
          </p:nvPr>
        </p:nvSpPr>
        <p:spPr>
          <a:xfrm>
            <a:off x="5225845" y="1208556"/>
            <a:ext cx="2241776" cy="402544"/>
          </a:xfrm>
          <a:prstGeom prst="rect">
            <a:avLst/>
          </a:prstGeom>
        </p:spPr>
        <p:txBody>
          <a:bodyPr/>
          <a:lstStyle>
            <a:lvl1pPr marL="0" indent="0" algn="l" defTabSz="914400" rtl="0" eaLnBrk="1" latinLnBrk="0" hangingPunct="1">
              <a:buNone/>
              <a:defRPr lang="zh-CN" altLang="en-US" sz="1685" b="1" kern="1200" dirty="0">
                <a:solidFill>
                  <a:srgbClr val="2D3C87"/>
                </a:solidFill>
                <a:latin typeface="微软雅黑" panose="020B0503020204020204" charset="-122"/>
                <a:ea typeface="微软雅黑" panose="020B0503020204020204" charset="-122"/>
                <a:cs typeface="Clear Sans" panose="020B0503030202020304" pitchFamily="34" charset="0"/>
              </a:defRPr>
            </a:lvl1pPr>
          </a:lstStyle>
          <a:p>
            <a:pPr lvl="0"/>
            <a:r>
              <a:rPr lang="zh-CN" altLang="en-US" dirty="0"/>
              <a:t>请输入标题</a:t>
            </a:r>
          </a:p>
        </p:txBody>
      </p:sp>
      <p:sp>
        <p:nvSpPr>
          <p:cNvPr id="57" name="文本占位符 4"/>
          <p:cNvSpPr>
            <a:spLocks noGrp="1"/>
          </p:cNvSpPr>
          <p:nvPr>
            <p:ph type="body" sz="quarter" idx="14" hasCustomPrompt="1"/>
          </p:nvPr>
        </p:nvSpPr>
        <p:spPr>
          <a:xfrm>
            <a:off x="5234298" y="1611321"/>
            <a:ext cx="3452501" cy="740000"/>
          </a:xfrm>
          <a:prstGeom prst="rect">
            <a:avLst/>
          </a:prstGeom>
        </p:spPr>
        <p:txBody>
          <a:bodyPr/>
          <a:lstStyle>
            <a:lvl1pPr marL="0" indent="0" algn="l" defTabSz="914400" rtl="0" eaLnBrk="1" latinLnBrk="0" hangingPunct="1">
              <a:lnSpc>
                <a:spcPct val="130000"/>
              </a:lnSpc>
              <a:buNone/>
              <a:defRPr lang="zh-CN" altLang="en-US" sz="1000" kern="1200" dirty="0">
                <a:solidFill>
                  <a:srgbClr val="2D3C87"/>
                </a:solidFill>
                <a:latin typeface="微软雅黑" panose="020B0503020204020204" charset="-122"/>
                <a:ea typeface="微软雅黑" panose="020B0503020204020204" charset="-122"/>
                <a:cs typeface="+mn-ea"/>
                <a:sym typeface="Arial" panose="020B0604020202090204" pitchFamily="34" charset="0"/>
              </a:defRPr>
            </a:lvl1pPr>
          </a:lstStyle>
          <a:p>
            <a:pPr algn="l">
              <a:lnSpc>
                <a:spcPct val="130000"/>
              </a:lnSpc>
            </a:pPr>
            <a:r>
              <a:rPr lang="zh-CN" altLang="en-US" sz="1000" dirty="0">
                <a:solidFill>
                  <a:srgbClr val="2D3C87"/>
                </a:solidFill>
                <a:latin typeface="微软雅黑" panose="020B0503020204020204" charset="-122"/>
                <a:ea typeface="微软雅黑" panose="020B0503020204020204" charset="-122"/>
                <a:cs typeface="+mn-ea"/>
                <a:sym typeface="Arial" panose="020B0604020202090204" pitchFamily="34" charset="0"/>
              </a:rPr>
              <a:t>请替换文字内容，修改文字内容，也可以直接复制你的内容到此。请替换文字内容，修改文字内容，也可以直接复制你的内容到此。</a:t>
            </a:r>
          </a:p>
        </p:txBody>
      </p:sp>
      <p:sp>
        <p:nvSpPr>
          <p:cNvPr id="58" name="文本占位符 4"/>
          <p:cNvSpPr>
            <a:spLocks noGrp="1"/>
          </p:cNvSpPr>
          <p:nvPr>
            <p:ph type="body" sz="quarter" idx="15" hasCustomPrompt="1"/>
          </p:nvPr>
        </p:nvSpPr>
        <p:spPr>
          <a:xfrm>
            <a:off x="5517330" y="2471311"/>
            <a:ext cx="3223899" cy="424289"/>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7" name="文本占位符 6"/>
          <p:cNvSpPr>
            <a:spLocks noGrp="1"/>
          </p:cNvSpPr>
          <p:nvPr>
            <p:ph type="body" sz="quarter" idx="16" hasCustomPrompt="1"/>
          </p:nvPr>
        </p:nvSpPr>
        <p:spPr>
          <a:xfrm>
            <a:off x="5257577" y="2493267"/>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01</a:t>
            </a:r>
            <a:endParaRPr lang="zh-CN" altLang="en-US" dirty="0"/>
          </a:p>
        </p:txBody>
      </p:sp>
      <p:sp>
        <p:nvSpPr>
          <p:cNvPr id="62" name="文本占位符 4"/>
          <p:cNvSpPr>
            <a:spLocks noGrp="1"/>
          </p:cNvSpPr>
          <p:nvPr>
            <p:ph type="body" sz="quarter" idx="17" hasCustomPrompt="1"/>
          </p:nvPr>
        </p:nvSpPr>
        <p:spPr>
          <a:xfrm>
            <a:off x="5517326" y="3015607"/>
            <a:ext cx="3223899" cy="391623"/>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63" name="文本占位符 6"/>
          <p:cNvSpPr>
            <a:spLocks noGrp="1"/>
          </p:cNvSpPr>
          <p:nvPr>
            <p:ph type="body" sz="quarter" idx="18" hasCustomPrompt="1"/>
          </p:nvPr>
        </p:nvSpPr>
        <p:spPr>
          <a:xfrm>
            <a:off x="5257573" y="3037563"/>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02</a:t>
            </a:r>
            <a:endParaRPr lang="zh-CN" altLang="en-US" dirty="0"/>
          </a:p>
        </p:txBody>
      </p:sp>
      <p:sp>
        <p:nvSpPr>
          <p:cNvPr id="64" name="文本占位符 4"/>
          <p:cNvSpPr>
            <a:spLocks noGrp="1"/>
          </p:cNvSpPr>
          <p:nvPr>
            <p:ph type="body" sz="quarter" idx="19" hasCustomPrompt="1"/>
          </p:nvPr>
        </p:nvSpPr>
        <p:spPr>
          <a:xfrm>
            <a:off x="5517322" y="3527245"/>
            <a:ext cx="3223899" cy="391623"/>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65" name="文本占位符 6"/>
          <p:cNvSpPr>
            <a:spLocks noGrp="1"/>
          </p:cNvSpPr>
          <p:nvPr>
            <p:ph type="body" sz="quarter" idx="20" hasCustomPrompt="1"/>
          </p:nvPr>
        </p:nvSpPr>
        <p:spPr>
          <a:xfrm>
            <a:off x="5257569" y="3549201"/>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03</a:t>
            </a:r>
            <a:endParaRPr lang="zh-CN" altLang="en-US" dirty="0"/>
          </a:p>
        </p:txBody>
      </p:sp>
      <p:sp>
        <p:nvSpPr>
          <p:cNvPr id="66" name="文本占位符 4"/>
          <p:cNvSpPr>
            <a:spLocks noGrp="1"/>
          </p:cNvSpPr>
          <p:nvPr>
            <p:ph type="body" sz="quarter" idx="21" hasCustomPrompt="1"/>
          </p:nvPr>
        </p:nvSpPr>
        <p:spPr>
          <a:xfrm>
            <a:off x="5517318" y="4017111"/>
            <a:ext cx="3223899" cy="391623"/>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67" name="文本占位符 6"/>
          <p:cNvSpPr>
            <a:spLocks noGrp="1"/>
          </p:cNvSpPr>
          <p:nvPr>
            <p:ph type="body" sz="quarter" idx="22" hasCustomPrompt="1"/>
          </p:nvPr>
        </p:nvSpPr>
        <p:spPr>
          <a:xfrm>
            <a:off x="5257565" y="4039067"/>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04</a:t>
            </a:r>
            <a:endParaRPr lang="zh-CN" alt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文排版2">
    <p:spTree>
      <p:nvGrpSpPr>
        <p:cNvPr id="1" name=""/>
        <p:cNvGrpSpPr/>
        <p:nvPr/>
      </p:nvGrpSpPr>
      <p:grpSpPr>
        <a:xfrm>
          <a:off x="0" y="0"/>
          <a:ext cx="0" cy="0"/>
          <a:chOff x="0" y="0"/>
          <a:chExt cx="0" cy="0"/>
        </a:xfrm>
      </p:grpSpPr>
      <p:grpSp>
        <p:nvGrpSpPr>
          <p:cNvPr id="37" name="Group 5"/>
          <p:cNvGrpSpPr/>
          <p:nvPr userDrawn="1"/>
        </p:nvGrpSpPr>
        <p:grpSpPr bwMode="auto">
          <a:xfrm>
            <a:off x="4089402" y="1591589"/>
            <a:ext cx="4901565" cy="2662386"/>
            <a:chOff x="0" y="0"/>
            <a:chExt cx="8247063" cy="4394994"/>
          </a:xfrm>
        </p:grpSpPr>
        <p:sp>
          <p:nvSpPr>
            <p:cNvPr id="63" name="AutoShape 2"/>
            <p:cNvSpPr/>
            <p:nvPr/>
          </p:nvSpPr>
          <p:spPr bwMode="auto">
            <a:xfrm>
              <a:off x="914400" y="0"/>
              <a:ext cx="6407150" cy="4279107"/>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00"/>
                <a:gd name="T28" fmla="*/ 0 h 21600"/>
                <a:gd name="T29" fmla="*/ 21600 w 21600"/>
                <a:gd name="T30" fmla="*/ 216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5871" tIns="15871" rIns="15871" bIns="15871" anchor="ctr"/>
            <a:lstStyle/>
            <a:p>
              <a:endParaRPr lang="zh-CN" altLang="en-US" b="1"/>
            </a:p>
          </p:txBody>
        </p:sp>
        <p:sp>
          <p:nvSpPr>
            <p:cNvPr id="64" name="AutoShape 3"/>
            <p:cNvSpPr/>
            <p:nvPr/>
          </p:nvSpPr>
          <p:spPr bwMode="auto">
            <a:xfrm>
              <a:off x="933450" y="12700"/>
              <a:ext cx="5091907" cy="4279107"/>
            </a:xfrm>
            <a:custGeom>
              <a:avLst/>
              <a:gdLst>
                <a:gd name="T0" fmla="*/ 2147483647 w 21600"/>
                <a:gd name="T1" fmla="*/ 2147483647 h 21600"/>
                <a:gd name="T2" fmla="*/ 2147483647 w 21600"/>
                <a:gd name="T3" fmla="*/ 2147483647 h 21600"/>
                <a:gd name="T4" fmla="*/ 0 w 21600"/>
                <a:gd name="T5" fmla="*/ 2147483647 h 21600"/>
                <a:gd name="T6" fmla="*/ 0 w 21600"/>
                <a:gd name="T7" fmla="*/ 2147483647 h 21600"/>
                <a:gd name="T8" fmla="*/ 2147483647 w 21600"/>
                <a:gd name="T9" fmla="*/ 0 h 21600"/>
                <a:gd name="T10" fmla="*/ 2147483647 w 21600"/>
                <a:gd name="T11" fmla="*/ 0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871" tIns="15871" rIns="15871" bIns="15871" anchor="ctr"/>
            <a:lstStyle/>
            <a:p>
              <a:endParaRPr lang="zh-CN" altLang="en-US" b="1"/>
            </a:p>
          </p:txBody>
        </p:sp>
        <p:sp>
          <p:nvSpPr>
            <p:cNvPr id="65" name="AutoShape 4"/>
            <p:cNvSpPr/>
            <p:nvPr/>
          </p:nvSpPr>
          <p:spPr bwMode="auto">
            <a:xfrm>
              <a:off x="4121150" y="36859"/>
              <a:ext cx="108744" cy="107157"/>
            </a:xfrm>
            <a:custGeom>
              <a:avLst/>
              <a:gdLst>
                <a:gd name="T0" fmla="*/ 1770577264 w 21600"/>
                <a:gd name="T1" fmla="*/ 798273915 h 21600"/>
                <a:gd name="T2" fmla="*/ 884554658 w 21600"/>
                <a:gd name="T3" fmla="*/ 1597353432 h 21600"/>
                <a:gd name="T4" fmla="*/ 0 w 21600"/>
                <a:gd name="T5" fmla="*/ 798273915 h 21600"/>
                <a:gd name="T6" fmla="*/ 884554658 w 21600"/>
                <a:gd name="T7" fmla="*/ 0 h 21600"/>
                <a:gd name="T8" fmla="*/ 1770577264 w 21600"/>
                <a:gd name="T9" fmla="*/ 798273915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5871" tIns="15871" rIns="15871" bIns="15871" anchor="ctr"/>
            <a:lstStyle/>
            <a:p>
              <a:endParaRPr lang="zh-CN" altLang="en-US" b="1"/>
            </a:p>
          </p:txBody>
        </p:sp>
        <p:sp>
          <p:nvSpPr>
            <p:cNvPr id="67" name="AutoShape 6"/>
            <p:cNvSpPr/>
            <p:nvPr/>
          </p:nvSpPr>
          <p:spPr bwMode="auto">
            <a:xfrm>
              <a:off x="0" y="4152900"/>
              <a:ext cx="8247063" cy="242094"/>
            </a:xfrm>
            <a:custGeom>
              <a:avLst/>
              <a:gdLst>
                <a:gd name="T0" fmla="*/ 2147483647 w 21600"/>
                <a:gd name="T1" fmla="*/ 0 h 21600"/>
                <a:gd name="T2" fmla="*/ 2147483647 w 21600"/>
                <a:gd name="T3" fmla="*/ 0 h 21600"/>
                <a:gd name="T4" fmla="*/ 2147483647 w 21600"/>
                <a:gd name="T5" fmla="*/ 0 h 21600"/>
                <a:gd name="T6" fmla="*/ 2147483647 w 21600"/>
                <a:gd name="T7" fmla="*/ 0 h 21600"/>
                <a:gd name="T8" fmla="*/ 0 w 21600"/>
                <a:gd name="T9" fmla="*/ 2147483647 h 21600"/>
                <a:gd name="T10" fmla="*/ 0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21600"/>
                <a:gd name="T41" fmla="*/ 21600 w 21600"/>
                <a:gd name="T42" fmla="*/ 21600 h 2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rgbClr val="7F7F7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871" tIns="15871" rIns="15871" bIns="15871" anchor="ctr"/>
            <a:lstStyle/>
            <a:p>
              <a:endParaRPr lang="zh-CN" altLang="en-US" b="1"/>
            </a:p>
          </p:txBody>
        </p:sp>
        <p:sp>
          <p:nvSpPr>
            <p:cNvPr id="68" name="AutoShape 7"/>
            <p:cNvSpPr/>
            <p:nvPr/>
          </p:nvSpPr>
          <p:spPr bwMode="auto">
            <a:xfrm>
              <a:off x="0" y="4152900"/>
              <a:ext cx="8247063" cy="130175"/>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599" y="0"/>
                  </a:lnTo>
                  <a:lnTo>
                    <a:pt x="21599" y="21599"/>
                  </a:lnTo>
                  <a:lnTo>
                    <a:pt x="0" y="21599"/>
                  </a:lnTo>
                  <a:cubicBezTo>
                    <a:pt x="0" y="21599"/>
                    <a:pt x="0" y="0"/>
                    <a:pt x="0" y="0"/>
                  </a:cubicBezTo>
                  <a:close/>
                </a:path>
              </a:pathLst>
            </a:custGeom>
            <a:solidFill>
              <a:srgbClr val="AEABA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871" tIns="15871" rIns="15871" bIns="15871" anchor="ctr"/>
            <a:lstStyle/>
            <a:p>
              <a:endParaRPr lang="zh-CN" altLang="en-US" b="1"/>
            </a:p>
          </p:txBody>
        </p:sp>
      </p:grpSp>
      <p:sp>
        <p:nvSpPr>
          <p:cNvPr id="123" name="矩形 122"/>
          <p:cNvSpPr/>
          <p:nvPr/>
        </p:nvSpPr>
        <p:spPr>
          <a:xfrm flipV="1">
            <a:off x="2427044" y="558481"/>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24" name="图片 123"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29"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30"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31" name="文本占位符 4"/>
          <p:cNvSpPr>
            <a:spLocks noGrp="1"/>
          </p:cNvSpPr>
          <p:nvPr>
            <p:ph type="body" sz="quarter" idx="13" hasCustomPrompt="1"/>
          </p:nvPr>
        </p:nvSpPr>
        <p:spPr>
          <a:xfrm>
            <a:off x="468788" y="1189045"/>
            <a:ext cx="2241776" cy="402544"/>
          </a:xfrm>
          <a:prstGeom prst="rect">
            <a:avLst/>
          </a:prstGeom>
        </p:spPr>
        <p:txBody>
          <a:bodyPr/>
          <a:lstStyle>
            <a:lvl1pPr marL="0" indent="0" algn="l" defTabSz="914400" rtl="0" eaLnBrk="1" latinLnBrk="0" hangingPunct="1">
              <a:buNone/>
              <a:defRPr lang="zh-CN" altLang="en-US" sz="1685" b="1" kern="1200" dirty="0">
                <a:solidFill>
                  <a:srgbClr val="2D3C87"/>
                </a:solidFill>
                <a:latin typeface="微软雅黑" panose="020B0503020204020204" charset="-122"/>
                <a:ea typeface="微软雅黑" panose="020B0503020204020204" charset="-122"/>
                <a:cs typeface="Clear Sans" panose="020B0503030202020304" pitchFamily="34" charset="0"/>
              </a:defRPr>
            </a:lvl1pPr>
          </a:lstStyle>
          <a:p>
            <a:pPr lvl="0"/>
            <a:r>
              <a:rPr lang="zh-CN" altLang="en-US" dirty="0"/>
              <a:t>请输入标题</a:t>
            </a:r>
          </a:p>
        </p:txBody>
      </p:sp>
      <p:sp>
        <p:nvSpPr>
          <p:cNvPr id="32" name="文本占位符 4"/>
          <p:cNvSpPr>
            <a:spLocks noGrp="1"/>
          </p:cNvSpPr>
          <p:nvPr>
            <p:ph type="body" sz="quarter" idx="14" hasCustomPrompt="1"/>
          </p:nvPr>
        </p:nvSpPr>
        <p:spPr>
          <a:xfrm>
            <a:off x="477241" y="1591810"/>
            <a:ext cx="3452501" cy="740000"/>
          </a:xfrm>
          <a:prstGeom prst="rect">
            <a:avLst/>
          </a:prstGeom>
        </p:spPr>
        <p:txBody>
          <a:bodyPr/>
          <a:lstStyle>
            <a:lvl1pPr marL="0" indent="0" algn="l" defTabSz="914400" rtl="0" eaLnBrk="1" latinLnBrk="0" hangingPunct="1">
              <a:lnSpc>
                <a:spcPct val="130000"/>
              </a:lnSpc>
              <a:buNone/>
              <a:defRPr lang="zh-CN" altLang="en-US" sz="1000" kern="1200" dirty="0">
                <a:solidFill>
                  <a:srgbClr val="2D3C87"/>
                </a:solidFill>
                <a:latin typeface="微软雅黑" panose="020B0503020204020204" charset="-122"/>
                <a:ea typeface="微软雅黑" panose="020B0503020204020204" charset="-122"/>
                <a:cs typeface="+mn-ea"/>
                <a:sym typeface="Arial" panose="020B0604020202090204" pitchFamily="34" charset="0"/>
              </a:defRPr>
            </a:lvl1pPr>
          </a:lstStyle>
          <a:p>
            <a:pPr algn="l">
              <a:lnSpc>
                <a:spcPct val="130000"/>
              </a:lnSpc>
            </a:pPr>
            <a:r>
              <a:rPr lang="zh-CN" altLang="en-US" sz="1000" dirty="0">
                <a:solidFill>
                  <a:srgbClr val="2D3C87"/>
                </a:solidFill>
                <a:latin typeface="微软雅黑" panose="020B0503020204020204" charset="-122"/>
                <a:ea typeface="微软雅黑" panose="020B0503020204020204" charset="-122"/>
                <a:cs typeface="+mn-ea"/>
                <a:sym typeface="Arial" panose="020B0604020202090204" pitchFamily="34" charset="0"/>
              </a:rPr>
              <a:t>请替换文字内容，修改文字内容，也可以直接复制你的内容到此。请替换文字内容，修改文字内容，也可以直接复制你的内容到此。</a:t>
            </a:r>
          </a:p>
        </p:txBody>
      </p:sp>
      <p:sp>
        <p:nvSpPr>
          <p:cNvPr id="33" name="文本占位符 4"/>
          <p:cNvSpPr>
            <a:spLocks noGrp="1"/>
          </p:cNvSpPr>
          <p:nvPr>
            <p:ph type="body" sz="quarter" idx="15" hasCustomPrompt="1"/>
          </p:nvPr>
        </p:nvSpPr>
        <p:spPr>
          <a:xfrm>
            <a:off x="760273" y="2451800"/>
            <a:ext cx="3223899" cy="424289"/>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34" name="文本占位符 6"/>
          <p:cNvSpPr>
            <a:spLocks noGrp="1"/>
          </p:cNvSpPr>
          <p:nvPr>
            <p:ph type="body" sz="quarter" idx="16" hasCustomPrompt="1"/>
          </p:nvPr>
        </p:nvSpPr>
        <p:spPr>
          <a:xfrm>
            <a:off x="500520" y="2473756"/>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01</a:t>
            </a:r>
            <a:endParaRPr lang="zh-CN" altLang="en-US" dirty="0"/>
          </a:p>
        </p:txBody>
      </p:sp>
      <p:sp>
        <p:nvSpPr>
          <p:cNvPr id="35" name="文本占位符 4"/>
          <p:cNvSpPr>
            <a:spLocks noGrp="1"/>
          </p:cNvSpPr>
          <p:nvPr>
            <p:ph type="body" sz="quarter" idx="17" hasCustomPrompt="1"/>
          </p:nvPr>
        </p:nvSpPr>
        <p:spPr>
          <a:xfrm>
            <a:off x="760269" y="2996096"/>
            <a:ext cx="3223899" cy="391623"/>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36" name="文本占位符 6"/>
          <p:cNvSpPr>
            <a:spLocks noGrp="1"/>
          </p:cNvSpPr>
          <p:nvPr>
            <p:ph type="body" sz="quarter" idx="18" hasCustomPrompt="1"/>
          </p:nvPr>
        </p:nvSpPr>
        <p:spPr>
          <a:xfrm>
            <a:off x="500516" y="3018052"/>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02</a:t>
            </a:r>
            <a:endParaRPr lang="zh-CN" altLang="en-US" dirty="0"/>
          </a:p>
        </p:txBody>
      </p:sp>
      <p:sp>
        <p:nvSpPr>
          <p:cNvPr id="38" name="文本占位符 4"/>
          <p:cNvSpPr>
            <a:spLocks noGrp="1"/>
          </p:cNvSpPr>
          <p:nvPr>
            <p:ph type="body" sz="quarter" idx="19" hasCustomPrompt="1"/>
          </p:nvPr>
        </p:nvSpPr>
        <p:spPr>
          <a:xfrm>
            <a:off x="760265" y="3507734"/>
            <a:ext cx="3223899" cy="391623"/>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39" name="文本占位符 6"/>
          <p:cNvSpPr>
            <a:spLocks noGrp="1"/>
          </p:cNvSpPr>
          <p:nvPr>
            <p:ph type="body" sz="quarter" idx="20" hasCustomPrompt="1"/>
          </p:nvPr>
        </p:nvSpPr>
        <p:spPr>
          <a:xfrm>
            <a:off x="500512" y="3529690"/>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03</a:t>
            </a:r>
            <a:endParaRPr lang="zh-CN" altLang="en-US" dirty="0"/>
          </a:p>
        </p:txBody>
      </p:sp>
      <p:sp>
        <p:nvSpPr>
          <p:cNvPr id="40" name="文本占位符 4"/>
          <p:cNvSpPr>
            <a:spLocks noGrp="1"/>
          </p:cNvSpPr>
          <p:nvPr>
            <p:ph type="body" sz="quarter" idx="21" hasCustomPrompt="1"/>
          </p:nvPr>
        </p:nvSpPr>
        <p:spPr>
          <a:xfrm>
            <a:off x="760261" y="3997600"/>
            <a:ext cx="3223899" cy="391623"/>
          </a:xfrm>
          <a:prstGeom prst="rect">
            <a:avLst/>
          </a:prstGeom>
        </p:spPr>
        <p:txBody>
          <a:bodyPr/>
          <a:lstStyle>
            <a:lvl1pPr marL="0" indent="0" algn="l" defTabSz="913765" rtl="0" eaLnBrk="1" latinLnBrk="0" hangingPunct="1">
              <a:lnSpc>
                <a:spcPct val="120000"/>
              </a:lnSpc>
              <a:spcBef>
                <a:spcPct val="20000"/>
              </a:spcBef>
              <a:buNone/>
              <a:defRPr lang="en-US" altLang="zh-CN" sz="900" kern="1200" baseline="0" dirty="0">
                <a:solidFill>
                  <a:schemeClr val="tx1">
                    <a:lumMod val="50000"/>
                    <a:lumOff val="50000"/>
                  </a:schemeClr>
                </a:solidFill>
                <a:latin typeface="微软雅黑" panose="020B0503020204020204" charset="-122"/>
                <a:ea typeface="微软雅黑" panose="020B0503020204020204" charset="-122"/>
                <a:cs typeface="+mn-cs"/>
              </a:defRPr>
            </a:lvl1pPr>
          </a:lstStyle>
          <a:p>
            <a:pPr algn="l" defTabSz="913765">
              <a:lnSpc>
                <a:spcPct val="120000"/>
              </a:lnSpc>
              <a:spcBef>
                <a:spcPct val="20000"/>
              </a:spcBef>
              <a:defRPr/>
            </a:pPr>
            <a:r>
              <a:rPr lang="zh-CN" altLang="en-US" sz="90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rPr>
              <a:t>这里输入简单的文字概述这里输入简单文字概述这里输入简单的文字概述</a:t>
            </a:r>
            <a:endParaRPr lang="en-US" altLang="zh-CN" sz="900" b="1" dirty="0">
              <a:solidFill>
                <a:schemeClr val="tx1">
                  <a:lumMod val="50000"/>
                  <a:lumOff val="50000"/>
                </a:schemeClr>
              </a:solidFill>
            </a:endParaRPr>
          </a:p>
        </p:txBody>
      </p:sp>
      <p:sp>
        <p:nvSpPr>
          <p:cNvPr id="41" name="文本占位符 6"/>
          <p:cNvSpPr>
            <a:spLocks noGrp="1"/>
          </p:cNvSpPr>
          <p:nvPr>
            <p:ph type="body" sz="quarter" idx="22" hasCustomPrompt="1"/>
          </p:nvPr>
        </p:nvSpPr>
        <p:spPr>
          <a:xfrm>
            <a:off x="500508" y="4019556"/>
            <a:ext cx="446540" cy="337004"/>
          </a:xfrm>
          <a:prstGeom prst="rect">
            <a:avLst/>
          </a:prstGeom>
        </p:spPr>
        <p:txBody>
          <a:bodyPr/>
          <a:lstStyle>
            <a:lvl1pPr marL="0" indent="0" algn="l" defTabSz="914400" rtl="0" eaLnBrk="1" latinLnBrk="0" hangingPunct="1">
              <a:buNone/>
              <a:defRPr lang="zh-CN" altLang="en-US" sz="1400" kern="1200" dirty="0">
                <a:solidFill>
                  <a:schemeClr val="tx1">
                    <a:lumMod val="75000"/>
                    <a:lumOff val="25000"/>
                  </a:schemeClr>
                </a:solidFill>
                <a:latin typeface="微软雅黑" panose="020B0503020204020204" charset="-122"/>
                <a:ea typeface="微软雅黑" panose="020B0503020204020204" charset="-122"/>
                <a:cs typeface="+mn-cs"/>
              </a:defRPr>
            </a:lvl1pPr>
          </a:lstStyle>
          <a:p>
            <a:pPr lvl="0"/>
            <a:r>
              <a:rPr lang="en-US" altLang="zh-CN" dirty="0"/>
              <a:t>04</a:t>
            </a:r>
            <a:endParaRPr lang="zh-CN" altLang="en-US" dirty="0"/>
          </a:p>
        </p:txBody>
      </p:sp>
      <p:sp>
        <p:nvSpPr>
          <p:cNvPr id="3" name="图片占位符 2"/>
          <p:cNvSpPr>
            <a:spLocks noGrp="1"/>
          </p:cNvSpPr>
          <p:nvPr>
            <p:ph type="pic" sz="quarter" idx="23" hasCustomPrompt="1"/>
          </p:nvPr>
        </p:nvSpPr>
        <p:spPr>
          <a:xfrm>
            <a:off x="4767943" y="1785938"/>
            <a:ext cx="3536270" cy="2165350"/>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文排版3">
    <p:spTree>
      <p:nvGrpSpPr>
        <p:cNvPr id="1" name=""/>
        <p:cNvGrpSpPr/>
        <p:nvPr/>
      </p:nvGrpSpPr>
      <p:grpSpPr>
        <a:xfrm>
          <a:off x="0" y="0"/>
          <a:ext cx="0" cy="0"/>
          <a:chOff x="0" y="0"/>
          <a:chExt cx="0" cy="0"/>
        </a:xfrm>
      </p:grpSpPr>
      <p:sp>
        <p:nvSpPr>
          <p:cNvPr id="42" name="矩形 41"/>
          <p:cNvSpPr/>
          <p:nvPr userDrawn="1"/>
        </p:nvSpPr>
        <p:spPr>
          <a:xfrm flipV="1">
            <a:off x="2426970" y="558165"/>
            <a:ext cx="6540500" cy="43180"/>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41" name="图片 40"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13" name="图片占位符 2"/>
          <p:cNvSpPr>
            <a:spLocks noGrp="1"/>
          </p:cNvSpPr>
          <p:nvPr>
            <p:ph type="pic" sz="quarter" idx="23" hasCustomPrompt="1"/>
          </p:nvPr>
        </p:nvSpPr>
        <p:spPr>
          <a:xfrm>
            <a:off x="891300" y="1126128"/>
            <a:ext cx="3391144" cy="1802129"/>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14" name="图片占位符 2"/>
          <p:cNvSpPr>
            <a:spLocks noGrp="1"/>
          </p:cNvSpPr>
          <p:nvPr>
            <p:ph type="pic" sz="quarter" idx="24" hasCustomPrompt="1"/>
          </p:nvPr>
        </p:nvSpPr>
        <p:spPr>
          <a:xfrm>
            <a:off x="4933621" y="2964237"/>
            <a:ext cx="3391144" cy="1802129"/>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15" name="文本占位符 4"/>
          <p:cNvSpPr>
            <a:spLocks noGrp="1"/>
          </p:cNvSpPr>
          <p:nvPr>
            <p:ph type="body" sz="quarter" idx="25" hasCustomPrompt="1"/>
          </p:nvPr>
        </p:nvSpPr>
        <p:spPr>
          <a:xfrm>
            <a:off x="4845048" y="1591891"/>
            <a:ext cx="3501377"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16" name="文本占位符 4"/>
          <p:cNvSpPr>
            <a:spLocks noGrp="1"/>
          </p:cNvSpPr>
          <p:nvPr>
            <p:ph type="body" sz="quarter" idx="13" hasCustomPrompt="1"/>
          </p:nvPr>
        </p:nvSpPr>
        <p:spPr>
          <a:xfrm>
            <a:off x="4833949" y="1088810"/>
            <a:ext cx="2241776" cy="402544"/>
          </a:xfrm>
          <a:prstGeom prst="rect">
            <a:avLst/>
          </a:prstGeom>
        </p:spPr>
        <p:txBody>
          <a:bodyPr/>
          <a:lstStyle>
            <a:lvl1pPr marL="0" indent="0" algn="l" defTabSz="914400" rtl="0" eaLnBrk="1" latinLnBrk="0" hangingPunct="1">
              <a:buNone/>
              <a:defRPr lang="zh-CN" altLang="en-US" sz="1685" b="1" kern="1200" dirty="0">
                <a:solidFill>
                  <a:srgbClr val="2D3C87"/>
                </a:solidFill>
                <a:latin typeface="微软雅黑" panose="020B0503020204020204" charset="-122"/>
                <a:ea typeface="微软雅黑" panose="020B0503020204020204" charset="-122"/>
                <a:cs typeface="Clear Sans" panose="020B0503030202020304" pitchFamily="34" charset="0"/>
              </a:defRPr>
            </a:lvl1pPr>
          </a:lstStyle>
          <a:p>
            <a:pPr lvl="0"/>
            <a:r>
              <a:rPr lang="zh-CN" altLang="en-US" dirty="0"/>
              <a:t>请输入标题</a:t>
            </a:r>
          </a:p>
        </p:txBody>
      </p:sp>
      <p:sp>
        <p:nvSpPr>
          <p:cNvPr id="18" name="文本占位符 4"/>
          <p:cNvSpPr>
            <a:spLocks noGrp="1"/>
          </p:cNvSpPr>
          <p:nvPr>
            <p:ph type="body" sz="quarter" idx="26" hasCustomPrompt="1"/>
          </p:nvPr>
        </p:nvSpPr>
        <p:spPr>
          <a:xfrm>
            <a:off x="833984" y="3594862"/>
            <a:ext cx="3501377"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21" name="文本占位符 4"/>
          <p:cNvSpPr>
            <a:spLocks noGrp="1"/>
          </p:cNvSpPr>
          <p:nvPr>
            <p:ph type="body" sz="quarter" idx="27" hasCustomPrompt="1"/>
          </p:nvPr>
        </p:nvSpPr>
        <p:spPr>
          <a:xfrm>
            <a:off x="822885" y="3091781"/>
            <a:ext cx="2241776" cy="402544"/>
          </a:xfrm>
          <a:prstGeom prst="rect">
            <a:avLst/>
          </a:prstGeom>
        </p:spPr>
        <p:txBody>
          <a:bodyPr/>
          <a:lstStyle>
            <a:lvl1pPr marL="0" indent="0" algn="l" defTabSz="914400" rtl="0" eaLnBrk="1" latinLnBrk="0" hangingPunct="1">
              <a:buNone/>
              <a:defRPr lang="zh-CN" altLang="en-US" sz="1685" b="1" kern="1200" dirty="0">
                <a:solidFill>
                  <a:srgbClr val="2D3C87"/>
                </a:solidFill>
                <a:latin typeface="微软雅黑" panose="020B0503020204020204" charset="-122"/>
                <a:ea typeface="微软雅黑" panose="020B0503020204020204" charset="-122"/>
                <a:cs typeface="Clear Sans" panose="020B0503030202020304" pitchFamily="34" charset="0"/>
              </a:defRPr>
            </a:lvl1pPr>
          </a:lstStyle>
          <a:p>
            <a:pPr lvl="0"/>
            <a:r>
              <a:rPr lang="zh-CN" altLang="en-US" dirty="0"/>
              <a:t>请输入标题</a:t>
            </a:r>
          </a:p>
        </p:txBody>
      </p:sp>
      <p:sp>
        <p:nvSpPr>
          <p:cNvPr id="29"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30"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标题栏">
    <p:spTree>
      <p:nvGrpSpPr>
        <p:cNvPr id="1" name=""/>
        <p:cNvGrpSpPr/>
        <p:nvPr/>
      </p:nvGrpSpPr>
      <p:grpSpPr>
        <a:xfrm>
          <a:off x="0" y="0"/>
          <a:ext cx="0" cy="0"/>
          <a:chOff x="0" y="0"/>
          <a:chExt cx="0" cy="0"/>
        </a:xfrm>
      </p:grpSpPr>
      <p:sp>
        <p:nvSpPr>
          <p:cNvPr id="123" name="矩形 122"/>
          <p:cNvSpPr/>
          <p:nvPr/>
        </p:nvSpPr>
        <p:spPr>
          <a:xfrm flipV="1">
            <a:off x="2427044" y="558481"/>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24" name="图片 123"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7"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8"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sp>
        <p:nvSpPr>
          <p:cNvPr id="2" name="矩形 1"/>
          <p:cNvSpPr/>
          <p:nvPr userDrawn="1"/>
        </p:nvSpPr>
        <p:spPr>
          <a:xfrm>
            <a:off x="-24765" y="-1269"/>
            <a:ext cx="9168765" cy="3683645"/>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7"/>
          <p:cNvSpPr txBox="1"/>
          <p:nvPr userDrawn="1"/>
        </p:nvSpPr>
        <p:spPr>
          <a:xfrm>
            <a:off x="1537609" y="1550778"/>
            <a:ext cx="6068787" cy="900246"/>
          </a:xfrm>
          <a:prstGeom prst="rect">
            <a:avLst/>
          </a:prstGeom>
          <a:noFill/>
        </p:spPr>
        <p:txBody>
          <a:bodyPr wrap="square" lIns="68580" tIns="34290" rIns="68580" bIns="34290" rtlCol="0">
            <a:spAutoFit/>
          </a:bodyPr>
          <a:lstStyle/>
          <a:p>
            <a:r>
              <a:rPr lang="zh-CN" altLang="en-US" sz="5400" b="1" dirty="0">
                <a:solidFill>
                  <a:schemeClr val="bg1"/>
                </a:solidFill>
                <a:latin typeface="微软雅黑" panose="020B0503020204020204" charset="-122"/>
                <a:ea typeface="微软雅黑" panose="020B0503020204020204" charset="-122"/>
              </a:rPr>
              <a:t>汇报完毕  谢谢观赏</a:t>
            </a:r>
            <a:endParaRPr lang="zh-CN" sz="5400" b="1" dirty="0">
              <a:solidFill>
                <a:schemeClr val="bg1"/>
              </a:solidFill>
              <a:latin typeface="微软雅黑" panose="020B0503020204020204" charset="-122"/>
              <a:ea typeface="微软雅黑" panose="020B0503020204020204" charset="-122"/>
            </a:endParaRPr>
          </a:p>
        </p:txBody>
      </p:sp>
      <p:sp>
        <p:nvSpPr>
          <p:cNvPr id="9" name="Rectangle 6"/>
          <p:cNvSpPr>
            <a:spLocks noChangeArrowheads="1"/>
          </p:cNvSpPr>
          <p:nvPr userDrawn="1"/>
        </p:nvSpPr>
        <p:spPr bwMode="auto">
          <a:xfrm>
            <a:off x="1907" y="3587236"/>
            <a:ext cx="9142095" cy="107969"/>
          </a:xfrm>
          <a:prstGeom prst="rect">
            <a:avLst/>
          </a:prstGeom>
          <a:solidFill>
            <a:srgbClr val="AA0E0E"/>
          </a:solidFill>
          <a:ln>
            <a:noFill/>
          </a:ln>
        </p:spPr>
        <p:txBody>
          <a:bodyPr vert="horz" wrap="square" lIns="91440" tIns="45720" rIns="91440" bIns="45720" numCol="1" anchor="t" anchorCtr="0" compatLnSpc="1"/>
          <a:lstStyle/>
          <a:p>
            <a:endParaRPr lang="zh-CN" altLang="en-US">
              <a:ea typeface="微软雅黑" panose="020B0503020204020204" charset="-122"/>
            </a:endParaRPr>
          </a:p>
        </p:txBody>
      </p:sp>
      <p:pic>
        <p:nvPicPr>
          <p:cNvPr id="3" name="图片 2" descr="图片1"/>
          <p:cNvPicPr>
            <a:picLocks noChangeAspect="1"/>
          </p:cNvPicPr>
          <p:nvPr userDrawn="1"/>
        </p:nvPicPr>
        <p:blipFill>
          <a:blip r:embed="rId2"/>
          <a:stretch>
            <a:fillRect/>
          </a:stretch>
        </p:blipFill>
        <p:spPr>
          <a:xfrm>
            <a:off x="455930" y="3978275"/>
            <a:ext cx="8919210" cy="915670"/>
          </a:xfrm>
          <a:prstGeom prst="rect">
            <a:avLst/>
          </a:prstGeom>
        </p:spPr>
      </p:pic>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标题页">
    <p:spTree>
      <p:nvGrpSpPr>
        <p:cNvPr id="1" name=""/>
        <p:cNvGrpSpPr/>
        <p:nvPr/>
      </p:nvGrpSpPr>
      <p:grpSpPr>
        <a:xfrm>
          <a:off x="0" y="0"/>
          <a:ext cx="0" cy="0"/>
          <a:chOff x="0" y="0"/>
          <a:chExt cx="0" cy="0"/>
        </a:xfrm>
      </p:grpSpPr>
      <p:sp>
        <p:nvSpPr>
          <p:cNvPr id="5" name="矩形 4"/>
          <p:cNvSpPr/>
          <p:nvPr userDrawn="1"/>
        </p:nvSpPr>
        <p:spPr>
          <a:xfrm>
            <a:off x="1907" y="3006617"/>
            <a:ext cx="9142095" cy="2164459"/>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7" name="Rectangle 6"/>
          <p:cNvSpPr>
            <a:spLocks noChangeArrowheads="1"/>
          </p:cNvSpPr>
          <p:nvPr userDrawn="1"/>
        </p:nvSpPr>
        <p:spPr bwMode="auto">
          <a:xfrm>
            <a:off x="1907" y="3006704"/>
            <a:ext cx="9142095" cy="107969"/>
          </a:xfrm>
          <a:prstGeom prst="rect">
            <a:avLst/>
          </a:prstGeom>
          <a:solidFill>
            <a:srgbClr val="AA0E0E"/>
          </a:solidFill>
          <a:ln>
            <a:noFill/>
          </a:ln>
        </p:spPr>
        <p:txBody>
          <a:bodyPr vert="horz" wrap="square" lIns="91440" tIns="45720" rIns="91440" bIns="45720" numCol="1" anchor="t" anchorCtr="0" compatLnSpc="1"/>
          <a:lstStyle/>
          <a:p>
            <a:endParaRPr lang="zh-CN" altLang="en-US">
              <a:ea typeface="微软雅黑" panose="020B0503020204020204" charset="-122"/>
            </a:endParaRPr>
          </a:p>
        </p:txBody>
      </p:sp>
      <p:sp>
        <p:nvSpPr>
          <p:cNvPr id="8" name="TextBox 7"/>
          <p:cNvSpPr txBox="1"/>
          <p:nvPr userDrawn="1"/>
        </p:nvSpPr>
        <p:spPr>
          <a:xfrm>
            <a:off x="1074420" y="3350707"/>
            <a:ext cx="7063472" cy="530915"/>
          </a:xfrm>
          <a:prstGeom prst="rect">
            <a:avLst/>
          </a:prstGeom>
          <a:noFill/>
        </p:spPr>
        <p:txBody>
          <a:bodyPr wrap="none" lIns="68580" tIns="34290" rIns="68580" bIns="34290" rtlCol="0">
            <a:spAutoFit/>
          </a:bodyPr>
          <a:lstStyle/>
          <a:p>
            <a:r>
              <a:rPr lang="zh-CN" sz="3000" b="1" dirty="0">
                <a:solidFill>
                  <a:schemeClr val="bg1"/>
                </a:solidFill>
                <a:latin typeface="微软雅黑" panose="020B0503020204020204" charset="-122"/>
                <a:ea typeface="微软雅黑" panose="020B0503020204020204" charset="-122"/>
              </a:rPr>
              <a:t>深圳市网安计算机安全检测技术有限公司</a:t>
            </a:r>
          </a:p>
        </p:txBody>
      </p:sp>
      <p:pic>
        <p:nvPicPr>
          <p:cNvPr id="6" name="图片 5" descr="微信图片_20190227173408"/>
          <p:cNvPicPr>
            <a:picLocks noChangeAspect="1"/>
          </p:cNvPicPr>
          <p:nvPr userDrawn="1"/>
        </p:nvPicPr>
        <p:blipFill rotWithShape="1">
          <a:blip r:embed="rId2"/>
          <a:srcRect l="2086" r="65385"/>
          <a:stretch>
            <a:fillRect/>
          </a:stretch>
        </p:blipFill>
        <p:spPr>
          <a:xfrm>
            <a:off x="3349933" y="412518"/>
            <a:ext cx="2380346" cy="2438827"/>
          </a:xfrm>
          <a:prstGeom prst="rect">
            <a:avLst/>
          </a:prstGeom>
        </p:spPr>
      </p:pic>
      <p:grpSp>
        <p:nvGrpSpPr>
          <p:cNvPr id="2" name="组合 1"/>
          <p:cNvGrpSpPr/>
          <p:nvPr userDrawn="1"/>
        </p:nvGrpSpPr>
        <p:grpSpPr>
          <a:xfrm>
            <a:off x="2942583" y="4572697"/>
            <a:ext cx="3258834" cy="237843"/>
            <a:chOff x="488261" y="4409391"/>
            <a:chExt cx="3258834" cy="237800"/>
          </a:xfrm>
        </p:grpSpPr>
        <p:sp>
          <p:nvSpPr>
            <p:cNvPr id="34" name="矩形 3"/>
            <p:cNvSpPr>
              <a:spLocks noChangeArrowheads="1"/>
            </p:cNvSpPr>
            <p:nvPr/>
          </p:nvSpPr>
          <p:spPr bwMode="auto">
            <a:xfrm>
              <a:off x="488261" y="4410649"/>
              <a:ext cx="719389" cy="23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16" tIns="25708" rIns="51416" bIns="25708">
              <a:spAutoFit/>
            </a:bodyPr>
            <a:lstStyle/>
            <a:p>
              <a:pPr>
                <a:spcBef>
                  <a:spcPct val="0"/>
                </a:spcBef>
                <a:buFont typeface="Arial" panose="020B0604020202090204" pitchFamily="34" charset="0"/>
                <a:buNone/>
              </a:pPr>
              <a:r>
                <a:rPr lang="zh-CN" altLang="en-US" sz="1200" b="1" dirty="0">
                  <a:solidFill>
                    <a:schemeClr val="bg1"/>
                  </a:solidFill>
                  <a:latin typeface="微软雅黑" panose="020B0503020204020204" charset="-122"/>
                  <a:ea typeface="微软雅黑" panose="020B0503020204020204" charset="-122"/>
                  <a:cs typeface="Arial" panose="020B0604020202090204" pitchFamily="34" charset="0"/>
                </a:rPr>
                <a:t>汇报人：</a:t>
              </a:r>
              <a:endParaRPr lang="en-US" altLang="zh-CN" sz="1200" b="1" dirty="0">
                <a:solidFill>
                  <a:schemeClr val="bg1"/>
                </a:solidFill>
                <a:latin typeface="微软雅黑" panose="020B0503020204020204" charset="-122"/>
                <a:ea typeface="微软雅黑" panose="020B0503020204020204" charset="-122"/>
                <a:cs typeface="Arial" panose="020B0604020202090204" pitchFamily="34" charset="0"/>
              </a:endParaRPr>
            </a:p>
          </p:txBody>
        </p:sp>
        <p:sp>
          <p:nvSpPr>
            <p:cNvPr id="35" name="矩形 3"/>
            <p:cNvSpPr>
              <a:spLocks noChangeArrowheads="1"/>
            </p:cNvSpPr>
            <p:nvPr/>
          </p:nvSpPr>
          <p:spPr bwMode="auto">
            <a:xfrm>
              <a:off x="2152877" y="4409391"/>
              <a:ext cx="1594218" cy="23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pPr>
                <a:spcBef>
                  <a:spcPct val="0"/>
                </a:spcBef>
                <a:buFont typeface="Arial" panose="020B0604020202090204" pitchFamily="34" charset="0"/>
                <a:buNone/>
              </a:pPr>
              <a:r>
                <a:rPr lang="zh-CN" altLang="en-US" sz="1200" b="1" dirty="0">
                  <a:solidFill>
                    <a:schemeClr val="bg1"/>
                  </a:solidFill>
                  <a:latin typeface="微软雅黑" panose="020B0503020204020204" charset="-122"/>
                  <a:ea typeface="微软雅黑" panose="020B0503020204020204" charset="-122"/>
                  <a:cs typeface="Arial" panose="020B0604020202090204" pitchFamily="34" charset="0"/>
                </a:rPr>
                <a:t>汇报时间：</a:t>
              </a:r>
              <a:endParaRPr lang="en-US" altLang="zh-CN" sz="1200" b="1" dirty="0">
                <a:solidFill>
                  <a:schemeClr val="bg1"/>
                </a:solidFill>
                <a:latin typeface="微软雅黑" panose="020B0503020204020204" charset="-122"/>
                <a:ea typeface="微软雅黑" panose="020B0503020204020204" charset="-122"/>
                <a:cs typeface="Arial" panose="020B0604020202090204" pitchFamily="34" charset="0"/>
              </a:endParaRPr>
            </a:p>
          </p:txBody>
        </p:sp>
      </p:grpSp>
      <p:sp>
        <p:nvSpPr>
          <p:cNvPr id="3" name="矩形 2"/>
          <p:cNvSpPr/>
          <p:nvPr userDrawn="1"/>
        </p:nvSpPr>
        <p:spPr>
          <a:xfrm>
            <a:off x="1055913" y="3869182"/>
            <a:ext cx="7652657" cy="361637"/>
          </a:xfrm>
          <a:prstGeom prst="rect">
            <a:avLst/>
          </a:prstGeom>
        </p:spPr>
        <p:txBody>
          <a:bodyPr wrap="square">
            <a:spAutoFit/>
          </a:bodyPr>
          <a:lstStyle/>
          <a:p>
            <a:r>
              <a:rPr lang="en-US" altLang="zh-CN" sz="1750" dirty="0">
                <a:solidFill>
                  <a:schemeClr val="bg1"/>
                </a:solidFill>
                <a:latin typeface="微软雅黑" panose="020B0503020204020204" charset="-122"/>
                <a:ea typeface="微软雅黑" panose="020B0503020204020204" charset="-122"/>
                <a:cs typeface="+mn-ea"/>
                <a:sym typeface="+mn-lt"/>
              </a:rPr>
              <a:t>SHENZHEN NETWORK SECURITY TESTING TECHNOLOGYCO.,LTD</a:t>
            </a:r>
          </a:p>
        </p:txBody>
      </p:sp>
      <p:sp>
        <p:nvSpPr>
          <p:cNvPr id="9" name="文本占位符 8"/>
          <p:cNvSpPr>
            <a:spLocks noGrp="1"/>
          </p:cNvSpPr>
          <p:nvPr>
            <p:ph type="body" idx="1" hasCustomPrompt="1"/>
          </p:nvPr>
        </p:nvSpPr>
        <p:spPr>
          <a:xfrm>
            <a:off x="3550920" y="4511196"/>
            <a:ext cx="928370" cy="301043"/>
          </a:xfrm>
          <a:ln>
            <a:solidFill>
              <a:srgbClr val="000000">
                <a:alpha val="0"/>
              </a:srgbClr>
            </a:solidFill>
          </a:ln>
        </p:spPr>
        <p:txBody>
          <a:bodyPr/>
          <a:lstStyle>
            <a:lvl1pPr marL="0" indent="0">
              <a:buNone/>
              <a:defRPr sz="1600">
                <a:solidFill>
                  <a:schemeClr val="bg1"/>
                </a:solidFill>
                <a:latin typeface="微软雅黑" panose="020B0503020204020204" charset="-122"/>
                <a:ea typeface="微软雅黑" panose="020B050302020402020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xxxx</a:t>
            </a:r>
          </a:p>
        </p:txBody>
      </p:sp>
      <p:sp>
        <p:nvSpPr>
          <p:cNvPr id="10" name="文本占位符 9"/>
          <p:cNvSpPr>
            <a:spLocks noGrp="1"/>
          </p:cNvSpPr>
          <p:nvPr>
            <p:ph type="body" idx="13" hasCustomPrompt="1"/>
          </p:nvPr>
        </p:nvSpPr>
        <p:spPr>
          <a:xfrm>
            <a:off x="5367020" y="4511196"/>
            <a:ext cx="928370" cy="301043"/>
          </a:xfrm>
          <a:ln>
            <a:solidFill>
              <a:srgbClr val="000000">
                <a:alpha val="0"/>
              </a:srgbClr>
            </a:solidFill>
          </a:ln>
        </p:spPr>
        <p:txBody>
          <a:bodyPr/>
          <a:lstStyle>
            <a:lvl1pPr marL="0" indent="0">
              <a:buNone/>
              <a:defRPr sz="1600">
                <a:solidFill>
                  <a:schemeClr val="bg1"/>
                </a:solidFill>
                <a:latin typeface="微软雅黑" panose="020B0503020204020204" charset="-122"/>
                <a:ea typeface="微软雅黑" panose="020B050302020402020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xxxx</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p:cNvSpPr/>
          <p:nvPr userDrawn="1"/>
        </p:nvSpPr>
        <p:spPr>
          <a:xfrm>
            <a:off x="0" y="1060890"/>
            <a:ext cx="3081196" cy="2908890"/>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MH_Others_1"/>
          <p:cNvSpPr txBox="1"/>
          <p:nvPr userDrawn="1"/>
        </p:nvSpPr>
        <p:spPr bwMode="auto">
          <a:xfrm>
            <a:off x="1616268" y="1436011"/>
            <a:ext cx="1288657" cy="255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0"/>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lnSpc>
                <a:spcPct val="100000"/>
              </a:lnSpc>
              <a:spcBef>
                <a:spcPct val="0"/>
              </a:spcBef>
              <a:buFontTx/>
              <a:buNone/>
            </a:pPr>
            <a:r>
              <a:rPr lang="zh-CN" altLang="en-US" sz="7200" dirty="0">
                <a:solidFill>
                  <a:schemeClr val="bg1"/>
                </a:solidFill>
                <a:latin typeface="Arial" panose="020B0604020202090204" pitchFamily="34" charset="0"/>
                <a:ea typeface="微软雅黑" panose="020B0503020204020204" charset="-122"/>
                <a:cs typeface="Verdana" panose="020B0804030504040204" pitchFamily="34" charset="0"/>
                <a:sym typeface="Arial" panose="020B0604020202090204" pitchFamily="34" charset="0"/>
              </a:rPr>
              <a:t>目 录</a:t>
            </a:r>
          </a:p>
        </p:txBody>
      </p:sp>
      <p:sp>
        <p:nvSpPr>
          <p:cNvPr id="4" name="矩形 3"/>
          <p:cNvSpPr/>
          <p:nvPr userDrawn="1"/>
        </p:nvSpPr>
        <p:spPr>
          <a:xfrm flipH="1">
            <a:off x="3130439" y="1060890"/>
            <a:ext cx="94496" cy="2908890"/>
          </a:xfrm>
          <a:prstGeom prst="rect">
            <a:avLst/>
          </a:prstGeom>
          <a:solidFill>
            <a:srgbClr val="B903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17" name="文本占位符 16"/>
          <p:cNvSpPr>
            <a:spLocks noGrp="1"/>
          </p:cNvSpPr>
          <p:nvPr>
            <p:ph type="body" sz="quarter" idx="10" hasCustomPrompt="1"/>
          </p:nvPr>
        </p:nvSpPr>
        <p:spPr>
          <a:xfrm>
            <a:off x="4234314" y="1786846"/>
            <a:ext cx="2684462" cy="444500"/>
          </a:xfrm>
          <a:prstGeom prst="rect">
            <a:avLst/>
          </a:prstGeom>
        </p:spPr>
        <p:txBody>
          <a:bodyPr/>
          <a:lstStyle>
            <a:lvl1pPr marL="0" marR="0" indent="0" algn="l" defTabSz="914400" rtl="0" eaLnBrk="1" fontAlgn="auto" latinLnBrk="0" hangingPunct="1">
              <a:lnSpc>
                <a:spcPct val="100000"/>
              </a:lnSpc>
              <a:spcBef>
                <a:spcPct val="0"/>
              </a:spcBef>
              <a:buNone/>
              <a:defRPr kumimoji="0" lang="en-US" altLang="zh-CN" sz="2000" b="1" i="0" u="none" strike="noStrike" kern="1200" cap="none" spc="0" normalizeH="0" baseline="0" noProof="1" dirty="0">
                <a:solidFill>
                  <a:srgbClr val="343D6A"/>
                </a:solidFill>
                <a:latin typeface="+mn-lt"/>
                <a:ea typeface="微软雅黑" panose="020B0503020204020204" charset="-122"/>
                <a:cs typeface="+mn-cs"/>
                <a:sym typeface="+mn-ea"/>
              </a:defRPr>
            </a:lvl1pPr>
          </a:lstStyle>
          <a:p>
            <a:r>
              <a:rPr lang="zh-CN" altLang="en-US" dirty="0"/>
              <a:t>目录</a:t>
            </a:r>
            <a:r>
              <a:rPr lang="en-US" altLang="zh-CN" dirty="0"/>
              <a:t>2</a:t>
            </a:r>
          </a:p>
        </p:txBody>
      </p:sp>
      <p:sp>
        <p:nvSpPr>
          <p:cNvPr id="20" name="文本占位符 16"/>
          <p:cNvSpPr>
            <a:spLocks noGrp="1"/>
          </p:cNvSpPr>
          <p:nvPr>
            <p:ph type="body" sz="quarter" idx="11" hasCustomPrompt="1"/>
          </p:nvPr>
        </p:nvSpPr>
        <p:spPr>
          <a:xfrm>
            <a:off x="4234310" y="1003050"/>
            <a:ext cx="2684462" cy="444500"/>
          </a:xfrm>
          <a:prstGeom prst="rect">
            <a:avLst/>
          </a:prstGeom>
        </p:spPr>
        <p:txBody>
          <a:bodyPr/>
          <a:lstStyle>
            <a:lvl1pPr marL="0" marR="0" indent="0" algn="l" defTabSz="914400" rtl="0" eaLnBrk="1" fontAlgn="auto" latinLnBrk="0" hangingPunct="1">
              <a:lnSpc>
                <a:spcPct val="100000"/>
              </a:lnSpc>
              <a:spcBef>
                <a:spcPct val="0"/>
              </a:spcBef>
              <a:buNone/>
              <a:defRPr kumimoji="0" lang="en-US" altLang="zh-CN" sz="2000" b="1" i="0" u="none" strike="noStrike" kern="1200" cap="none" spc="0" normalizeH="0" baseline="0" noProof="1" dirty="0">
                <a:solidFill>
                  <a:srgbClr val="343D6A"/>
                </a:solidFill>
                <a:latin typeface="+mn-lt"/>
                <a:ea typeface="微软雅黑" panose="020B0503020204020204" charset="-122"/>
                <a:cs typeface="+mn-cs"/>
                <a:sym typeface="+mn-ea"/>
              </a:defRPr>
            </a:lvl1pPr>
          </a:lstStyle>
          <a:p>
            <a:r>
              <a:rPr lang="zh-CN" altLang="en-US" dirty="0"/>
              <a:t>目录</a:t>
            </a:r>
            <a:r>
              <a:rPr lang="en-US" altLang="zh-CN" dirty="0"/>
              <a:t>1</a:t>
            </a:r>
          </a:p>
        </p:txBody>
      </p:sp>
      <p:sp>
        <p:nvSpPr>
          <p:cNvPr id="21" name="文本占位符 16"/>
          <p:cNvSpPr>
            <a:spLocks noGrp="1"/>
          </p:cNvSpPr>
          <p:nvPr>
            <p:ph type="body" sz="quarter" idx="12" hasCustomPrompt="1"/>
          </p:nvPr>
        </p:nvSpPr>
        <p:spPr>
          <a:xfrm>
            <a:off x="4245192" y="1362284"/>
            <a:ext cx="2684462" cy="314116"/>
          </a:xfrm>
          <a:prstGeom prst="rect">
            <a:avLst/>
          </a:prstGeom>
        </p:spPr>
        <p:txBody>
          <a:bodyPr/>
          <a:lstStyle>
            <a:lvl1pPr marL="0" marR="0" indent="0" algn="l" defTabSz="914400" rtl="0" eaLnBrk="1" fontAlgn="auto" latinLnBrk="0" hangingPunct="1">
              <a:lnSpc>
                <a:spcPct val="120000"/>
              </a:lnSpc>
              <a:spcBef>
                <a:spcPct val="0"/>
              </a:spcBef>
              <a:buNone/>
              <a:defRPr kumimoji="0" lang="zh-CN" altLang="en-US" sz="1000" b="0" i="0" u="none" strike="noStrike" kern="1200" cap="none" spc="0" normalizeH="0" baseline="0" noProof="1" dirty="0">
                <a:solidFill>
                  <a:schemeClr val="tx1">
                    <a:lumMod val="50000"/>
                    <a:lumOff val="50000"/>
                  </a:schemeClr>
                </a:solidFill>
                <a:latin typeface="微软雅黑" panose="020B0503020204020204" charset="-122"/>
                <a:ea typeface="微软雅黑" panose="020B0503020204020204" charset="-122"/>
                <a:cs typeface="+mn-cs"/>
                <a:sym typeface="+mn-ea"/>
              </a:defRPr>
            </a:lvl1pPr>
          </a:lstStyle>
          <a:p>
            <a:pPr algn="l">
              <a:lnSpc>
                <a:spcPct val="120000"/>
              </a:lnSpc>
            </a:pPr>
            <a:r>
              <a:rPr lang="zh-CN" altLang="en-US" sz="1000" b="0" dirty="0">
                <a:solidFill>
                  <a:schemeClr val="tx1">
                    <a:lumMod val="50000"/>
                    <a:lumOff val="50000"/>
                  </a:schemeClr>
                </a:solidFill>
                <a:latin typeface="微软雅黑" panose="020B0503020204020204" charset="-122"/>
                <a:sym typeface="+mn-ea"/>
              </a:rPr>
              <a:t>排版占位显示 （建议使用主题字体）</a:t>
            </a:r>
          </a:p>
        </p:txBody>
      </p:sp>
      <p:sp>
        <p:nvSpPr>
          <p:cNvPr id="23" name="文本占位符 16"/>
          <p:cNvSpPr>
            <a:spLocks noGrp="1"/>
          </p:cNvSpPr>
          <p:nvPr>
            <p:ph type="body" sz="quarter" idx="13" hasCustomPrompt="1"/>
          </p:nvPr>
        </p:nvSpPr>
        <p:spPr>
          <a:xfrm>
            <a:off x="4266960" y="2135186"/>
            <a:ext cx="2684462" cy="292329"/>
          </a:xfrm>
          <a:prstGeom prst="rect">
            <a:avLst/>
          </a:prstGeom>
        </p:spPr>
        <p:txBody>
          <a:bodyPr/>
          <a:lstStyle>
            <a:lvl1pPr marL="0" marR="0" indent="0" algn="l" defTabSz="914400" rtl="0" eaLnBrk="1" fontAlgn="auto" latinLnBrk="0" hangingPunct="1">
              <a:lnSpc>
                <a:spcPct val="120000"/>
              </a:lnSpc>
              <a:spcBef>
                <a:spcPct val="0"/>
              </a:spcBef>
              <a:buNone/>
              <a:defRPr kumimoji="0" lang="zh-CN" altLang="en-US" sz="1000" b="0" i="0" u="none" strike="noStrike" kern="1200" cap="none" spc="0" normalizeH="0" baseline="0" noProof="1" dirty="0">
                <a:solidFill>
                  <a:schemeClr val="tx1">
                    <a:lumMod val="50000"/>
                    <a:lumOff val="50000"/>
                  </a:schemeClr>
                </a:solidFill>
                <a:latin typeface="微软雅黑" panose="020B0503020204020204" charset="-122"/>
                <a:ea typeface="微软雅黑" panose="020B0503020204020204" charset="-122"/>
                <a:cs typeface="+mn-cs"/>
                <a:sym typeface="+mn-ea"/>
              </a:defRPr>
            </a:lvl1pPr>
          </a:lstStyle>
          <a:p>
            <a:pPr algn="l">
              <a:lnSpc>
                <a:spcPct val="120000"/>
              </a:lnSpc>
            </a:pPr>
            <a:r>
              <a:rPr lang="zh-CN" altLang="en-US" sz="1000" b="0" dirty="0">
                <a:solidFill>
                  <a:schemeClr val="tx1">
                    <a:lumMod val="50000"/>
                    <a:lumOff val="50000"/>
                  </a:schemeClr>
                </a:solidFill>
                <a:latin typeface="微软雅黑" panose="020B0503020204020204" charset="-122"/>
                <a:sym typeface="+mn-ea"/>
              </a:rPr>
              <a:t>排版占位显示 （建议使用主题字体）</a:t>
            </a:r>
          </a:p>
        </p:txBody>
      </p:sp>
      <p:sp>
        <p:nvSpPr>
          <p:cNvPr id="19" name="文本占位符 18"/>
          <p:cNvSpPr>
            <a:spLocks noGrp="1"/>
          </p:cNvSpPr>
          <p:nvPr>
            <p:ph type="body" sz="quarter" idx="14" hasCustomPrompt="1"/>
          </p:nvPr>
        </p:nvSpPr>
        <p:spPr>
          <a:xfrm>
            <a:off x="3488782" y="984688"/>
            <a:ext cx="676275" cy="5715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3600" b="0" kern="1200" dirty="0" smtClean="0">
                <a:solidFill>
                  <a:srgbClr val="C00000"/>
                </a:solidFill>
                <a:latin typeface="Impact" panose="020B0806030902050204" pitchFamily="34" charset="0"/>
                <a:ea typeface="+mn-ea"/>
                <a:cs typeface="+mn-cs"/>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en-US" altLang="zh-CN" sz="3600" b="0" dirty="0">
                <a:solidFill>
                  <a:srgbClr val="C00000"/>
                </a:solidFill>
                <a:latin typeface="Impact" panose="020B0806030902050204" pitchFamily="34" charset="0"/>
              </a:rPr>
              <a:t>01</a:t>
            </a:r>
          </a:p>
          <a:p>
            <a:pPr lvl="0"/>
            <a:endParaRPr lang="zh-CN" altLang="en-US" dirty="0"/>
          </a:p>
        </p:txBody>
      </p:sp>
      <p:sp>
        <p:nvSpPr>
          <p:cNvPr id="26" name="文本占位符 18"/>
          <p:cNvSpPr>
            <a:spLocks noGrp="1"/>
          </p:cNvSpPr>
          <p:nvPr>
            <p:ph type="body" sz="quarter" idx="15" hasCustomPrompt="1"/>
          </p:nvPr>
        </p:nvSpPr>
        <p:spPr>
          <a:xfrm>
            <a:off x="3488778" y="1757590"/>
            <a:ext cx="676275" cy="5715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3600" b="0" kern="1200" dirty="0" smtClean="0">
                <a:solidFill>
                  <a:srgbClr val="C00000"/>
                </a:solidFill>
                <a:latin typeface="Impact" panose="020B0806030902050204" pitchFamily="34" charset="0"/>
                <a:ea typeface="+mn-ea"/>
                <a:cs typeface="+mn-cs"/>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en-US" altLang="zh-CN" sz="3600" b="0" dirty="0">
                <a:solidFill>
                  <a:srgbClr val="C00000"/>
                </a:solidFill>
                <a:latin typeface="Impact" panose="020B0806030902050204" pitchFamily="34" charset="0"/>
              </a:rPr>
              <a:t>02</a:t>
            </a:r>
          </a:p>
          <a:p>
            <a:pPr lvl="0"/>
            <a:endParaRPr lang="zh-CN" altLang="en-US" dirty="0"/>
          </a:p>
        </p:txBody>
      </p:sp>
      <p:sp>
        <p:nvSpPr>
          <p:cNvPr id="27" name="文本占位符 16"/>
          <p:cNvSpPr>
            <a:spLocks noGrp="1"/>
          </p:cNvSpPr>
          <p:nvPr>
            <p:ph type="body" sz="quarter" idx="16" hasCustomPrompt="1"/>
          </p:nvPr>
        </p:nvSpPr>
        <p:spPr>
          <a:xfrm>
            <a:off x="4223428" y="3437971"/>
            <a:ext cx="2684462" cy="444500"/>
          </a:xfrm>
          <a:prstGeom prst="rect">
            <a:avLst/>
          </a:prstGeom>
        </p:spPr>
        <p:txBody>
          <a:bodyPr/>
          <a:lstStyle>
            <a:lvl1pPr marL="0" marR="0" indent="0" algn="l" defTabSz="914400" rtl="0" eaLnBrk="1" fontAlgn="auto" latinLnBrk="0" hangingPunct="1">
              <a:lnSpc>
                <a:spcPct val="100000"/>
              </a:lnSpc>
              <a:spcBef>
                <a:spcPct val="0"/>
              </a:spcBef>
              <a:buNone/>
              <a:defRPr kumimoji="0" lang="en-US" altLang="zh-CN" sz="2000" b="1" i="0" u="none" strike="noStrike" kern="1200" cap="none" spc="0" normalizeH="0" baseline="0" noProof="1" dirty="0">
                <a:solidFill>
                  <a:srgbClr val="343D6A"/>
                </a:solidFill>
                <a:latin typeface="+mn-lt"/>
                <a:ea typeface="微软雅黑" panose="020B0503020204020204" charset="-122"/>
                <a:cs typeface="+mn-cs"/>
                <a:sym typeface="+mn-ea"/>
              </a:defRPr>
            </a:lvl1pPr>
          </a:lstStyle>
          <a:p>
            <a:r>
              <a:rPr lang="zh-CN" altLang="en-US" dirty="0"/>
              <a:t>目录</a:t>
            </a:r>
            <a:r>
              <a:rPr lang="en-US" altLang="zh-CN" dirty="0"/>
              <a:t>4</a:t>
            </a:r>
          </a:p>
        </p:txBody>
      </p:sp>
      <p:sp>
        <p:nvSpPr>
          <p:cNvPr id="28" name="文本占位符 16"/>
          <p:cNvSpPr>
            <a:spLocks noGrp="1"/>
          </p:cNvSpPr>
          <p:nvPr>
            <p:ph type="body" sz="quarter" idx="17" hasCustomPrompt="1"/>
          </p:nvPr>
        </p:nvSpPr>
        <p:spPr>
          <a:xfrm>
            <a:off x="4223424" y="2654175"/>
            <a:ext cx="2684462" cy="444500"/>
          </a:xfrm>
          <a:prstGeom prst="rect">
            <a:avLst/>
          </a:prstGeom>
        </p:spPr>
        <p:txBody>
          <a:bodyPr/>
          <a:lstStyle>
            <a:lvl1pPr marL="0" marR="0" indent="0" algn="l" defTabSz="914400" rtl="0" eaLnBrk="1" fontAlgn="auto" latinLnBrk="0" hangingPunct="1">
              <a:lnSpc>
                <a:spcPct val="100000"/>
              </a:lnSpc>
              <a:spcBef>
                <a:spcPct val="0"/>
              </a:spcBef>
              <a:buNone/>
              <a:defRPr kumimoji="0" lang="en-US" altLang="zh-CN" sz="2000" b="1" i="0" u="none" strike="noStrike" kern="1200" cap="none" spc="0" normalizeH="0" baseline="0" noProof="1" dirty="0">
                <a:solidFill>
                  <a:srgbClr val="343D6A"/>
                </a:solidFill>
                <a:latin typeface="+mn-lt"/>
                <a:ea typeface="微软雅黑" panose="020B0503020204020204" charset="-122"/>
                <a:cs typeface="+mn-cs"/>
                <a:sym typeface="+mn-ea"/>
              </a:defRPr>
            </a:lvl1pPr>
          </a:lstStyle>
          <a:p>
            <a:r>
              <a:rPr lang="zh-CN" altLang="en-US" dirty="0"/>
              <a:t>目录</a:t>
            </a:r>
            <a:r>
              <a:rPr lang="en-US" altLang="zh-CN" dirty="0"/>
              <a:t>3</a:t>
            </a:r>
          </a:p>
        </p:txBody>
      </p:sp>
      <p:sp>
        <p:nvSpPr>
          <p:cNvPr id="29" name="文本占位符 16"/>
          <p:cNvSpPr>
            <a:spLocks noGrp="1"/>
          </p:cNvSpPr>
          <p:nvPr>
            <p:ph type="body" sz="quarter" idx="18" hasCustomPrompt="1"/>
          </p:nvPr>
        </p:nvSpPr>
        <p:spPr>
          <a:xfrm>
            <a:off x="4234306" y="3013409"/>
            <a:ext cx="2684462" cy="314116"/>
          </a:xfrm>
          <a:prstGeom prst="rect">
            <a:avLst/>
          </a:prstGeom>
        </p:spPr>
        <p:txBody>
          <a:bodyPr/>
          <a:lstStyle>
            <a:lvl1pPr marL="0" marR="0" indent="0" algn="l" defTabSz="914400" rtl="0" eaLnBrk="1" fontAlgn="auto" latinLnBrk="0" hangingPunct="1">
              <a:lnSpc>
                <a:spcPct val="120000"/>
              </a:lnSpc>
              <a:spcBef>
                <a:spcPct val="0"/>
              </a:spcBef>
              <a:buNone/>
              <a:defRPr kumimoji="0" lang="zh-CN" altLang="en-US" sz="1000" b="0" i="0" u="none" strike="noStrike" kern="1200" cap="none" spc="0" normalizeH="0" baseline="0" noProof="1" dirty="0">
                <a:solidFill>
                  <a:schemeClr val="tx1">
                    <a:lumMod val="50000"/>
                    <a:lumOff val="50000"/>
                  </a:schemeClr>
                </a:solidFill>
                <a:latin typeface="微软雅黑" panose="020B0503020204020204" charset="-122"/>
                <a:ea typeface="微软雅黑" panose="020B0503020204020204" charset="-122"/>
                <a:cs typeface="+mn-cs"/>
                <a:sym typeface="+mn-ea"/>
              </a:defRPr>
            </a:lvl1pPr>
          </a:lstStyle>
          <a:p>
            <a:pPr algn="l">
              <a:lnSpc>
                <a:spcPct val="120000"/>
              </a:lnSpc>
            </a:pPr>
            <a:r>
              <a:rPr lang="zh-CN" altLang="en-US" sz="1000" b="0" dirty="0">
                <a:solidFill>
                  <a:schemeClr val="tx1">
                    <a:lumMod val="50000"/>
                    <a:lumOff val="50000"/>
                  </a:schemeClr>
                </a:solidFill>
                <a:latin typeface="微软雅黑" panose="020B0503020204020204" charset="-122"/>
                <a:sym typeface="+mn-ea"/>
              </a:rPr>
              <a:t>排版占位显示 （建议使用主题字体）</a:t>
            </a:r>
          </a:p>
        </p:txBody>
      </p:sp>
      <p:sp>
        <p:nvSpPr>
          <p:cNvPr id="30" name="文本占位符 16"/>
          <p:cNvSpPr>
            <a:spLocks noGrp="1"/>
          </p:cNvSpPr>
          <p:nvPr>
            <p:ph type="body" sz="quarter" idx="19" hasCustomPrompt="1"/>
          </p:nvPr>
        </p:nvSpPr>
        <p:spPr>
          <a:xfrm>
            <a:off x="4256074" y="3786311"/>
            <a:ext cx="2684462" cy="292329"/>
          </a:xfrm>
          <a:prstGeom prst="rect">
            <a:avLst/>
          </a:prstGeom>
        </p:spPr>
        <p:txBody>
          <a:bodyPr/>
          <a:lstStyle>
            <a:lvl1pPr marL="0" marR="0" indent="0" algn="l" defTabSz="914400" rtl="0" eaLnBrk="1" fontAlgn="auto" latinLnBrk="0" hangingPunct="1">
              <a:lnSpc>
                <a:spcPct val="120000"/>
              </a:lnSpc>
              <a:spcBef>
                <a:spcPct val="0"/>
              </a:spcBef>
              <a:buNone/>
              <a:defRPr kumimoji="0" lang="zh-CN" altLang="en-US" sz="1000" b="0" i="0" u="none" strike="noStrike" kern="1200" cap="none" spc="0" normalizeH="0" baseline="0" noProof="1" dirty="0">
                <a:solidFill>
                  <a:schemeClr val="tx1">
                    <a:lumMod val="50000"/>
                    <a:lumOff val="50000"/>
                  </a:schemeClr>
                </a:solidFill>
                <a:latin typeface="微软雅黑" panose="020B0503020204020204" charset="-122"/>
                <a:ea typeface="微软雅黑" panose="020B0503020204020204" charset="-122"/>
                <a:cs typeface="+mn-cs"/>
                <a:sym typeface="+mn-ea"/>
              </a:defRPr>
            </a:lvl1pPr>
          </a:lstStyle>
          <a:p>
            <a:pPr algn="l">
              <a:lnSpc>
                <a:spcPct val="120000"/>
              </a:lnSpc>
            </a:pPr>
            <a:r>
              <a:rPr lang="zh-CN" altLang="en-US" sz="1000" b="0" dirty="0">
                <a:solidFill>
                  <a:schemeClr val="tx1">
                    <a:lumMod val="50000"/>
                    <a:lumOff val="50000"/>
                  </a:schemeClr>
                </a:solidFill>
                <a:latin typeface="微软雅黑" panose="020B0503020204020204" charset="-122"/>
                <a:sym typeface="+mn-ea"/>
              </a:rPr>
              <a:t>排版占位显示 （建议使用主题字体）</a:t>
            </a:r>
          </a:p>
        </p:txBody>
      </p:sp>
      <p:sp>
        <p:nvSpPr>
          <p:cNvPr id="31" name="文本占位符 18"/>
          <p:cNvSpPr>
            <a:spLocks noGrp="1"/>
          </p:cNvSpPr>
          <p:nvPr>
            <p:ph type="body" sz="quarter" idx="20" hasCustomPrompt="1"/>
          </p:nvPr>
        </p:nvSpPr>
        <p:spPr>
          <a:xfrm>
            <a:off x="3477896" y="2635813"/>
            <a:ext cx="676275" cy="5715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3600" b="0" kern="1200" dirty="0" smtClean="0">
                <a:solidFill>
                  <a:srgbClr val="C00000"/>
                </a:solidFill>
                <a:latin typeface="Impact" panose="020B0806030902050204" pitchFamily="34" charset="0"/>
                <a:ea typeface="+mn-ea"/>
                <a:cs typeface="+mn-cs"/>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en-US" altLang="zh-CN" sz="3600" b="0" dirty="0">
                <a:solidFill>
                  <a:srgbClr val="C00000"/>
                </a:solidFill>
                <a:latin typeface="Impact" panose="020B0806030902050204" pitchFamily="34" charset="0"/>
              </a:rPr>
              <a:t>03</a:t>
            </a:r>
          </a:p>
          <a:p>
            <a:pPr lvl="0"/>
            <a:endParaRPr lang="zh-CN" altLang="en-US" dirty="0"/>
          </a:p>
        </p:txBody>
      </p:sp>
      <p:sp>
        <p:nvSpPr>
          <p:cNvPr id="32" name="文本占位符 18"/>
          <p:cNvSpPr>
            <a:spLocks noGrp="1"/>
          </p:cNvSpPr>
          <p:nvPr>
            <p:ph type="body" sz="quarter" idx="21" hasCustomPrompt="1"/>
          </p:nvPr>
        </p:nvSpPr>
        <p:spPr>
          <a:xfrm>
            <a:off x="3477892" y="3408715"/>
            <a:ext cx="676275" cy="5715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3600" b="0" kern="1200" dirty="0" smtClean="0">
                <a:solidFill>
                  <a:srgbClr val="C00000"/>
                </a:solidFill>
                <a:latin typeface="Impact" panose="020B0806030902050204" pitchFamily="34" charset="0"/>
                <a:ea typeface="+mn-ea"/>
                <a:cs typeface="+mn-cs"/>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en-US" altLang="zh-CN" sz="3600" b="0" dirty="0">
                <a:solidFill>
                  <a:srgbClr val="C00000"/>
                </a:solidFill>
                <a:latin typeface="Impact" panose="020B0806030902050204" pitchFamily="34" charset="0"/>
              </a:rPr>
              <a:t>04</a:t>
            </a:r>
          </a:p>
          <a:p>
            <a:pPr lvl="0"/>
            <a:endParaRPr lang="zh-CN" alt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26" name="矩形 25"/>
          <p:cNvSpPr/>
          <p:nvPr userDrawn="1"/>
        </p:nvSpPr>
        <p:spPr>
          <a:xfrm>
            <a:off x="0" y="1445975"/>
            <a:ext cx="9144000" cy="224884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lang="zh-CN" altLang="en-US"/>
          </a:p>
        </p:txBody>
      </p:sp>
      <p:sp>
        <p:nvSpPr>
          <p:cNvPr id="27" name="椭圆 26"/>
          <p:cNvSpPr/>
          <p:nvPr userDrawn="1"/>
        </p:nvSpPr>
        <p:spPr>
          <a:xfrm>
            <a:off x="1148870" y="1755908"/>
            <a:ext cx="1606522" cy="1606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lang="en-US" altLang="zh-CN" sz="6600" dirty="0">
              <a:solidFill>
                <a:srgbClr val="2D3C87"/>
              </a:solidFill>
            </a:endParaRPr>
          </a:p>
        </p:txBody>
      </p:sp>
      <p:pic>
        <p:nvPicPr>
          <p:cNvPr id="41" name="图片 40"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4" name="文本占位符 3"/>
          <p:cNvSpPr>
            <a:spLocks noGrp="1"/>
          </p:cNvSpPr>
          <p:nvPr>
            <p:ph type="body" sz="quarter" idx="10" hasCustomPrompt="1"/>
          </p:nvPr>
        </p:nvSpPr>
        <p:spPr>
          <a:xfrm>
            <a:off x="1226377" y="2021348"/>
            <a:ext cx="1436688" cy="923925"/>
          </a:xfrm>
          <a:prstGeom prst="rect">
            <a:avLst/>
          </a:prstGeom>
        </p:spPr>
        <p:txBody>
          <a:bodyPr/>
          <a:lstStyle>
            <a:lvl1pPr marL="0" indent="0" algn="ctr" defTabSz="802005" rtl="0" eaLnBrk="1" latinLnBrk="0" hangingPunct="1">
              <a:buNone/>
              <a:defRPr lang="zh-CN" altLang="en-US" sz="6600" kern="1200" dirty="0">
                <a:solidFill>
                  <a:srgbClr val="2D3C87"/>
                </a:solidFill>
                <a:latin typeface="+mn-lt"/>
                <a:ea typeface="+mn-ea"/>
                <a:cs typeface="+mn-cs"/>
              </a:defRPr>
            </a:lvl1pPr>
          </a:lstStyle>
          <a:p>
            <a:pPr lvl="0"/>
            <a:r>
              <a:rPr lang="en-US" altLang="zh-CN" dirty="0"/>
              <a:t>01</a:t>
            </a:r>
            <a:endParaRPr lang="zh-CN" altLang="en-US" dirty="0"/>
          </a:p>
        </p:txBody>
      </p:sp>
      <p:sp>
        <p:nvSpPr>
          <p:cNvPr id="6" name="文本占位符 5"/>
          <p:cNvSpPr>
            <a:spLocks noGrp="1"/>
          </p:cNvSpPr>
          <p:nvPr>
            <p:ph type="body" sz="quarter" idx="11" hasCustomPrompt="1"/>
          </p:nvPr>
        </p:nvSpPr>
        <p:spPr>
          <a:xfrm>
            <a:off x="3176984" y="1838770"/>
            <a:ext cx="4791359" cy="88266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sz="5400">
                <a:solidFill>
                  <a:schemeClr val="bg1"/>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5400" dirty="0">
                <a:solidFill>
                  <a:schemeClr val="bg1"/>
                </a:solidFill>
                <a:latin typeface="微软雅黑" panose="020B0503020204020204" charset="-122"/>
                <a:ea typeface="微软雅黑" panose="020B0503020204020204" charset="-122"/>
              </a:rPr>
              <a:t>标题填充</a:t>
            </a:r>
          </a:p>
        </p:txBody>
      </p:sp>
      <p:sp>
        <p:nvSpPr>
          <p:cNvPr id="12" name="文本占位符 5"/>
          <p:cNvSpPr>
            <a:spLocks noGrp="1"/>
          </p:cNvSpPr>
          <p:nvPr>
            <p:ph type="body" sz="quarter" idx="12" hasCustomPrompt="1"/>
          </p:nvPr>
        </p:nvSpPr>
        <p:spPr>
          <a:xfrm>
            <a:off x="3209638" y="2862050"/>
            <a:ext cx="3931387" cy="414543"/>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sz="2000">
                <a:solidFill>
                  <a:schemeClr val="bg1"/>
                </a:solidFill>
                <a:latin typeface="微软雅黑 Light" panose="020B0502040204020203" pitchFamily="34" charset="-122"/>
                <a:ea typeface="微软雅黑 Light" panose="020B0502040204020203" pitchFamily="34" charset="-122"/>
              </a:defRPr>
            </a:lvl1pPr>
          </a:lstStyle>
          <a:p>
            <a:r>
              <a:rPr lang="zh-CN" altLang="en-US" sz="2000" dirty="0">
                <a:solidFill>
                  <a:schemeClr val="bg1"/>
                </a:solidFill>
                <a:latin typeface="微软雅黑 Light" panose="020B0502040204020203" pitchFamily="34" charset="-122"/>
                <a:ea typeface="微软雅黑 Light" panose="020B0502040204020203" pitchFamily="34" charset="-122"/>
              </a:rPr>
              <a:t>文字内容占位填充</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人物介绍1">
    <p:spTree>
      <p:nvGrpSpPr>
        <p:cNvPr id="1" name=""/>
        <p:cNvGrpSpPr/>
        <p:nvPr/>
      </p:nvGrpSpPr>
      <p:grpSpPr>
        <a:xfrm>
          <a:off x="0" y="0"/>
          <a:ext cx="0" cy="0"/>
          <a:chOff x="0" y="0"/>
          <a:chExt cx="0" cy="0"/>
        </a:xfrm>
      </p:grpSpPr>
      <p:sp>
        <p:nvSpPr>
          <p:cNvPr id="6" name="文本占位符 5"/>
          <p:cNvSpPr>
            <a:spLocks noGrp="1"/>
          </p:cNvSpPr>
          <p:nvPr>
            <p:ph type="body" sz="quarter" idx="41" hasCustomPrompt="1"/>
          </p:nvPr>
        </p:nvSpPr>
        <p:spPr>
          <a:xfrm>
            <a:off x="6701060" y="1344295"/>
            <a:ext cx="1892300" cy="389890"/>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5" name="文本占位符 4"/>
          <p:cNvSpPr>
            <a:spLocks noGrp="1"/>
          </p:cNvSpPr>
          <p:nvPr>
            <p:ph type="body" sz="quarter" idx="41" hasCustomPrompt="1"/>
          </p:nvPr>
        </p:nvSpPr>
        <p:spPr>
          <a:xfrm>
            <a:off x="4642390" y="1344295"/>
            <a:ext cx="1892300" cy="389890"/>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4" name="文本占位符 3"/>
          <p:cNvSpPr>
            <a:spLocks noGrp="1"/>
          </p:cNvSpPr>
          <p:nvPr>
            <p:ph type="body" sz="quarter" idx="41" hasCustomPrompt="1"/>
          </p:nvPr>
        </p:nvSpPr>
        <p:spPr>
          <a:xfrm>
            <a:off x="2586355" y="1344295"/>
            <a:ext cx="1892300" cy="389890"/>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2" name="文本占位符 1"/>
          <p:cNvSpPr>
            <a:spLocks noGrp="1"/>
          </p:cNvSpPr>
          <p:nvPr>
            <p:ph type="body" sz="quarter" idx="41" hasCustomPrompt="1"/>
          </p:nvPr>
        </p:nvSpPr>
        <p:spPr>
          <a:xfrm>
            <a:off x="539750" y="1344295"/>
            <a:ext cx="1892300" cy="389890"/>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18" name="文本占位符 17"/>
          <p:cNvSpPr>
            <a:spLocks noGrp="1"/>
          </p:cNvSpPr>
          <p:nvPr>
            <p:ph type="body" sz="quarter" idx="21" hasCustomPrompt="1"/>
          </p:nvPr>
        </p:nvSpPr>
        <p:spPr>
          <a:xfrm>
            <a:off x="539719" y="3327400"/>
            <a:ext cx="1892008" cy="922338"/>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43" name="矩形 42"/>
          <p:cNvSpPr/>
          <p:nvPr userDrawn="1"/>
        </p:nvSpPr>
        <p:spPr>
          <a:xfrm flipV="1">
            <a:off x="2427044" y="558481"/>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sp>
        <p:nvSpPr>
          <p:cNvPr id="49" name="Content Placeholder 2"/>
          <p:cNvSpPr txBox="1"/>
          <p:nvPr userDrawn="1"/>
        </p:nvSpPr>
        <p:spPr>
          <a:xfrm>
            <a:off x="600606" y="3538024"/>
            <a:ext cx="1771649" cy="4851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lnSpc>
                <a:spcPct val="120000"/>
              </a:lnSpc>
              <a:spcBef>
                <a:spcPts val="0"/>
              </a:spcBef>
              <a:buNone/>
            </a:pPr>
            <a:endParaRPr lang="id-ID" altLang="zh-CN" sz="1000" dirty="0">
              <a:solidFill>
                <a:schemeClr val="bg1"/>
              </a:solidFill>
              <a:ea typeface="微软雅黑" panose="020B0503020204020204" charset="-122"/>
              <a:cs typeface="Lato Regular" charset="0"/>
            </a:endParaRPr>
          </a:p>
        </p:txBody>
      </p:sp>
      <p:pic>
        <p:nvPicPr>
          <p:cNvPr id="76" name="图片 75"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3"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77"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78" name="文本占位符 2"/>
          <p:cNvSpPr>
            <a:spLocks noGrp="1"/>
          </p:cNvSpPr>
          <p:nvPr>
            <p:ph type="body" sz="quarter" idx="12" hasCustomPrompt="1"/>
          </p:nvPr>
        </p:nvSpPr>
        <p:spPr>
          <a:xfrm>
            <a:off x="873651" y="1380509"/>
            <a:ext cx="1247329" cy="293553"/>
          </a:xfrm>
          <a:prstGeom prst="rect">
            <a:avLst/>
          </a:prstGeom>
        </p:spPr>
        <p:txBody>
          <a:bodyPr/>
          <a:lstStyle>
            <a:lvl1pPr marL="0" marR="0" indent="0" algn="ctr"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4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姓名</a:t>
            </a:r>
            <a:endParaRPr lang="en-US" altLang="zh-CN" dirty="0"/>
          </a:p>
        </p:txBody>
      </p:sp>
      <p:sp>
        <p:nvSpPr>
          <p:cNvPr id="82" name="文本占位符 2"/>
          <p:cNvSpPr>
            <a:spLocks noGrp="1"/>
          </p:cNvSpPr>
          <p:nvPr>
            <p:ph type="body" sz="quarter" idx="17" hasCustomPrompt="1"/>
          </p:nvPr>
        </p:nvSpPr>
        <p:spPr>
          <a:xfrm>
            <a:off x="594913" y="3584808"/>
            <a:ext cx="1766455" cy="665022"/>
          </a:xfrm>
          <a:prstGeom prst="rect">
            <a:avLst/>
          </a:prstGeom>
        </p:spPr>
        <p:txBody>
          <a:bodyPr/>
          <a:lstStyle>
            <a:lvl1pPr marL="0" marR="0" indent="0" algn="just" defTabSz="963930" rtl="0" eaLnBrk="1" fontAlgn="auto" latinLnBrk="0" hangingPunct="1">
              <a:lnSpc>
                <a:spcPct val="120000"/>
              </a:lnSpc>
              <a:spcBef>
                <a:spcPts val="0"/>
              </a:spcBef>
              <a:spcAft>
                <a:spcPts val="0"/>
              </a:spcAft>
              <a:buClrTx/>
              <a:buSzTx/>
              <a:buFont typeface="Arial" panose="020B0604020202090204" pitchFamily="34" charset="0"/>
              <a:buNone/>
              <a:defRPr lang="zh-CN" altLang="en-US" sz="900" kern="1200" dirty="0">
                <a:solidFill>
                  <a:schemeClr val="bg1"/>
                </a:solidFill>
                <a:latin typeface="微软雅黑" panose="020B0503020204020204" charset="-122"/>
                <a:ea typeface="微软雅黑" panose="020B0503020204020204" charset="-122"/>
                <a:cs typeface="+mn-ea"/>
                <a:sym typeface="+mn-lt"/>
              </a:defRPr>
            </a:lvl1pPr>
          </a:lstStyle>
          <a:p>
            <a:pPr marL="0" indent="0" algn="just">
              <a:lnSpc>
                <a:spcPct val="120000"/>
              </a:lnSpc>
              <a:spcBef>
                <a:spcPts val="0"/>
              </a:spcBef>
              <a:buNone/>
            </a:pPr>
            <a:r>
              <a:rPr lang="zh-CN" altLang="en-US" sz="1000" dirty="0">
                <a:solidFill>
                  <a:schemeClr val="bg1"/>
                </a:solidFill>
                <a:ea typeface="微软雅黑" panose="020B0503020204020204" charset="-122"/>
                <a:cs typeface="Lato Regular" charset="0"/>
              </a:rPr>
              <a:t>您的内容打在这里，或者通过复制您的文本后，在此框中选择粘贴</a:t>
            </a:r>
            <a:endParaRPr lang="id-ID" altLang="zh-CN" sz="1000" dirty="0">
              <a:solidFill>
                <a:schemeClr val="bg1"/>
              </a:solidFill>
              <a:ea typeface="微软雅黑" panose="020B0503020204020204" charset="-122"/>
              <a:cs typeface="Lato Regular" charset="0"/>
            </a:endParaRPr>
          </a:p>
        </p:txBody>
      </p:sp>
      <p:sp>
        <p:nvSpPr>
          <p:cNvPr id="10" name="图片占位符 9"/>
          <p:cNvSpPr>
            <a:spLocks noGrp="1"/>
          </p:cNvSpPr>
          <p:nvPr>
            <p:ph type="pic" sz="quarter" idx="19" hasCustomPrompt="1"/>
          </p:nvPr>
        </p:nvSpPr>
        <p:spPr>
          <a:xfrm>
            <a:off x="543457" y="1727215"/>
            <a:ext cx="1885949" cy="1609711"/>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85" name="文本占位符 2"/>
          <p:cNvSpPr>
            <a:spLocks noGrp="1"/>
          </p:cNvSpPr>
          <p:nvPr>
            <p:ph type="body" sz="quarter" idx="22" hasCustomPrompt="1"/>
          </p:nvPr>
        </p:nvSpPr>
        <p:spPr>
          <a:xfrm>
            <a:off x="600606" y="3376830"/>
            <a:ext cx="1247329"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职位</a:t>
            </a:r>
            <a:endParaRPr lang="en-US" altLang="zh-CN" dirty="0"/>
          </a:p>
        </p:txBody>
      </p:sp>
      <p:sp>
        <p:nvSpPr>
          <p:cNvPr id="86" name="文本占位符 17"/>
          <p:cNvSpPr>
            <a:spLocks noGrp="1"/>
          </p:cNvSpPr>
          <p:nvPr>
            <p:ph type="body" sz="quarter" idx="23" hasCustomPrompt="1"/>
          </p:nvPr>
        </p:nvSpPr>
        <p:spPr>
          <a:xfrm>
            <a:off x="2586283" y="3338282"/>
            <a:ext cx="1892008" cy="922338"/>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88" name="Content Placeholder 2"/>
          <p:cNvSpPr txBox="1"/>
          <p:nvPr userDrawn="1"/>
        </p:nvSpPr>
        <p:spPr>
          <a:xfrm>
            <a:off x="2647170" y="3548906"/>
            <a:ext cx="1771649" cy="4851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lnSpc>
                <a:spcPct val="120000"/>
              </a:lnSpc>
              <a:spcBef>
                <a:spcPts val="0"/>
              </a:spcBef>
              <a:buNone/>
            </a:pPr>
            <a:endParaRPr lang="id-ID" altLang="zh-CN" sz="1000" dirty="0">
              <a:solidFill>
                <a:schemeClr val="bg1"/>
              </a:solidFill>
              <a:ea typeface="微软雅黑" panose="020B0503020204020204" charset="-122"/>
              <a:cs typeface="Lato Regular" charset="0"/>
            </a:endParaRPr>
          </a:p>
        </p:txBody>
      </p:sp>
      <p:sp>
        <p:nvSpPr>
          <p:cNvPr id="89" name="文本占位符 2"/>
          <p:cNvSpPr>
            <a:spLocks noGrp="1"/>
          </p:cNvSpPr>
          <p:nvPr>
            <p:ph type="body" sz="quarter" idx="25" hasCustomPrompt="1"/>
          </p:nvPr>
        </p:nvSpPr>
        <p:spPr>
          <a:xfrm>
            <a:off x="2920215" y="1391391"/>
            <a:ext cx="1247329" cy="293553"/>
          </a:xfrm>
          <a:prstGeom prst="rect">
            <a:avLst/>
          </a:prstGeom>
        </p:spPr>
        <p:txBody>
          <a:bodyPr/>
          <a:lstStyle>
            <a:lvl1pPr marL="0" marR="0" indent="0" algn="ctr"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4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姓名</a:t>
            </a:r>
            <a:endParaRPr lang="en-US" altLang="zh-CN" dirty="0"/>
          </a:p>
        </p:txBody>
      </p:sp>
      <p:sp>
        <p:nvSpPr>
          <p:cNvPr id="90" name="文本占位符 2"/>
          <p:cNvSpPr>
            <a:spLocks noGrp="1"/>
          </p:cNvSpPr>
          <p:nvPr>
            <p:ph type="body" sz="quarter" idx="26" hasCustomPrompt="1"/>
          </p:nvPr>
        </p:nvSpPr>
        <p:spPr>
          <a:xfrm>
            <a:off x="2641477" y="3595690"/>
            <a:ext cx="1766455" cy="665022"/>
          </a:xfrm>
          <a:prstGeom prst="rect">
            <a:avLst/>
          </a:prstGeom>
        </p:spPr>
        <p:txBody>
          <a:bodyPr/>
          <a:lstStyle>
            <a:lvl1pPr marL="0" marR="0" indent="0" algn="just" defTabSz="963930" rtl="0" eaLnBrk="1" fontAlgn="auto" latinLnBrk="0" hangingPunct="1">
              <a:lnSpc>
                <a:spcPct val="120000"/>
              </a:lnSpc>
              <a:spcBef>
                <a:spcPts val="0"/>
              </a:spcBef>
              <a:spcAft>
                <a:spcPts val="0"/>
              </a:spcAft>
              <a:buClrTx/>
              <a:buSzTx/>
              <a:buFont typeface="Arial" panose="020B0604020202090204" pitchFamily="34" charset="0"/>
              <a:buNone/>
              <a:defRPr lang="zh-CN" altLang="en-US" sz="900" kern="1200" dirty="0">
                <a:solidFill>
                  <a:schemeClr val="bg1"/>
                </a:solidFill>
                <a:latin typeface="微软雅黑" panose="020B0503020204020204" charset="-122"/>
                <a:ea typeface="微软雅黑" panose="020B0503020204020204" charset="-122"/>
                <a:cs typeface="+mn-ea"/>
                <a:sym typeface="+mn-lt"/>
              </a:defRPr>
            </a:lvl1pPr>
          </a:lstStyle>
          <a:p>
            <a:pPr marL="0" indent="0" algn="just">
              <a:lnSpc>
                <a:spcPct val="120000"/>
              </a:lnSpc>
              <a:spcBef>
                <a:spcPts val="0"/>
              </a:spcBef>
              <a:buNone/>
            </a:pPr>
            <a:r>
              <a:rPr lang="zh-CN" altLang="en-US" sz="1000" dirty="0">
                <a:solidFill>
                  <a:schemeClr val="bg1"/>
                </a:solidFill>
                <a:ea typeface="微软雅黑" panose="020B0503020204020204" charset="-122"/>
                <a:cs typeface="Lato Regular" charset="0"/>
              </a:rPr>
              <a:t>您的内容打在这里，或者通过复制您的文本后，在此框中选择粘贴</a:t>
            </a:r>
            <a:endParaRPr lang="id-ID" altLang="zh-CN" sz="1000" dirty="0">
              <a:solidFill>
                <a:schemeClr val="bg1"/>
              </a:solidFill>
              <a:ea typeface="微软雅黑" panose="020B0503020204020204" charset="-122"/>
              <a:cs typeface="Lato Regular" charset="0"/>
            </a:endParaRPr>
          </a:p>
        </p:txBody>
      </p:sp>
      <p:sp>
        <p:nvSpPr>
          <p:cNvPr id="91" name="图片占位符 9"/>
          <p:cNvSpPr>
            <a:spLocks noGrp="1"/>
          </p:cNvSpPr>
          <p:nvPr>
            <p:ph type="pic" sz="quarter" idx="27" hasCustomPrompt="1"/>
          </p:nvPr>
        </p:nvSpPr>
        <p:spPr>
          <a:xfrm>
            <a:off x="2590021" y="1738097"/>
            <a:ext cx="1885949" cy="1609711"/>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92" name="文本占位符 2"/>
          <p:cNvSpPr>
            <a:spLocks noGrp="1"/>
          </p:cNvSpPr>
          <p:nvPr>
            <p:ph type="body" sz="quarter" idx="28" hasCustomPrompt="1"/>
          </p:nvPr>
        </p:nvSpPr>
        <p:spPr>
          <a:xfrm>
            <a:off x="2647170" y="3387712"/>
            <a:ext cx="1247329"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职位</a:t>
            </a:r>
            <a:endParaRPr lang="en-US" altLang="zh-CN" dirty="0"/>
          </a:p>
        </p:txBody>
      </p:sp>
      <p:sp>
        <p:nvSpPr>
          <p:cNvPr id="93" name="文本占位符 17"/>
          <p:cNvSpPr>
            <a:spLocks noGrp="1"/>
          </p:cNvSpPr>
          <p:nvPr>
            <p:ph type="body" sz="quarter" idx="29" hasCustomPrompt="1"/>
          </p:nvPr>
        </p:nvSpPr>
        <p:spPr>
          <a:xfrm>
            <a:off x="4643733" y="3338278"/>
            <a:ext cx="1892008" cy="922338"/>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95" name="Content Placeholder 2"/>
          <p:cNvSpPr txBox="1"/>
          <p:nvPr userDrawn="1"/>
        </p:nvSpPr>
        <p:spPr>
          <a:xfrm>
            <a:off x="4704620" y="3548902"/>
            <a:ext cx="1771649" cy="4851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lnSpc>
                <a:spcPct val="120000"/>
              </a:lnSpc>
              <a:spcBef>
                <a:spcPts val="0"/>
              </a:spcBef>
              <a:buNone/>
            </a:pPr>
            <a:endParaRPr lang="id-ID" altLang="zh-CN" sz="1000" dirty="0">
              <a:solidFill>
                <a:schemeClr val="bg1"/>
              </a:solidFill>
              <a:ea typeface="微软雅黑" panose="020B0503020204020204" charset="-122"/>
              <a:cs typeface="Lato Regular" charset="0"/>
            </a:endParaRPr>
          </a:p>
        </p:txBody>
      </p:sp>
      <p:sp>
        <p:nvSpPr>
          <p:cNvPr id="96" name="文本占位符 2"/>
          <p:cNvSpPr>
            <a:spLocks noGrp="1"/>
          </p:cNvSpPr>
          <p:nvPr>
            <p:ph type="body" sz="quarter" idx="31" hasCustomPrompt="1"/>
          </p:nvPr>
        </p:nvSpPr>
        <p:spPr>
          <a:xfrm>
            <a:off x="4977665" y="1391387"/>
            <a:ext cx="1247329" cy="293553"/>
          </a:xfrm>
          <a:prstGeom prst="rect">
            <a:avLst/>
          </a:prstGeom>
        </p:spPr>
        <p:txBody>
          <a:bodyPr/>
          <a:lstStyle>
            <a:lvl1pPr marL="0" marR="0" indent="0" algn="ctr"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4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姓名</a:t>
            </a:r>
            <a:endParaRPr lang="en-US" altLang="zh-CN" dirty="0"/>
          </a:p>
        </p:txBody>
      </p:sp>
      <p:sp>
        <p:nvSpPr>
          <p:cNvPr id="97" name="文本占位符 2"/>
          <p:cNvSpPr>
            <a:spLocks noGrp="1"/>
          </p:cNvSpPr>
          <p:nvPr>
            <p:ph type="body" sz="quarter" idx="32" hasCustomPrompt="1"/>
          </p:nvPr>
        </p:nvSpPr>
        <p:spPr>
          <a:xfrm>
            <a:off x="4698927" y="3595686"/>
            <a:ext cx="1766455" cy="665022"/>
          </a:xfrm>
          <a:prstGeom prst="rect">
            <a:avLst/>
          </a:prstGeom>
        </p:spPr>
        <p:txBody>
          <a:bodyPr/>
          <a:lstStyle>
            <a:lvl1pPr marL="0" marR="0" indent="0" algn="just" defTabSz="963930" rtl="0" eaLnBrk="1" fontAlgn="auto" latinLnBrk="0" hangingPunct="1">
              <a:lnSpc>
                <a:spcPct val="120000"/>
              </a:lnSpc>
              <a:spcBef>
                <a:spcPts val="0"/>
              </a:spcBef>
              <a:spcAft>
                <a:spcPts val="0"/>
              </a:spcAft>
              <a:buClrTx/>
              <a:buSzTx/>
              <a:buFont typeface="Arial" panose="020B0604020202090204" pitchFamily="34" charset="0"/>
              <a:buNone/>
              <a:defRPr lang="zh-CN" altLang="en-US" sz="900" kern="1200" dirty="0">
                <a:solidFill>
                  <a:schemeClr val="bg1"/>
                </a:solidFill>
                <a:latin typeface="微软雅黑" panose="020B0503020204020204" charset="-122"/>
                <a:ea typeface="微软雅黑" panose="020B0503020204020204" charset="-122"/>
                <a:cs typeface="+mn-ea"/>
                <a:sym typeface="+mn-lt"/>
              </a:defRPr>
            </a:lvl1pPr>
          </a:lstStyle>
          <a:p>
            <a:pPr marL="0" indent="0" algn="just">
              <a:lnSpc>
                <a:spcPct val="120000"/>
              </a:lnSpc>
              <a:spcBef>
                <a:spcPts val="0"/>
              </a:spcBef>
              <a:buNone/>
            </a:pPr>
            <a:r>
              <a:rPr lang="zh-CN" altLang="en-US" sz="1000" dirty="0">
                <a:solidFill>
                  <a:schemeClr val="bg1"/>
                </a:solidFill>
                <a:ea typeface="微软雅黑" panose="020B0503020204020204" charset="-122"/>
                <a:cs typeface="Lato Regular" charset="0"/>
              </a:rPr>
              <a:t>您的内容打在这里，或者通过复制您的文本后，在此框中选择粘贴</a:t>
            </a:r>
            <a:endParaRPr lang="id-ID" altLang="zh-CN" sz="1000" dirty="0">
              <a:solidFill>
                <a:schemeClr val="bg1"/>
              </a:solidFill>
              <a:ea typeface="微软雅黑" panose="020B0503020204020204" charset="-122"/>
              <a:cs typeface="Lato Regular" charset="0"/>
            </a:endParaRPr>
          </a:p>
        </p:txBody>
      </p:sp>
      <p:sp>
        <p:nvSpPr>
          <p:cNvPr id="98" name="图片占位符 9"/>
          <p:cNvSpPr>
            <a:spLocks noGrp="1"/>
          </p:cNvSpPr>
          <p:nvPr>
            <p:ph type="pic" sz="quarter" idx="33" hasCustomPrompt="1"/>
          </p:nvPr>
        </p:nvSpPr>
        <p:spPr>
          <a:xfrm>
            <a:off x="4647471" y="1738093"/>
            <a:ext cx="1885949" cy="1609711"/>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99" name="文本占位符 2"/>
          <p:cNvSpPr>
            <a:spLocks noGrp="1"/>
          </p:cNvSpPr>
          <p:nvPr>
            <p:ph type="body" sz="quarter" idx="34" hasCustomPrompt="1"/>
          </p:nvPr>
        </p:nvSpPr>
        <p:spPr>
          <a:xfrm>
            <a:off x="4704620" y="3387708"/>
            <a:ext cx="1247329"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职位</a:t>
            </a:r>
            <a:endParaRPr lang="en-US" altLang="zh-CN" dirty="0"/>
          </a:p>
        </p:txBody>
      </p:sp>
      <p:sp>
        <p:nvSpPr>
          <p:cNvPr id="100" name="文本占位符 17"/>
          <p:cNvSpPr>
            <a:spLocks noGrp="1"/>
          </p:cNvSpPr>
          <p:nvPr>
            <p:ph type="body" sz="quarter" idx="35" hasCustomPrompt="1"/>
          </p:nvPr>
        </p:nvSpPr>
        <p:spPr>
          <a:xfrm>
            <a:off x="6701183" y="3338274"/>
            <a:ext cx="1892008" cy="922338"/>
          </a:xfrm>
          <a:prstGeom prst="rect">
            <a:avLst/>
          </a:prstGeom>
          <a:solidFill>
            <a:srgbClr val="2D3C87"/>
          </a:solidFill>
        </p:spPr>
        <p:txBody>
          <a:bodyPr/>
          <a:lstStyle>
            <a:lvl1pPr marL="0" indent="0">
              <a:buNone/>
              <a:defRPr/>
            </a:lvl1pPr>
          </a:lstStyle>
          <a:p>
            <a:pPr lvl="0"/>
            <a:r>
              <a:rPr lang="en-US" altLang="zh-CN" dirty="0"/>
              <a:t> </a:t>
            </a:r>
            <a:endParaRPr lang="zh-CN" altLang="en-US" dirty="0"/>
          </a:p>
        </p:txBody>
      </p:sp>
      <p:sp>
        <p:nvSpPr>
          <p:cNvPr id="102" name="Content Placeholder 2"/>
          <p:cNvSpPr txBox="1"/>
          <p:nvPr userDrawn="1"/>
        </p:nvSpPr>
        <p:spPr>
          <a:xfrm>
            <a:off x="6762070" y="3548898"/>
            <a:ext cx="1771649" cy="4851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lnSpc>
                <a:spcPct val="120000"/>
              </a:lnSpc>
              <a:spcBef>
                <a:spcPts val="0"/>
              </a:spcBef>
              <a:buNone/>
            </a:pPr>
            <a:endParaRPr lang="id-ID" altLang="zh-CN" sz="1000" dirty="0">
              <a:solidFill>
                <a:schemeClr val="bg1"/>
              </a:solidFill>
              <a:ea typeface="微软雅黑" panose="020B0503020204020204" charset="-122"/>
              <a:cs typeface="Lato Regular" charset="0"/>
            </a:endParaRPr>
          </a:p>
        </p:txBody>
      </p:sp>
      <p:sp>
        <p:nvSpPr>
          <p:cNvPr id="103" name="文本占位符 2"/>
          <p:cNvSpPr>
            <a:spLocks noGrp="1"/>
          </p:cNvSpPr>
          <p:nvPr>
            <p:ph type="body" sz="quarter" idx="37" hasCustomPrompt="1"/>
          </p:nvPr>
        </p:nvSpPr>
        <p:spPr>
          <a:xfrm>
            <a:off x="7035115" y="1391383"/>
            <a:ext cx="1247329" cy="293553"/>
          </a:xfrm>
          <a:prstGeom prst="rect">
            <a:avLst/>
          </a:prstGeom>
        </p:spPr>
        <p:txBody>
          <a:bodyPr/>
          <a:lstStyle>
            <a:lvl1pPr marL="0" marR="0" indent="0" algn="ctr"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4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姓名</a:t>
            </a:r>
            <a:endParaRPr lang="en-US" altLang="zh-CN" dirty="0"/>
          </a:p>
        </p:txBody>
      </p:sp>
      <p:sp>
        <p:nvSpPr>
          <p:cNvPr id="104" name="文本占位符 2"/>
          <p:cNvSpPr>
            <a:spLocks noGrp="1"/>
          </p:cNvSpPr>
          <p:nvPr>
            <p:ph type="body" sz="quarter" idx="38" hasCustomPrompt="1"/>
          </p:nvPr>
        </p:nvSpPr>
        <p:spPr>
          <a:xfrm>
            <a:off x="6756377" y="3595682"/>
            <a:ext cx="1766455" cy="665022"/>
          </a:xfrm>
          <a:prstGeom prst="rect">
            <a:avLst/>
          </a:prstGeom>
        </p:spPr>
        <p:txBody>
          <a:bodyPr/>
          <a:lstStyle>
            <a:lvl1pPr marL="0" marR="0" indent="0" algn="just" defTabSz="963930" rtl="0" eaLnBrk="1" fontAlgn="auto" latinLnBrk="0" hangingPunct="1">
              <a:lnSpc>
                <a:spcPct val="120000"/>
              </a:lnSpc>
              <a:spcBef>
                <a:spcPts val="0"/>
              </a:spcBef>
              <a:spcAft>
                <a:spcPts val="0"/>
              </a:spcAft>
              <a:buClrTx/>
              <a:buSzTx/>
              <a:buFont typeface="Arial" panose="020B0604020202090204" pitchFamily="34" charset="0"/>
              <a:buNone/>
              <a:defRPr lang="zh-CN" altLang="en-US" sz="900" kern="1200" dirty="0">
                <a:solidFill>
                  <a:schemeClr val="bg1"/>
                </a:solidFill>
                <a:latin typeface="微软雅黑" panose="020B0503020204020204" charset="-122"/>
                <a:ea typeface="微软雅黑" panose="020B0503020204020204" charset="-122"/>
                <a:cs typeface="+mn-ea"/>
                <a:sym typeface="+mn-lt"/>
              </a:defRPr>
            </a:lvl1pPr>
          </a:lstStyle>
          <a:p>
            <a:pPr marL="0" indent="0" algn="just">
              <a:lnSpc>
                <a:spcPct val="120000"/>
              </a:lnSpc>
              <a:spcBef>
                <a:spcPts val="0"/>
              </a:spcBef>
              <a:buNone/>
            </a:pPr>
            <a:r>
              <a:rPr lang="zh-CN" altLang="en-US" sz="1000" dirty="0">
                <a:solidFill>
                  <a:schemeClr val="bg1"/>
                </a:solidFill>
                <a:ea typeface="微软雅黑" panose="020B0503020204020204" charset="-122"/>
                <a:cs typeface="Lato Regular" charset="0"/>
              </a:rPr>
              <a:t>您的内容打在这里，或者通过复制您的文本后，在此框中选择粘贴</a:t>
            </a:r>
            <a:endParaRPr lang="id-ID" altLang="zh-CN" sz="1000" dirty="0">
              <a:solidFill>
                <a:schemeClr val="bg1"/>
              </a:solidFill>
              <a:ea typeface="微软雅黑" panose="020B0503020204020204" charset="-122"/>
              <a:cs typeface="Lato Regular" charset="0"/>
            </a:endParaRPr>
          </a:p>
        </p:txBody>
      </p:sp>
      <p:sp>
        <p:nvSpPr>
          <p:cNvPr id="105" name="图片占位符 9"/>
          <p:cNvSpPr>
            <a:spLocks noGrp="1"/>
          </p:cNvSpPr>
          <p:nvPr>
            <p:ph type="pic" sz="quarter" idx="39" hasCustomPrompt="1"/>
          </p:nvPr>
        </p:nvSpPr>
        <p:spPr>
          <a:xfrm>
            <a:off x="6704921" y="1738089"/>
            <a:ext cx="1885949" cy="1609711"/>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106" name="文本占位符 2"/>
          <p:cNvSpPr>
            <a:spLocks noGrp="1"/>
          </p:cNvSpPr>
          <p:nvPr>
            <p:ph type="body" sz="quarter" idx="40" hasCustomPrompt="1"/>
          </p:nvPr>
        </p:nvSpPr>
        <p:spPr>
          <a:xfrm>
            <a:off x="6762070" y="3387704"/>
            <a:ext cx="1247329"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bg1"/>
                </a:solidFill>
                <a:latin typeface="微软雅黑" panose="020B0503020204020204" charset="-122"/>
                <a:ea typeface="微软雅黑" panose="020B0503020204020204" charset="-122"/>
                <a:cs typeface="+mn-ea"/>
                <a:sym typeface="+mn-lt"/>
              </a:defRPr>
            </a:lvl1pPr>
          </a:lstStyle>
          <a:p>
            <a:r>
              <a:rPr lang="zh-CN" altLang="en-US" dirty="0"/>
              <a:t>职位</a:t>
            </a:r>
            <a:endParaRPr lang="en-US" altLang="zh-CN"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人物介绍2">
    <p:spTree>
      <p:nvGrpSpPr>
        <p:cNvPr id="1" name=""/>
        <p:cNvGrpSpPr/>
        <p:nvPr/>
      </p:nvGrpSpPr>
      <p:grpSpPr>
        <a:xfrm>
          <a:off x="0" y="0"/>
          <a:ext cx="0" cy="0"/>
          <a:chOff x="0" y="0"/>
          <a:chExt cx="0" cy="0"/>
        </a:xfrm>
      </p:grpSpPr>
      <p:sp>
        <p:nvSpPr>
          <p:cNvPr id="9" name="矩形 8"/>
          <p:cNvSpPr/>
          <p:nvPr/>
        </p:nvSpPr>
        <p:spPr>
          <a:xfrm flipV="1">
            <a:off x="2427044" y="558480"/>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0" name="图片 9"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3" name="图片占位符 2"/>
          <p:cNvSpPr>
            <a:spLocks noGrp="1"/>
          </p:cNvSpPr>
          <p:nvPr>
            <p:ph type="pic" sz="quarter" idx="10" hasCustomPrompt="1"/>
          </p:nvPr>
        </p:nvSpPr>
        <p:spPr>
          <a:xfrm>
            <a:off x="896646" y="1328018"/>
            <a:ext cx="1484313" cy="1352550"/>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25" name="文本占位符 2"/>
          <p:cNvSpPr>
            <a:spLocks noGrp="1"/>
          </p:cNvSpPr>
          <p:nvPr>
            <p:ph type="body" sz="quarter" idx="22" hasCustomPrompt="1"/>
          </p:nvPr>
        </p:nvSpPr>
        <p:spPr>
          <a:xfrm>
            <a:off x="1032196" y="2756006"/>
            <a:ext cx="1247329" cy="293553"/>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1400" b="1" kern="1200" dirty="0">
                <a:solidFill>
                  <a:srgbClr val="2D3C87"/>
                </a:solidFill>
                <a:latin typeface="微软雅黑" panose="020B0503020204020204" charset="-122"/>
                <a:ea typeface="微软雅黑" panose="020B0503020204020204" charset="-122"/>
                <a:cs typeface="微软雅黑" panose="020B0503020204020204" charset="-122"/>
              </a:defRPr>
            </a:lvl1pPr>
          </a:lstStyle>
          <a:p>
            <a:r>
              <a:rPr lang="zh-CN" altLang="en-US" dirty="0"/>
              <a:t>姓名</a:t>
            </a:r>
            <a:endParaRPr lang="en-US" altLang="zh-CN" dirty="0"/>
          </a:p>
        </p:txBody>
      </p:sp>
      <p:sp>
        <p:nvSpPr>
          <p:cNvPr id="26" name="文本占位符 2"/>
          <p:cNvSpPr>
            <a:spLocks noGrp="1"/>
          </p:cNvSpPr>
          <p:nvPr>
            <p:ph type="body" sz="quarter" idx="23" hasCustomPrompt="1"/>
          </p:nvPr>
        </p:nvSpPr>
        <p:spPr>
          <a:xfrm>
            <a:off x="1032196" y="3036773"/>
            <a:ext cx="1247329" cy="223070"/>
          </a:xfrm>
          <a:prstGeom prst="rect">
            <a:avLst/>
          </a:prstGeom>
        </p:spPr>
        <p:txBody>
          <a:bodyPr/>
          <a:lstStyle>
            <a:lvl1pPr marL="0" marR="0" indent="0" algn="ctr"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1" kern="1200" dirty="0">
                <a:solidFill>
                  <a:prstClr val="white">
                    <a:lumMod val="65000"/>
                  </a:prstClr>
                </a:solidFill>
                <a:latin typeface="微软雅黑" panose="020B0503020204020204" charset="-122"/>
                <a:ea typeface="微软雅黑" panose="020B0503020204020204" charset="-122"/>
                <a:cs typeface="微软雅黑" panose="020B0503020204020204" charset="-122"/>
              </a:defRPr>
            </a:lvl1pPr>
          </a:lstStyle>
          <a:p>
            <a:r>
              <a:rPr lang="zh-CN" altLang="en-US" dirty="0"/>
              <a:t>职位</a:t>
            </a:r>
            <a:endParaRPr lang="en-US" altLang="zh-CN" dirty="0"/>
          </a:p>
        </p:txBody>
      </p:sp>
      <p:sp>
        <p:nvSpPr>
          <p:cNvPr id="29" name="文本占位符 2"/>
          <p:cNvSpPr>
            <a:spLocks noGrp="1"/>
          </p:cNvSpPr>
          <p:nvPr>
            <p:ph type="body" sz="quarter" idx="24" hasCustomPrompt="1"/>
          </p:nvPr>
        </p:nvSpPr>
        <p:spPr>
          <a:xfrm>
            <a:off x="881747" y="3352462"/>
            <a:ext cx="1556657" cy="1342051"/>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0" kern="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r>
              <a:rPr lang="zh-CN" altLang="en-US" dirty="0"/>
              <a:t>您的内容打在这里，或者复制文本后粘贴在这里</a:t>
            </a:r>
            <a:endParaRPr lang="en-US" altLang="zh-CN" dirty="0"/>
          </a:p>
        </p:txBody>
      </p:sp>
      <p:sp>
        <p:nvSpPr>
          <p:cNvPr id="42" name="图片占位符 2"/>
          <p:cNvSpPr>
            <a:spLocks noGrp="1"/>
          </p:cNvSpPr>
          <p:nvPr>
            <p:ph type="pic" sz="quarter" idx="25" hasCustomPrompt="1"/>
          </p:nvPr>
        </p:nvSpPr>
        <p:spPr>
          <a:xfrm>
            <a:off x="2877690" y="1338903"/>
            <a:ext cx="1484313" cy="1352550"/>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45" name="文本占位符 2"/>
          <p:cNvSpPr>
            <a:spLocks noGrp="1"/>
          </p:cNvSpPr>
          <p:nvPr>
            <p:ph type="body" sz="quarter" idx="26" hasCustomPrompt="1"/>
          </p:nvPr>
        </p:nvSpPr>
        <p:spPr>
          <a:xfrm>
            <a:off x="3013240" y="2766891"/>
            <a:ext cx="1247329" cy="293553"/>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1400" b="1" kern="1200" dirty="0">
                <a:solidFill>
                  <a:srgbClr val="2D3C87"/>
                </a:solidFill>
                <a:latin typeface="微软雅黑" panose="020B0503020204020204" charset="-122"/>
                <a:ea typeface="微软雅黑" panose="020B0503020204020204" charset="-122"/>
                <a:cs typeface="微软雅黑" panose="020B0503020204020204" charset="-122"/>
              </a:defRPr>
            </a:lvl1pPr>
          </a:lstStyle>
          <a:p>
            <a:r>
              <a:rPr lang="zh-CN" altLang="en-US" dirty="0"/>
              <a:t>姓名</a:t>
            </a:r>
            <a:endParaRPr lang="en-US" altLang="zh-CN" dirty="0"/>
          </a:p>
        </p:txBody>
      </p:sp>
      <p:sp>
        <p:nvSpPr>
          <p:cNvPr id="48" name="文本占位符 2"/>
          <p:cNvSpPr>
            <a:spLocks noGrp="1"/>
          </p:cNvSpPr>
          <p:nvPr>
            <p:ph type="body" sz="quarter" idx="27" hasCustomPrompt="1"/>
          </p:nvPr>
        </p:nvSpPr>
        <p:spPr>
          <a:xfrm>
            <a:off x="3013240" y="3047658"/>
            <a:ext cx="1247329" cy="223070"/>
          </a:xfrm>
          <a:prstGeom prst="rect">
            <a:avLst/>
          </a:prstGeom>
        </p:spPr>
        <p:txBody>
          <a:bodyPr/>
          <a:lstStyle>
            <a:lvl1pPr marL="0" marR="0" indent="0" algn="ctr"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1" kern="1200" dirty="0">
                <a:solidFill>
                  <a:prstClr val="white">
                    <a:lumMod val="65000"/>
                  </a:prstClr>
                </a:solidFill>
                <a:latin typeface="微软雅黑" panose="020B0503020204020204" charset="-122"/>
                <a:ea typeface="微软雅黑" panose="020B0503020204020204" charset="-122"/>
                <a:cs typeface="微软雅黑" panose="020B0503020204020204" charset="-122"/>
              </a:defRPr>
            </a:lvl1pPr>
          </a:lstStyle>
          <a:p>
            <a:r>
              <a:rPr lang="zh-CN" altLang="en-US" dirty="0"/>
              <a:t>职位</a:t>
            </a:r>
            <a:endParaRPr lang="en-US" altLang="zh-CN" dirty="0"/>
          </a:p>
        </p:txBody>
      </p:sp>
      <p:sp>
        <p:nvSpPr>
          <p:cNvPr id="51" name="文本占位符 2"/>
          <p:cNvSpPr>
            <a:spLocks noGrp="1"/>
          </p:cNvSpPr>
          <p:nvPr>
            <p:ph type="body" sz="quarter" idx="28" hasCustomPrompt="1"/>
          </p:nvPr>
        </p:nvSpPr>
        <p:spPr>
          <a:xfrm>
            <a:off x="2862791" y="3363347"/>
            <a:ext cx="1556657" cy="1342051"/>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0" kern="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r>
              <a:rPr lang="zh-CN" altLang="en-US" dirty="0"/>
              <a:t>您的内容打在这里，或者复制文本后粘贴在这里</a:t>
            </a:r>
            <a:endParaRPr lang="en-US" altLang="zh-CN" dirty="0"/>
          </a:p>
        </p:txBody>
      </p:sp>
      <p:sp>
        <p:nvSpPr>
          <p:cNvPr id="52" name="图片占位符 2"/>
          <p:cNvSpPr>
            <a:spLocks noGrp="1"/>
          </p:cNvSpPr>
          <p:nvPr>
            <p:ph type="pic" sz="quarter" idx="29" hasCustomPrompt="1"/>
          </p:nvPr>
        </p:nvSpPr>
        <p:spPr>
          <a:xfrm>
            <a:off x="4858938" y="1338899"/>
            <a:ext cx="1484313" cy="1352550"/>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53" name="文本占位符 2"/>
          <p:cNvSpPr>
            <a:spLocks noGrp="1"/>
          </p:cNvSpPr>
          <p:nvPr>
            <p:ph type="body" sz="quarter" idx="30" hasCustomPrompt="1"/>
          </p:nvPr>
        </p:nvSpPr>
        <p:spPr>
          <a:xfrm>
            <a:off x="4994488" y="2766887"/>
            <a:ext cx="1247329" cy="293553"/>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1400" b="1" kern="1200" dirty="0">
                <a:solidFill>
                  <a:srgbClr val="2D3C87"/>
                </a:solidFill>
                <a:latin typeface="微软雅黑" panose="020B0503020204020204" charset="-122"/>
                <a:ea typeface="微软雅黑" panose="020B0503020204020204" charset="-122"/>
                <a:cs typeface="微软雅黑" panose="020B0503020204020204" charset="-122"/>
              </a:defRPr>
            </a:lvl1pPr>
          </a:lstStyle>
          <a:p>
            <a:r>
              <a:rPr lang="zh-CN" altLang="en-US" dirty="0"/>
              <a:t>姓名</a:t>
            </a:r>
            <a:endParaRPr lang="en-US" altLang="zh-CN" dirty="0"/>
          </a:p>
        </p:txBody>
      </p:sp>
      <p:sp>
        <p:nvSpPr>
          <p:cNvPr id="54" name="文本占位符 2"/>
          <p:cNvSpPr>
            <a:spLocks noGrp="1"/>
          </p:cNvSpPr>
          <p:nvPr>
            <p:ph type="body" sz="quarter" idx="31" hasCustomPrompt="1"/>
          </p:nvPr>
        </p:nvSpPr>
        <p:spPr>
          <a:xfrm>
            <a:off x="4994488" y="3047654"/>
            <a:ext cx="1247329" cy="223070"/>
          </a:xfrm>
          <a:prstGeom prst="rect">
            <a:avLst/>
          </a:prstGeom>
        </p:spPr>
        <p:txBody>
          <a:bodyPr/>
          <a:lstStyle>
            <a:lvl1pPr marL="0" marR="0" indent="0" algn="ctr"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1" kern="1200" dirty="0">
                <a:solidFill>
                  <a:prstClr val="white">
                    <a:lumMod val="65000"/>
                  </a:prstClr>
                </a:solidFill>
                <a:latin typeface="微软雅黑" panose="020B0503020204020204" charset="-122"/>
                <a:ea typeface="微软雅黑" panose="020B0503020204020204" charset="-122"/>
                <a:cs typeface="微软雅黑" panose="020B0503020204020204" charset="-122"/>
              </a:defRPr>
            </a:lvl1pPr>
          </a:lstStyle>
          <a:p>
            <a:r>
              <a:rPr lang="zh-CN" altLang="en-US" dirty="0"/>
              <a:t>职位</a:t>
            </a:r>
            <a:endParaRPr lang="en-US" altLang="zh-CN" dirty="0"/>
          </a:p>
        </p:txBody>
      </p:sp>
      <p:sp>
        <p:nvSpPr>
          <p:cNvPr id="55" name="文本占位符 2"/>
          <p:cNvSpPr>
            <a:spLocks noGrp="1"/>
          </p:cNvSpPr>
          <p:nvPr>
            <p:ph type="body" sz="quarter" idx="32" hasCustomPrompt="1"/>
          </p:nvPr>
        </p:nvSpPr>
        <p:spPr>
          <a:xfrm>
            <a:off x="4844039" y="3363343"/>
            <a:ext cx="1556657" cy="1342051"/>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0" kern="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r>
              <a:rPr lang="zh-CN" altLang="en-US" dirty="0"/>
              <a:t>您的内容打在这里，或者复制文本后粘贴在这里</a:t>
            </a:r>
            <a:endParaRPr lang="en-US" altLang="zh-CN" dirty="0"/>
          </a:p>
        </p:txBody>
      </p:sp>
      <p:sp>
        <p:nvSpPr>
          <p:cNvPr id="56" name="图片占位符 2"/>
          <p:cNvSpPr>
            <a:spLocks noGrp="1"/>
          </p:cNvSpPr>
          <p:nvPr>
            <p:ph type="pic" sz="quarter" idx="33" hasCustomPrompt="1"/>
          </p:nvPr>
        </p:nvSpPr>
        <p:spPr>
          <a:xfrm>
            <a:off x="6851072" y="1338895"/>
            <a:ext cx="1484313" cy="1352550"/>
          </a:xfrm>
          <a:prstGeom prst="rect">
            <a:avLst/>
          </a:prstGeom>
          <a:solidFill>
            <a:srgbClr val="DEDEDE"/>
          </a:solidFill>
        </p:spPr>
        <p:txBody>
          <a:bodyPr/>
          <a:lstStyle>
            <a:lvl1pPr marL="0" indent="0">
              <a:buNone/>
              <a:defRPr/>
            </a:lvl1pPr>
          </a:lstStyle>
          <a:p>
            <a:r>
              <a:rPr lang="en-US" altLang="zh-CN" dirty="0"/>
              <a:t> </a:t>
            </a:r>
            <a:endParaRPr lang="zh-CN" altLang="en-US" dirty="0"/>
          </a:p>
        </p:txBody>
      </p:sp>
      <p:sp>
        <p:nvSpPr>
          <p:cNvPr id="57" name="文本占位符 2"/>
          <p:cNvSpPr>
            <a:spLocks noGrp="1"/>
          </p:cNvSpPr>
          <p:nvPr>
            <p:ph type="body" sz="quarter" idx="34" hasCustomPrompt="1"/>
          </p:nvPr>
        </p:nvSpPr>
        <p:spPr>
          <a:xfrm>
            <a:off x="6986622" y="2766883"/>
            <a:ext cx="1247329" cy="293553"/>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anose="020B0604020202090204" pitchFamily="34" charset="0"/>
              <a:buNone/>
              <a:defRPr lang="en-US" altLang="zh-CN" sz="1400" b="1" kern="1200" dirty="0">
                <a:solidFill>
                  <a:srgbClr val="2D3C87"/>
                </a:solidFill>
                <a:latin typeface="微软雅黑" panose="020B0503020204020204" charset="-122"/>
                <a:ea typeface="微软雅黑" panose="020B0503020204020204" charset="-122"/>
                <a:cs typeface="微软雅黑" panose="020B0503020204020204" charset="-122"/>
              </a:defRPr>
            </a:lvl1pPr>
          </a:lstStyle>
          <a:p>
            <a:r>
              <a:rPr lang="zh-CN" altLang="en-US" dirty="0"/>
              <a:t>姓名</a:t>
            </a:r>
            <a:endParaRPr lang="en-US" altLang="zh-CN" dirty="0"/>
          </a:p>
        </p:txBody>
      </p:sp>
      <p:sp>
        <p:nvSpPr>
          <p:cNvPr id="58" name="文本占位符 2"/>
          <p:cNvSpPr>
            <a:spLocks noGrp="1"/>
          </p:cNvSpPr>
          <p:nvPr>
            <p:ph type="body" sz="quarter" idx="35" hasCustomPrompt="1"/>
          </p:nvPr>
        </p:nvSpPr>
        <p:spPr>
          <a:xfrm>
            <a:off x="6986622" y="3047650"/>
            <a:ext cx="1247329" cy="223070"/>
          </a:xfrm>
          <a:prstGeom prst="rect">
            <a:avLst/>
          </a:prstGeom>
        </p:spPr>
        <p:txBody>
          <a:bodyPr/>
          <a:lstStyle>
            <a:lvl1pPr marL="0" marR="0" indent="0" algn="ctr"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1" kern="1200" dirty="0">
                <a:solidFill>
                  <a:prstClr val="white">
                    <a:lumMod val="65000"/>
                  </a:prstClr>
                </a:solidFill>
                <a:latin typeface="微软雅黑" panose="020B0503020204020204" charset="-122"/>
                <a:ea typeface="微软雅黑" panose="020B0503020204020204" charset="-122"/>
                <a:cs typeface="微软雅黑" panose="020B0503020204020204" charset="-122"/>
              </a:defRPr>
            </a:lvl1pPr>
          </a:lstStyle>
          <a:p>
            <a:r>
              <a:rPr lang="zh-CN" altLang="en-US" dirty="0"/>
              <a:t>职位</a:t>
            </a:r>
            <a:endParaRPr lang="en-US" altLang="zh-CN" dirty="0"/>
          </a:p>
        </p:txBody>
      </p:sp>
      <p:sp>
        <p:nvSpPr>
          <p:cNvPr id="59" name="文本占位符 2"/>
          <p:cNvSpPr>
            <a:spLocks noGrp="1"/>
          </p:cNvSpPr>
          <p:nvPr>
            <p:ph type="body" sz="quarter" idx="36" hasCustomPrompt="1"/>
          </p:nvPr>
        </p:nvSpPr>
        <p:spPr>
          <a:xfrm>
            <a:off x="6836173" y="3363339"/>
            <a:ext cx="1556657" cy="1342051"/>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anose="020B0604020202090204" pitchFamily="34" charset="0"/>
              <a:buNone/>
              <a:defRPr lang="en-US" altLang="zh-CN" sz="1000" b="0" kern="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r>
              <a:rPr lang="zh-CN" altLang="en-US" dirty="0"/>
              <a:t>您的内容打在这里，或者复制文本后粘贴在这里</a:t>
            </a:r>
            <a:endParaRPr lang="en-US" altLang="zh-CN" dirty="0"/>
          </a:p>
        </p:txBody>
      </p:sp>
      <p:sp>
        <p:nvSpPr>
          <p:cNvPr id="60" name="文本占位符 2"/>
          <p:cNvSpPr>
            <a:spLocks noGrp="1"/>
          </p:cNvSpPr>
          <p:nvPr>
            <p:ph type="body" sz="quarter" idx="37"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61"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7" name="Rectangle: Rounded Corners 2"/>
          <p:cNvSpPr/>
          <p:nvPr/>
        </p:nvSpPr>
        <p:spPr>
          <a:xfrm rot="2702816">
            <a:off x="1247406" y="1747785"/>
            <a:ext cx="1135744" cy="1140686"/>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a:p>
        </p:txBody>
      </p:sp>
      <p:sp>
        <p:nvSpPr>
          <p:cNvPr id="68" name="Freeform: Shape 8"/>
          <p:cNvSpPr/>
          <p:nvPr/>
        </p:nvSpPr>
        <p:spPr>
          <a:xfrm rot="2702816">
            <a:off x="1311158" y="1811818"/>
            <a:ext cx="1008240" cy="1012627"/>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a:p>
        </p:txBody>
      </p:sp>
      <p:sp>
        <p:nvSpPr>
          <p:cNvPr id="69" name="TextBox 9"/>
          <p:cNvSpPr txBox="1"/>
          <p:nvPr/>
        </p:nvSpPr>
        <p:spPr>
          <a:xfrm>
            <a:off x="1924383" y="2127444"/>
            <a:ext cx="389597" cy="339362"/>
          </a:xfrm>
          <a:prstGeom prst="rect">
            <a:avLst/>
          </a:prstGeom>
          <a:noFill/>
        </p:spPr>
        <p:txBody>
          <a:bodyPr wrap="none">
            <a:no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en-US" sz="2400" b="1">
                <a:solidFill>
                  <a:schemeClr val="bg1"/>
                </a:solidFill>
                <a:latin typeface="Impact" panose="020B0806030902050204" pitchFamily="34" charset="0"/>
              </a:rPr>
              <a:t>01</a:t>
            </a:r>
          </a:p>
        </p:txBody>
      </p:sp>
      <p:grpSp>
        <p:nvGrpSpPr>
          <p:cNvPr id="61" name="组合 60"/>
          <p:cNvGrpSpPr/>
          <p:nvPr/>
        </p:nvGrpSpPr>
        <p:grpSpPr>
          <a:xfrm>
            <a:off x="4109078" y="1750253"/>
            <a:ext cx="1140686" cy="1135744"/>
            <a:chOff x="5316066" y="2323364"/>
            <a:chExt cx="1545057" cy="1545057"/>
          </a:xfrm>
        </p:grpSpPr>
        <p:sp>
          <p:nvSpPr>
            <p:cNvPr id="63" name="Rectangle: Rounded Corners 4"/>
            <p:cNvSpPr/>
            <p:nvPr/>
          </p:nvSpPr>
          <p:spPr>
            <a:xfrm rot="2702816">
              <a:off x="5316066" y="2323364"/>
              <a:ext cx="1545057" cy="1545057"/>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a:p>
          </p:txBody>
        </p:sp>
        <p:sp>
          <p:nvSpPr>
            <p:cNvPr id="64" name="Freeform: Shape 12"/>
            <p:cNvSpPr/>
            <p:nvPr/>
          </p:nvSpPr>
          <p:spPr>
            <a:xfrm rot="2702816">
              <a:off x="5402795" y="2410099"/>
              <a:ext cx="1371601" cy="13716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dirty="0"/>
            </a:p>
          </p:txBody>
        </p:sp>
        <p:sp>
          <p:nvSpPr>
            <p:cNvPr id="65" name="TextBox 13"/>
            <p:cNvSpPr txBox="1"/>
            <p:nvPr/>
          </p:nvSpPr>
          <p:spPr>
            <a:xfrm>
              <a:off x="6236378" y="2836491"/>
              <a:ext cx="527709" cy="461665"/>
            </a:xfrm>
            <a:prstGeom prst="rect">
              <a:avLst/>
            </a:prstGeom>
            <a:noFill/>
          </p:spPr>
          <p:txBody>
            <a:bodyPr wrap="none">
              <a:no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en-US" sz="2400" b="1">
                  <a:solidFill>
                    <a:schemeClr val="bg1"/>
                  </a:solidFill>
                  <a:latin typeface="Impact" panose="020B0806030902050204" pitchFamily="34" charset="0"/>
                </a:rPr>
                <a:t>03</a:t>
              </a:r>
            </a:p>
          </p:txBody>
        </p:sp>
      </p:grpSp>
      <p:sp>
        <p:nvSpPr>
          <p:cNvPr id="56" name="Freeform: Shape 16"/>
          <p:cNvSpPr/>
          <p:nvPr/>
        </p:nvSpPr>
        <p:spPr>
          <a:xfrm rot="2702816">
            <a:off x="7030597" y="1811811"/>
            <a:ext cx="1008240" cy="1012627"/>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dirty="0"/>
          </a:p>
        </p:txBody>
      </p:sp>
      <p:sp>
        <p:nvSpPr>
          <p:cNvPr id="57" name="TextBox 17"/>
          <p:cNvSpPr txBox="1"/>
          <p:nvPr/>
        </p:nvSpPr>
        <p:spPr>
          <a:xfrm>
            <a:off x="7643822" y="2127438"/>
            <a:ext cx="389597" cy="339362"/>
          </a:xfrm>
          <a:prstGeom prst="rect">
            <a:avLst/>
          </a:prstGeom>
          <a:noFill/>
        </p:spPr>
        <p:txBody>
          <a:bodyPr wrap="none">
            <a:no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en-US" sz="2400" b="1">
                <a:solidFill>
                  <a:schemeClr val="bg1"/>
                </a:solidFill>
                <a:latin typeface="Impact" panose="020B0806030902050204" pitchFamily="34" charset="0"/>
              </a:rPr>
              <a:t>05</a:t>
            </a:r>
          </a:p>
        </p:txBody>
      </p:sp>
      <p:sp>
        <p:nvSpPr>
          <p:cNvPr id="58" name="Rectangle: Rounded Corners 7"/>
          <p:cNvSpPr/>
          <p:nvPr/>
        </p:nvSpPr>
        <p:spPr>
          <a:xfrm rot="2702816">
            <a:off x="6966843" y="1747776"/>
            <a:ext cx="1135744" cy="1140686"/>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a:p>
        </p:txBody>
      </p:sp>
      <p:sp>
        <p:nvSpPr>
          <p:cNvPr id="51" name="Rectangle: Rounded Corners 5"/>
          <p:cNvSpPr/>
          <p:nvPr userDrawn="1"/>
        </p:nvSpPr>
        <p:spPr>
          <a:xfrm rot="2702816">
            <a:off x="5543615" y="1747778"/>
            <a:ext cx="1135744" cy="1140686"/>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a:p>
        </p:txBody>
      </p:sp>
      <p:sp>
        <p:nvSpPr>
          <p:cNvPr id="52" name="Freeform: Shape 14"/>
          <p:cNvSpPr/>
          <p:nvPr userDrawn="1"/>
        </p:nvSpPr>
        <p:spPr>
          <a:xfrm rot="2702816">
            <a:off x="5607369" y="1811813"/>
            <a:ext cx="1008239" cy="1012627"/>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dirty="0"/>
          </a:p>
        </p:txBody>
      </p:sp>
      <p:sp>
        <p:nvSpPr>
          <p:cNvPr id="53" name="TextBox 15"/>
          <p:cNvSpPr txBox="1"/>
          <p:nvPr userDrawn="1"/>
        </p:nvSpPr>
        <p:spPr>
          <a:xfrm>
            <a:off x="6220594" y="2127439"/>
            <a:ext cx="389597" cy="339362"/>
          </a:xfrm>
          <a:prstGeom prst="rect">
            <a:avLst/>
          </a:prstGeom>
          <a:noFill/>
        </p:spPr>
        <p:txBody>
          <a:bodyPr wrap="none">
            <a:no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en-US" sz="2400" b="1">
                <a:solidFill>
                  <a:schemeClr val="bg1"/>
                </a:solidFill>
                <a:latin typeface="Impact" panose="020B0806030902050204" pitchFamily="34" charset="0"/>
              </a:rPr>
              <a:t>04</a:t>
            </a:r>
          </a:p>
        </p:txBody>
      </p:sp>
      <p:sp>
        <p:nvSpPr>
          <p:cNvPr id="46" name="Rectangle: Rounded Corners 3"/>
          <p:cNvSpPr/>
          <p:nvPr userDrawn="1"/>
        </p:nvSpPr>
        <p:spPr>
          <a:xfrm rot="2702816">
            <a:off x="2694555" y="1768288"/>
            <a:ext cx="1135744" cy="1140686"/>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a:p>
        </p:txBody>
      </p:sp>
      <p:sp>
        <p:nvSpPr>
          <p:cNvPr id="47" name="Freeform: Shape 10"/>
          <p:cNvSpPr/>
          <p:nvPr userDrawn="1"/>
        </p:nvSpPr>
        <p:spPr>
          <a:xfrm rot="2702816">
            <a:off x="2758308" y="1832322"/>
            <a:ext cx="1008240" cy="1012627"/>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dirty="0"/>
          </a:p>
        </p:txBody>
      </p:sp>
      <p:sp>
        <p:nvSpPr>
          <p:cNvPr id="48" name="TextBox 11"/>
          <p:cNvSpPr txBox="1"/>
          <p:nvPr userDrawn="1"/>
        </p:nvSpPr>
        <p:spPr>
          <a:xfrm>
            <a:off x="3371533" y="2147949"/>
            <a:ext cx="389597" cy="339362"/>
          </a:xfrm>
          <a:prstGeom prst="rect">
            <a:avLst/>
          </a:prstGeom>
          <a:noFill/>
        </p:spPr>
        <p:txBody>
          <a:bodyPr wrap="none">
            <a:no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en-US" sz="2400" b="1">
                <a:solidFill>
                  <a:schemeClr val="bg1"/>
                </a:solidFill>
                <a:latin typeface="Impact" panose="020B0806030902050204" pitchFamily="34" charset="0"/>
              </a:rPr>
              <a:t>02</a:t>
            </a:r>
          </a:p>
        </p:txBody>
      </p:sp>
      <p:sp>
        <p:nvSpPr>
          <p:cNvPr id="12" name="矩形 11"/>
          <p:cNvSpPr/>
          <p:nvPr userDrawn="1"/>
        </p:nvSpPr>
        <p:spPr>
          <a:xfrm flipV="1">
            <a:off x="2427044" y="558480"/>
            <a:ext cx="6540500" cy="43208"/>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3" name="图片 12"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38" name="文本占位符 2"/>
          <p:cNvSpPr>
            <a:spLocks noGrp="1"/>
          </p:cNvSpPr>
          <p:nvPr userDrawn="1">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39" name="文本占位符 2"/>
          <p:cNvSpPr>
            <a:spLocks noGrp="1"/>
          </p:cNvSpPr>
          <p:nvPr userDrawn="1">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3" name="文本占位符 2"/>
          <p:cNvSpPr>
            <a:spLocks noGrp="1"/>
          </p:cNvSpPr>
          <p:nvPr>
            <p:ph type="body" sz="quarter" idx="12" hasCustomPrompt="1"/>
          </p:nvPr>
        </p:nvSpPr>
        <p:spPr>
          <a:xfrm>
            <a:off x="1262317" y="3122613"/>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73" name="文本占位符 2"/>
          <p:cNvSpPr>
            <a:spLocks noGrp="1"/>
          </p:cNvSpPr>
          <p:nvPr>
            <p:ph type="body" sz="quarter" idx="13" hasCustomPrompt="1"/>
          </p:nvPr>
        </p:nvSpPr>
        <p:spPr>
          <a:xfrm>
            <a:off x="1176994" y="3427416"/>
            <a:ext cx="1143731" cy="654721"/>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74" name="文本占位符 2"/>
          <p:cNvSpPr>
            <a:spLocks noGrp="1"/>
          </p:cNvSpPr>
          <p:nvPr>
            <p:ph type="body" sz="quarter" idx="14" hasCustomPrompt="1"/>
          </p:nvPr>
        </p:nvSpPr>
        <p:spPr>
          <a:xfrm>
            <a:off x="2811381" y="3122957"/>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75" name="文本占位符 2"/>
          <p:cNvSpPr>
            <a:spLocks noGrp="1"/>
          </p:cNvSpPr>
          <p:nvPr>
            <p:ph type="body" sz="quarter" idx="15" hasCustomPrompt="1"/>
          </p:nvPr>
        </p:nvSpPr>
        <p:spPr>
          <a:xfrm>
            <a:off x="2726058" y="3427760"/>
            <a:ext cx="1143731" cy="654721"/>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76" name="文本占位符 2"/>
          <p:cNvSpPr>
            <a:spLocks noGrp="1"/>
          </p:cNvSpPr>
          <p:nvPr>
            <p:ph type="body" sz="quarter" idx="16" hasCustomPrompt="1"/>
          </p:nvPr>
        </p:nvSpPr>
        <p:spPr>
          <a:xfrm>
            <a:off x="4270101" y="3122953"/>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77" name="文本占位符 2"/>
          <p:cNvSpPr>
            <a:spLocks noGrp="1"/>
          </p:cNvSpPr>
          <p:nvPr>
            <p:ph type="body" sz="quarter" idx="17" hasCustomPrompt="1"/>
          </p:nvPr>
        </p:nvSpPr>
        <p:spPr>
          <a:xfrm>
            <a:off x="4184778" y="3427756"/>
            <a:ext cx="1143731" cy="654721"/>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78" name="文本占位符 2"/>
          <p:cNvSpPr>
            <a:spLocks noGrp="1"/>
          </p:cNvSpPr>
          <p:nvPr>
            <p:ph type="body" sz="quarter" idx="18" hasCustomPrompt="1"/>
          </p:nvPr>
        </p:nvSpPr>
        <p:spPr>
          <a:xfrm>
            <a:off x="5674391" y="3122949"/>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79" name="文本占位符 2"/>
          <p:cNvSpPr>
            <a:spLocks noGrp="1"/>
          </p:cNvSpPr>
          <p:nvPr>
            <p:ph type="body" sz="quarter" idx="19" hasCustomPrompt="1"/>
          </p:nvPr>
        </p:nvSpPr>
        <p:spPr>
          <a:xfrm>
            <a:off x="5589068" y="3427752"/>
            <a:ext cx="1143731" cy="654721"/>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80" name="文本占位符 2"/>
          <p:cNvSpPr>
            <a:spLocks noGrp="1"/>
          </p:cNvSpPr>
          <p:nvPr>
            <p:ph type="body" sz="quarter" idx="20" hasCustomPrompt="1"/>
          </p:nvPr>
        </p:nvSpPr>
        <p:spPr>
          <a:xfrm>
            <a:off x="7111339" y="3122945"/>
            <a:ext cx="960438" cy="296862"/>
          </a:xfrm>
          <a:prstGeom prst="rect">
            <a:avLst/>
          </a:prstGeom>
        </p:spPr>
        <p:txBody>
          <a:bodyPr/>
          <a:lstStyle>
            <a:lvl1pPr marL="0" indent="0" algn="ctr" defTabSz="802005" rtl="0" eaLnBrk="1" latinLnBrk="0" hangingPunct="1">
              <a:buNone/>
              <a:defRPr lang="zh-CN" altLang="en-US" sz="10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81" name="文本占位符 2"/>
          <p:cNvSpPr>
            <a:spLocks noGrp="1"/>
          </p:cNvSpPr>
          <p:nvPr>
            <p:ph type="body" sz="quarter" idx="21" hasCustomPrompt="1"/>
          </p:nvPr>
        </p:nvSpPr>
        <p:spPr>
          <a:xfrm>
            <a:off x="7026016" y="3427748"/>
            <a:ext cx="1143731" cy="654721"/>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时间轴页1">
    <p:spTree>
      <p:nvGrpSpPr>
        <p:cNvPr id="1" name=""/>
        <p:cNvGrpSpPr/>
        <p:nvPr/>
      </p:nvGrpSpPr>
      <p:grpSpPr>
        <a:xfrm>
          <a:off x="0" y="0"/>
          <a:ext cx="0" cy="0"/>
          <a:chOff x="0" y="0"/>
          <a:chExt cx="0" cy="0"/>
        </a:xfrm>
      </p:grpSpPr>
      <p:grpSp>
        <p:nvGrpSpPr>
          <p:cNvPr id="100" name="组合 99"/>
          <p:cNvGrpSpPr/>
          <p:nvPr userDrawn="1"/>
        </p:nvGrpSpPr>
        <p:grpSpPr>
          <a:xfrm>
            <a:off x="685211" y="1120365"/>
            <a:ext cx="7588835" cy="3122179"/>
            <a:chOff x="2811" y="3341"/>
            <a:chExt cx="14824" cy="6160"/>
          </a:xfrm>
        </p:grpSpPr>
        <p:sp>
          <p:nvSpPr>
            <p:cNvPr id="7" name="Freeform 5"/>
            <p:cNvSpPr/>
            <p:nvPr userDrawn="1"/>
          </p:nvSpPr>
          <p:spPr bwMode="auto">
            <a:xfrm>
              <a:off x="15327" y="5444"/>
              <a:ext cx="721" cy="1500"/>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rgbClr val="2D3C87"/>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9" name="Freeform 8"/>
            <p:cNvSpPr/>
            <p:nvPr userDrawn="1"/>
          </p:nvSpPr>
          <p:spPr bwMode="auto">
            <a:xfrm>
              <a:off x="13118" y="5444"/>
              <a:ext cx="723" cy="195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rgbClr val="2D3C87"/>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0" name="Freeform 10"/>
            <p:cNvSpPr/>
            <p:nvPr userDrawn="1"/>
          </p:nvSpPr>
          <p:spPr bwMode="auto">
            <a:xfrm>
              <a:off x="10912" y="5444"/>
              <a:ext cx="723" cy="195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rgbClr val="2D3C87"/>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1" name="Freeform 12"/>
            <p:cNvSpPr/>
            <p:nvPr userDrawn="1"/>
          </p:nvSpPr>
          <p:spPr bwMode="auto">
            <a:xfrm>
              <a:off x="8707" y="5444"/>
              <a:ext cx="721" cy="195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rgbClr val="2D3C87"/>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2" name="Freeform 14"/>
            <p:cNvSpPr/>
            <p:nvPr userDrawn="1"/>
          </p:nvSpPr>
          <p:spPr bwMode="auto">
            <a:xfrm>
              <a:off x="6501" y="5444"/>
              <a:ext cx="721" cy="195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rgbClr val="2D3C87"/>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3" name="Freeform 16"/>
            <p:cNvSpPr/>
            <p:nvPr userDrawn="1"/>
          </p:nvSpPr>
          <p:spPr bwMode="auto">
            <a:xfrm>
              <a:off x="4295" y="5444"/>
              <a:ext cx="721" cy="195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rgbClr val="2D3C87"/>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4" name="Freeform 17"/>
            <p:cNvSpPr/>
            <p:nvPr userDrawn="1"/>
          </p:nvSpPr>
          <p:spPr bwMode="auto">
            <a:xfrm>
              <a:off x="16047" y="5696"/>
              <a:ext cx="1588" cy="147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bg1">
                <a:lumMod val="65000"/>
              </a:schemeClr>
            </a:solidFill>
            <a:ln>
              <a:noFill/>
            </a:ln>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6" name="Freeform 15"/>
            <p:cNvSpPr/>
            <p:nvPr userDrawn="1"/>
          </p:nvSpPr>
          <p:spPr bwMode="auto">
            <a:xfrm>
              <a:off x="2811" y="5444"/>
              <a:ext cx="1485" cy="1947"/>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rgbClr val="3C5BC9"/>
            </a:solidFill>
            <a:ln>
              <a:noFill/>
            </a:ln>
            <a:extLst>
              <a:ext uri="{91240B29-F687-4F45-9708-019B960494DF}">
                <a14:hiddenLine xmlns:a14="http://schemas.microsoft.com/office/drawing/2010/main" w="9525">
                  <a:solidFill>
                    <a:srgbClr val="000000"/>
                  </a:solidFill>
                  <a:round/>
                </a14:hiddenLine>
              </a:ext>
            </a:extLst>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19" name="Rectangle 13"/>
            <p:cNvSpPr>
              <a:spLocks noChangeArrowheads="1"/>
            </p:cNvSpPr>
            <p:nvPr userDrawn="1"/>
          </p:nvSpPr>
          <p:spPr bwMode="auto">
            <a:xfrm>
              <a:off x="5016" y="5444"/>
              <a:ext cx="1485" cy="1954"/>
            </a:xfrm>
            <a:prstGeom prst="rect">
              <a:avLst/>
            </a:prstGeom>
            <a:solidFill>
              <a:srgbClr val="3C5B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2" name="Rectangle 11"/>
            <p:cNvSpPr>
              <a:spLocks noChangeArrowheads="1"/>
            </p:cNvSpPr>
            <p:nvPr userDrawn="1"/>
          </p:nvSpPr>
          <p:spPr bwMode="auto">
            <a:xfrm>
              <a:off x="7223" y="5444"/>
              <a:ext cx="1485" cy="1954"/>
            </a:xfrm>
            <a:prstGeom prst="rect">
              <a:avLst/>
            </a:prstGeom>
            <a:solidFill>
              <a:srgbClr val="3C5B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72" name="Rectangle 9"/>
            <p:cNvSpPr>
              <a:spLocks noChangeArrowheads="1"/>
            </p:cNvSpPr>
            <p:nvPr userDrawn="1"/>
          </p:nvSpPr>
          <p:spPr bwMode="auto">
            <a:xfrm>
              <a:off x="9429" y="5444"/>
              <a:ext cx="1485" cy="1954"/>
            </a:xfrm>
            <a:prstGeom prst="rect">
              <a:avLst/>
            </a:prstGeom>
            <a:solidFill>
              <a:srgbClr val="3C5B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76" name="Rectangle 7"/>
            <p:cNvSpPr>
              <a:spLocks noChangeArrowheads="1"/>
            </p:cNvSpPr>
            <p:nvPr userDrawn="1"/>
          </p:nvSpPr>
          <p:spPr bwMode="auto">
            <a:xfrm>
              <a:off x="11635" y="5444"/>
              <a:ext cx="1482" cy="1954"/>
            </a:xfrm>
            <a:prstGeom prst="rect">
              <a:avLst/>
            </a:prstGeom>
            <a:solidFill>
              <a:srgbClr val="3C5B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86" name="Rectangle 6"/>
            <p:cNvSpPr>
              <a:spLocks noChangeArrowheads="1"/>
            </p:cNvSpPr>
            <p:nvPr userDrawn="1"/>
          </p:nvSpPr>
          <p:spPr bwMode="auto">
            <a:xfrm>
              <a:off x="13844" y="5444"/>
              <a:ext cx="1485" cy="1954"/>
            </a:xfrm>
            <a:prstGeom prst="rect">
              <a:avLst/>
            </a:prstGeom>
            <a:solidFill>
              <a:srgbClr val="3C5B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1657" tIns="55828" rIns="111657" bIns="55828" numCol="1" anchor="t" anchorCtr="0" compatLnSpc="1"/>
            <a:lstStyle/>
            <a:p>
              <a:pPr>
                <a:lnSpc>
                  <a:spcPct val="120000"/>
                </a:lnSpc>
              </a:pPr>
              <a:endParaRPr lang="en-US" sz="1400">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cxnSp>
          <p:nvCxnSpPr>
            <p:cNvPr id="89" name="Straight Connector 54"/>
            <p:cNvCxnSpPr/>
            <p:nvPr/>
          </p:nvCxnSpPr>
          <p:spPr>
            <a:xfrm>
              <a:off x="5016" y="7387"/>
              <a:ext cx="0" cy="2114"/>
            </a:xfrm>
            <a:prstGeom prst="line">
              <a:avLst/>
            </a:prstGeom>
            <a:noFill/>
            <a:ln w="6350" cap="flat" cmpd="sng" algn="ctr">
              <a:solidFill>
                <a:sysClr val="window" lastClr="FFFFFF">
                  <a:lumMod val="65000"/>
                </a:sysClr>
              </a:solidFill>
              <a:prstDash val="solid"/>
              <a:miter lim="800000"/>
            </a:ln>
            <a:effectLst/>
          </p:spPr>
        </p:cxnSp>
        <p:cxnSp>
          <p:nvCxnSpPr>
            <p:cNvPr id="91" name="Straight Connector 56"/>
            <p:cNvCxnSpPr/>
            <p:nvPr/>
          </p:nvCxnSpPr>
          <p:spPr>
            <a:xfrm>
              <a:off x="9426" y="7387"/>
              <a:ext cx="0" cy="2114"/>
            </a:xfrm>
            <a:prstGeom prst="line">
              <a:avLst/>
            </a:prstGeom>
            <a:noFill/>
            <a:ln w="6350" cap="flat" cmpd="sng" algn="ctr">
              <a:solidFill>
                <a:sysClr val="window" lastClr="FFFFFF">
                  <a:lumMod val="65000"/>
                </a:sysClr>
              </a:solidFill>
              <a:prstDash val="solid"/>
              <a:miter lim="800000"/>
            </a:ln>
            <a:effectLst/>
          </p:spPr>
        </p:cxnSp>
        <p:cxnSp>
          <p:nvCxnSpPr>
            <p:cNvPr id="93" name="Straight Connector 58"/>
            <p:cNvCxnSpPr/>
            <p:nvPr/>
          </p:nvCxnSpPr>
          <p:spPr>
            <a:xfrm>
              <a:off x="13842" y="7387"/>
              <a:ext cx="0" cy="2114"/>
            </a:xfrm>
            <a:prstGeom prst="line">
              <a:avLst/>
            </a:prstGeom>
            <a:noFill/>
            <a:ln w="6350" cap="flat" cmpd="sng" algn="ctr">
              <a:solidFill>
                <a:sysClr val="window" lastClr="FFFFFF">
                  <a:lumMod val="65000"/>
                </a:sysClr>
              </a:solidFill>
              <a:prstDash val="solid"/>
              <a:miter lim="800000"/>
            </a:ln>
            <a:effectLst/>
          </p:spPr>
        </p:cxnSp>
        <p:cxnSp>
          <p:nvCxnSpPr>
            <p:cNvPr id="97" name="Straight Connector 62"/>
            <p:cNvCxnSpPr/>
            <p:nvPr/>
          </p:nvCxnSpPr>
          <p:spPr>
            <a:xfrm>
              <a:off x="2825" y="3341"/>
              <a:ext cx="0" cy="2114"/>
            </a:xfrm>
            <a:prstGeom prst="line">
              <a:avLst/>
            </a:prstGeom>
            <a:noFill/>
            <a:ln w="6350" cap="flat" cmpd="sng" algn="ctr">
              <a:solidFill>
                <a:sysClr val="window" lastClr="FFFFFF">
                  <a:lumMod val="65000"/>
                </a:sysClr>
              </a:solidFill>
              <a:prstDash val="solid"/>
              <a:miter lim="800000"/>
            </a:ln>
            <a:effectLst/>
          </p:spPr>
        </p:cxnSp>
        <p:cxnSp>
          <p:nvCxnSpPr>
            <p:cNvPr id="98" name="Straight Connector 63"/>
            <p:cNvCxnSpPr/>
            <p:nvPr/>
          </p:nvCxnSpPr>
          <p:spPr>
            <a:xfrm>
              <a:off x="7235" y="3341"/>
              <a:ext cx="0" cy="2114"/>
            </a:xfrm>
            <a:prstGeom prst="line">
              <a:avLst/>
            </a:prstGeom>
            <a:noFill/>
            <a:ln w="6350" cap="flat" cmpd="sng" algn="ctr">
              <a:solidFill>
                <a:sysClr val="window" lastClr="FFFFFF">
                  <a:lumMod val="65000"/>
                </a:sysClr>
              </a:solidFill>
              <a:prstDash val="solid"/>
              <a:miter lim="800000"/>
            </a:ln>
            <a:effectLst/>
          </p:spPr>
        </p:cxnSp>
        <p:cxnSp>
          <p:nvCxnSpPr>
            <p:cNvPr id="99" name="Straight Connector 64"/>
            <p:cNvCxnSpPr/>
            <p:nvPr/>
          </p:nvCxnSpPr>
          <p:spPr>
            <a:xfrm>
              <a:off x="11642" y="3341"/>
              <a:ext cx="0" cy="2114"/>
            </a:xfrm>
            <a:prstGeom prst="line">
              <a:avLst/>
            </a:prstGeom>
            <a:noFill/>
            <a:ln w="6350" cap="flat" cmpd="sng" algn="ctr">
              <a:solidFill>
                <a:sysClr val="window" lastClr="FFFFFF">
                  <a:lumMod val="65000"/>
                </a:sysClr>
              </a:solidFill>
              <a:prstDash val="solid"/>
              <a:miter lim="800000"/>
            </a:ln>
            <a:effectLst/>
          </p:spPr>
        </p:cxnSp>
      </p:grpSp>
      <p:sp>
        <p:nvSpPr>
          <p:cNvPr id="104" name="矩形 103"/>
          <p:cNvSpPr/>
          <p:nvPr/>
        </p:nvSpPr>
        <p:spPr>
          <a:xfrm flipV="1">
            <a:off x="2427044" y="558480"/>
            <a:ext cx="6540500" cy="43208"/>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05" name="图片 104"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47"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48"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5" name="文本占位符 4"/>
          <p:cNvSpPr>
            <a:spLocks noGrp="1"/>
          </p:cNvSpPr>
          <p:nvPr>
            <p:ph type="body" sz="quarter" idx="12" hasCustomPrompt="1"/>
          </p:nvPr>
        </p:nvSpPr>
        <p:spPr>
          <a:xfrm>
            <a:off x="786569" y="1025823"/>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53" name="文本占位符 4"/>
          <p:cNvSpPr>
            <a:spLocks noGrp="1"/>
          </p:cNvSpPr>
          <p:nvPr>
            <p:ph type="body" sz="quarter" idx="13" hasCustomPrompt="1"/>
          </p:nvPr>
        </p:nvSpPr>
        <p:spPr>
          <a:xfrm>
            <a:off x="557799" y="2368420"/>
            <a:ext cx="1039007" cy="538067"/>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lvl="0"/>
            <a:r>
              <a:rPr lang="en-US" altLang="zh-CN" dirty="0"/>
              <a:t>2015</a:t>
            </a:r>
            <a:endParaRPr lang="zh-CN" altLang="en-US" dirty="0"/>
          </a:p>
        </p:txBody>
      </p:sp>
      <p:sp>
        <p:nvSpPr>
          <p:cNvPr id="54" name="文本占位符 4"/>
          <p:cNvSpPr>
            <a:spLocks noGrp="1"/>
          </p:cNvSpPr>
          <p:nvPr>
            <p:ph type="body" sz="quarter" idx="14" hasCustomPrompt="1"/>
          </p:nvPr>
        </p:nvSpPr>
        <p:spPr>
          <a:xfrm>
            <a:off x="3046873" y="1036711"/>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55" name="文本占位符 4"/>
          <p:cNvSpPr>
            <a:spLocks noGrp="1"/>
          </p:cNvSpPr>
          <p:nvPr>
            <p:ph type="body" sz="quarter" idx="15" hasCustomPrompt="1"/>
          </p:nvPr>
        </p:nvSpPr>
        <p:spPr>
          <a:xfrm>
            <a:off x="1895530" y="3377136"/>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56" name="文本占位符 4"/>
          <p:cNvSpPr>
            <a:spLocks noGrp="1"/>
          </p:cNvSpPr>
          <p:nvPr>
            <p:ph type="body" sz="quarter" idx="16" hasCustomPrompt="1"/>
          </p:nvPr>
        </p:nvSpPr>
        <p:spPr>
          <a:xfrm>
            <a:off x="5256723" y="1047589"/>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57" name="文本占位符 4"/>
          <p:cNvSpPr>
            <a:spLocks noGrp="1"/>
          </p:cNvSpPr>
          <p:nvPr>
            <p:ph type="body" sz="quarter" idx="17" hasCustomPrompt="1"/>
          </p:nvPr>
        </p:nvSpPr>
        <p:spPr>
          <a:xfrm>
            <a:off x="4099337" y="3377134"/>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58" name="文本占位符 4"/>
          <p:cNvSpPr>
            <a:spLocks noGrp="1"/>
          </p:cNvSpPr>
          <p:nvPr>
            <p:ph type="body" sz="quarter" idx="18" hasCustomPrompt="1"/>
          </p:nvPr>
        </p:nvSpPr>
        <p:spPr>
          <a:xfrm>
            <a:off x="6407165" y="3388016"/>
            <a:ext cx="2051544" cy="1073354"/>
          </a:xfrm>
          <a:prstGeom prst="rect">
            <a:avLst/>
          </a:prstGeom>
        </p:spPr>
        <p:txBody>
          <a:bodyPr/>
          <a:lstStyle>
            <a:lvl1pPr marL="0" marR="0" indent="0" algn="l"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900" b="0" kern="1200" dirty="0">
                <a:solidFill>
                  <a:sysClr val="window" lastClr="FFFFFF">
                    <a:lumMod val="65000"/>
                  </a:sysClr>
                </a:solidFill>
                <a:latin typeface="Arial" panose="020B0604020202090204" pitchFamily="34" charset="0"/>
                <a:ea typeface="微软雅黑" panose="020B0503020204020204" charset="-122"/>
                <a:cs typeface="微软雅黑" panose="020B0503020204020204" charset="-122"/>
              </a:defRPr>
            </a:lvl1pPr>
          </a:lstStyle>
          <a:p>
            <a:pPr marL="0" marR="0" lvl="0" indent="0" algn="just" defTabSz="914400" rtl="0" eaLnBrk="1" fontAlgn="auto" latinLnBrk="0" hangingPunct="1">
              <a:lnSpc>
                <a:spcPct val="120000"/>
              </a:lnSpc>
              <a:spcBef>
                <a:spcPct val="20000"/>
              </a:spcBef>
              <a:spcAft>
                <a:spcPts val="0"/>
              </a:spcAft>
              <a:buClrTx/>
              <a:buSzTx/>
              <a:buFont typeface="Arial" panose="020B0604020202090204" pitchFamily="34" charset="0"/>
              <a:buNone/>
              <a:defRPr/>
            </a:pPr>
            <a:r>
              <a:rPr lang="zh-CN" altLang="en-US" dirty="0"/>
              <a:t>请替换文字内容，点击添加相关标题文字，修改文字内容，也可以直接复制你的内容到此。请替换文字内容，点击添加相关标题文字，修改文字内容，也可以直接复制你的内容到此。</a:t>
            </a:r>
          </a:p>
          <a:p>
            <a:pPr lvl="0"/>
            <a:endParaRPr lang="zh-CN" altLang="en-US" dirty="0"/>
          </a:p>
        </p:txBody>
      </p:sp>
      <p:sp>
        <p:nvSpPr>
          <p:cNvPr id="59" name="文本占位符 4"/>
          <p:cNvSpPr>
            <a:spLocks noGrp="1"/>
          </p:cNvSpPr>
          <p:nvPr>
            <p:ph type="body" sz="quarter" idx="19" hasCustomPrompt="1"/>
          </p:nvPr>
        </p:nvSpPr>
        <p:spPr>
          <a:xfrm>
            <a:off x="1676228" y="2397583"/>
            <a:ext cx="1039007" cy="538067"/>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lvl="0"/>
            <a:r>
              <a:rPr lang="en-US" altLang="zh-CN" dirty="0"/>
              <a:t>2016</a:t>
            </a:r>
            <a:endParaRPr lang="zh-CN" altLang="en-US" dirty="0"/>
          </a:p>
        </p:txBody>
      </p:sp>
      <p:sp>
        <p:nvSpPr>
          <p:cNvPr id="60" name="文本占位符 4"/>
          <p:cNvSpPr>
            <a:spLocks noGrp="1"/>
          </p:cNvSpPr>
          <p:nvPr>
            <p:ph type="body" sz="quarter" idx="20" hasCustomPrompt="1"/>
          </p:nvPr>
        </p:nvSpPr>
        <p:spPr>
          <a:xfrm>
            <a:off x="2819254" y="2397579"/>
            <a:ext cx="1039007" cy="538067"/>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lvl="0"/>
            <a:r>
              <a:rPr lang="en-US" altLang="zh-CN" dirty="0"/>
              <a:t>2017</a:t>
            </a:r>
            <a:endParaRPr lang="zh-CN" altLang="en-US" dirty="0"/>
          </a:p>
        </p:txBody>
      </p:sp>
      <p:sp>
        <p:nvSpPr>
          <p:cNvPr id="61" name="文本占位符 4"/>
          <p:cNvSpPr>
            <a:spLocks noGrp="1"/>
          </p:cNvSpPr>
          <p:nvPr>
            <p:ph type="body" sz="quarter" idx="21" hasCustomPrompt="1"/>
          </p:nvPr>
        </p:nvSpPr>
        <p:spPr>
          <a:xfrm>
            <a:off x="3951394" y="2397575"/>
            <a:ext cx="1039007" cy="538067"/>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lvl="0"/>
            <a:r>
              <a:rPr lang="en-US" altLang="zh-CN" dirty="0"/>
              <a:t>2018</a:t>
            </a:r>
            <a:endParaRPr lang="zh-CN" altLang="en-US" dirty="0"/>
          </a:p>
        </p:txBody>
      </p:sp>
      <p:sp>
        <p:nvSpPr>
          <p:cNvPr id="62" name="文本占位符 4"/>
          <p:cNvSpPr>
            <a:spLocks noGrp="1"/>
          </p:cNvSpPr>
          <p:nvPr>
            <p:ph type="body" sz="quarter" idx="22" hasCustomPrompt="1"/>
          </p:nvPr>
        </p:nvSpPr>
        <p:spPr>
          <a:xfrm>
            <a:off x="5094420" y="2397571"/>
            <a:ext cx="1039007" cy="538067"/>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lvl="0"/>
            <a:r>
              <a:rPr lang="en-US" altLang="zh-CN" dirty="0"/>
              <a:t>2019</a:t>
            </a:r>
            <a:endParaRPr lang="zh-CN" altLang="en-US" dirty="0"/>
          </a:p>
        </p:txBody>
      </p:sp>
      <p:sp>
        <p:nvSpPr>
          <p:cNvPr id="63" name="文本占位符 4"/>
          <p:cNvSpPr>
            <a:spLocks noGrp="1"/>
          </p:cNvSpPr>
          <p:nvPr>
            <p:ph type="body" sz="quarter" idx="23" hasCustomPrompt="1"/>
          </p:nvPr>
        </p:nvSpPr>
        <p:spPr>
          <a:xfrm>
            <a:off x="6204788" y="2397567"/>
            <a:ext cx="1039007" cy="538067"/>
          </a:xfrm>
          <a:prstGeom prst="rect">
            <a:avLst/>
          </a:prstGeom>
        </p:spPr>
        <p:txBody>
          <a:bodyPr/>
          <a:lstStyle>
            <a:lvl1pPr marL="0" marR="0" indent="0" algn="ctr" defTabSz="914400" rtl="0" eaLnBrk="1" fontAlgn="auto" latinLnBrk="0" hangingPunct="1">
              <a:lnSpc>
                <a:spcPct val="120000"/>
              </a:lnSpc>
              <a:spcBef>
                <a:spcPct val="20000"/>
              </a:spcBef>
              <a:spcAft>
                <a:spcPts val="0"/>
              </a:spcAft>
              <a:buClrTx/>
              <a:buSzTx/>
              <a:buFont typeface="Arial" panose="020B0604020202090204" pitchFamily="34" charset="0"/>
              <a:buNone/>
              <a:defRPr lang="zh-CN" altLang="en-US" sz="2400" b="0" kern="1200" dirty="0">
                <a:solidFill>
                  <a:sysClr val="window" lastClr="FFFFFF"/>
                </a:solidFill>
                <a:latin typeface="Arial" panose="020B0604020202090204" pitchFamily="34" charset="0"/>
                <a:ea typeface="微软雅黑" panose="020B0503020204020204" charset="-122"/>
                <a:cs typeface="微软雅黑" panose="020B0503020204020204" charset="-122"/>
              </a:defRPr>
            </a:lvl1pPr>
          </a:lstStyle>
          <a:p>
            <a:pPr lvl="0"/>
            <a:r>
              <a:rPr lang="en-US" altLang="zh-CN" dirty="0"/>
              <a:t>2020</a:t>
            </a:r>
            <a:endParaRPr lang="zh-CN" alt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时间轴页2">
    <p:spTree>
      <p:nvGrpSpPr>
        <p:cNvPr id="1" name=""/>
        <p:cNvGrpSpPr/>
        <p:nvPr/>
      </p:nvGrpSpPr>
      <p:grpSpPr>
        <a:xfrm>
          <a:off x="0" y="0"/>
          <a:ext cx="0" cy="0"/>
          <a:chOff x="0" y="0"/>
          <a:chExt cx="0" cy="0"/>
        </a:xfrm>
      </p:grpSpPr>
      <p:sp>
        <p:nvSpPr>
          <p:cNvPr id="6" name="Freeform 77"/>
          <p:cNvSpPr/>
          <p:nvPr userDrawn="1"/>
        </p:nvSpPr>
        <p:spPr bwMode="auto">
          <a:xfrm>
            <a:off x="6580828" y="2078474"/>
            <a:ext cx="2024856" cy="113553"/>
          </a:xfrm>
          <a:custGeom>
            <a:avLst/>
            <a:gdLst>
              <a:gd name="T0" fmla="*/ 506 w 516"/>
              <a:gd name="T1" fmla="*/ 0 h 29"/>
              <a:gd name="T2" fmla="*/ 0 w 516"/>
              <a:gd name="T3" fmla="*/ 0 h 29"/>
              <a:gd name="T4" fmla="*/ 2 w 516"/>
              <a:gd name="T5" fmla="*/ 14 h 29"/>
              <a:gd name="T6" fmla="*/ 0 w 516"/>
              <a:gd name="T7" fmla="*/ 29 h 29"/>
              <a:gd name="T8" fmla="*/ 506 w 516"/>
              <a:gd name="T9" fmla="*/ 29 h 29"/>
              <a:gd name="T10" fmla="*/ 516 w 516"/>
              <a:gd name="T11" fmla="*/ 14 h 29"/>
              <a:gd name="T12" fmla="*/ 506 w 51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516" h="29">
                <a:moveTo>
                  <a:pt x="506" y="0"/>
                </a:moveTo>
                <a:cubicBezTo>
                  <a:pt x="0" y="0"/>
                  <a:pt x="0" y="0"/>
                  <a:pt x="0" y="0"/>
                </a:cubicBezTo>
                <a:cubicBezTo>
                  <a:pt x="1" y="5"/>
                  <a:pt x="2" y="9"/>
                  <a:pt x="2" y="14"/>
                </a:cubicBezTo>
                <a:cubicBezTo>
                  <a:pt x="2" y="19"/>
                  <a:pt x="1" y="24"/>
                  <a:pt x="0" y="29"/>
                </a:cubicBezTo>
                <a:cubicBezTo>
                  <a:pt x="506" y="29"/>
                  <a:pt x="506" y="29"/>
                  <a:pt x="506" y="29"/>
                </a:cubicBezTo>
                <a:cubicBezTo>
                  <a:pt x="511" y="29"/>
                  <a:pt x="516" y="22"/>
                  <a:pt x="516" y="14"/>
                </a:cubicBezTo>
                <a:cubicBezTo>
                  <a:pt x="516" y="7"/>
                  <a:pt x="511" y="0"/>
                  <a:pt x="506" y="0"/>
                </a:cubicBezTo>
              </a:path>
            </a:pathLst>
          </a:custGeom>
          <a:solidFill>
            <a:schemeClr val="bg1">
              <a:lumMod val="75000"/>
            </a:schemeClr>
          </a:solidFill>
          <a:ln>
            <a:noFill/>
          </a:ln>
        </p:spPr>
        <p:txBody>
          <a:bodyPr vert="horz" wrap="square" lIns="68589" tIns="34295" rIns="68589" bIns="34295"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prstClr val="black"/>
              </a:solidFill>
            </a:endParaRPr>
          </a:p>
        </p:txBody>
      </p:sp>
      <p:sp>
        <p:nvSpPr>
          <p:cNvPr id="7" name="Freeform 78"/>
          <p:cNvSpPr/>
          <p:nvPr userDrawn="1"/>
        </p:nvSpPr>
        <p:spPr bwMode="auto">
          <a:xfrm>
            <a:off x="617026" y="2078474"/>
            <a:ext cx="5794304" cy="113553"/>
          </a:xfrm>
          <a:custGeom>
            <a:avLst/>
            <a:gdLst>
              <a:gd name="T0" fmla="*/ 1477 w 1477"/>
              <a:gd name="T1" fmla="*/ 0 h 29"/>
              <a:gd name="T2" fmla="*/ 11 w 1477"/>
              <a:gd name="T3" fmla="*/ 0 h 29"/>
              <a:gd name="T4" fmla="*/ 0 w 1477"/>
              <a:gd name="T5" fmla="*/ 14 h 29"/>
              <a:gd name="T6" fmla="*/ 11 w 1477"/>
              <a:gd name="T7" fmla="*/ 29 h 29"/>
              <a:gd name="T8" fmla="*/ 1477 w 1477"/>
              <a:gd name="T9" fmla="*/ 29 h 29"/>
              <a:gd name="T10" fmla="*/ 1477 w 1477"/>
              <a:gd name="T11" fmla="*/ 0 h 29"/>
            </a:gdLst>
            <a:ahLst/>
            <a:cxnLst>
              <a:cxn ang="0">
                <a:pos x="T0" y="T1"/>
              </a:cxn>
              <a:cxn ang="0">
                <a:pos x="T2" y="T3"/>
              </a:cxn>
              <a:cxn ang="0">
                <a:pos x="T4" y="T5"/>
              </a:cxn>
              <a:cxn ang="0">
                <a:pos x="T6" y="T7"/>
              </a:cxn>
              <a:cxn ang="0">
                <a:pos x="T8" y="T9"/>
              </a:cxn>
              <a:cxn ang="0">
                <a:pos x="T10" y="T11"/>
              </a:cxn>
            </a:cxnLst>
            <a:rect l="0" t="0" r="r" b="b"/>
            <a:pathLst>
              <a:path w="1477" h="29">
                <a:moveTo>
                  <a:pt x="1477" y="0"/>
                </a:moveTo>
                <a:cubicBezTo>
                  <a:pt x="11" y="0"/>
                  <a:pt x="11" y="0"/>
                  <a:pt x="11" y="0"/>
                </a:cubicBezTo>
                <a:cubicBezTo>
                  <a:pt x="5" y="0"/>
                  <a:pt x="0" y="7"/>
                  <a:pt x="0" y="14"/>
                </a:cubicBezTo>
                <a:cubicBezTo>
                  <a:pt x="0" y="22"/>
                  <a:pt x="5" y="29"/>
                  <a:pt x="11" y="29"/>
                </a:cubicBezTo>
                <a:cubicBezTo>
                  <a:pt x="1477" y="29"/>
                  <a:pt x="1477" y="29"/>
                  <a:pt x="1477" y="29"/>
                </a:cubicBezTo>
                <a:cubicBezTo>
                  <a:pt x="1477" y="0"/>
                  <a:pt x="1477" y="0"/>
                  <a:pt x="1477" y="0"/>
                </a:cubicBezTo>
              </a:path>
            </a:pathLst>
          </a:custGeom>
          <a:solidFill>
            <a:srgbClr val="2D3C87"/>
          </a:solidFill>
          <a:ln>
            <a:noFill/>
          </a:ln>
        </p:spPr>
        <p:txBody>
          <a:bodyPr vert="horz" wrap="square" lIns="68589" tIns="34295" rIns="68589" bIns="34295"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grpSp>
        <p:nvGrpSpPr>
          <p:cNvPr id="8" name="组合 37"/>
          <p:cNvGrpSpPr/>
          <p:nvPr userDrawn="1"/>
        </p:nvGrpSpPr>
        <p:grpSpPr>
          <a:xfrm>
            <a:off x="6310516" y="1995308"/>
            <a:ext cx="278604" cy="279883"/>
            <a:chOff x="8414021" y="2659123"/>
            <a:chExt cx="371472" cy="372997"/>
          </a:xfrm>
          <a:solidFill>
            <a:srgbClr val="2D3C87"/>
          </a:solidFill>
        </p:grpSpPr>
        <p:sp>
          <p:nvSpPr>
            <p:cNvPr id="9" name="Oval 79"/>
            <p:cNvSpPr>
              <a:spLocks noChangeArrowheads="1"/>
            </p:cNvSpPr>
            <p:nvPr/>
          </p:nvSpPr>
          <p:spPr bwMode="auto">
            <a:xfrm>
              <a:off x="8414021" y="2659123"/>
              <a:ext cx="371472" cy="372997"/>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sp>
          <p:nvSpPr>
            <p:cNvPr id="10" name="Oval 80"/>
            <p:cNvSpPr>
              <a:spLocks noChangeArrowheads="1"/>
            </p:cNvSpPr>
            <p:nvPr/>
          </p:nvSpPr>
          <p:spPr bwMode="auto">
            <a:xfrm>
              <a:off x="8548901" y="2795533"/>
              <a:ext cx="106135" cy="100176"/>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grpSp>
      <p:grpSp>
        <p:nvGrpSpPr>
          <p:cNvPr id="19" name="组合 36"/>
          <p:cNvGrpSpPr/>
          <p:nvPr userDrawn="1"/>
        </p:nvGrpSpPr>
        <p:grpSpPr>
          <a:xfrm>
            <a:off x="4109875" y="1995308"/>
            <a:ext cx="278604" cy="279883"/>
            <a:chOff x="5479833" y="2659123"/>
            <a:chExt cx="371472" cy="372997"/>
          </a:xfrm>
          <a:solidFill>
            <a:srgbClr val="2D3C87"/>
          </a:solidFill>
        </p:grpSpPr>
        <p:sp>
          <p:nvSpPr>
            <p:cNvPr id="11" name="Oval 81"/>
            <p:cNvSpPr>
              <a:spLocks noChangeArrowheads="1"/>
            </p:cNvSpPr>
            <p:nvPr/>
          </p:nvSpPr>
          <p:spPr bwMode="auto">
            <a:xfrm>
              <a:off x="5479833" y="2659123"/>
              <a:ext cx="371472" cy="372997"/>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sp>
          <p:nvSpPr>
            <p:cNvPr id="12" name="Oval 82"/>
            <p:cNvSpPr>
              <a:spLocks noChangeArrowheads="1"/>
            </p:cNvSpPr>
            <p:nvPr/>
          </p:nvSpPr>
          <p:spPr bwMode="auto">
            <a:xfrm>
              <a:off x="5614712" y="2795533"/>
              <a:ext cx="106135" cy="100176"/>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grpSp>
      <p:grpSp>
        <p:nvGrpSpPr>
          <p:cNvPr id="20" name="组合 35"/>
          <p:cNvGrpSpPr/>
          <p:nvPr userDrawn="1"/>
        </p:nvGrpSpPr>
        <p:grpSpPr>
          <a:xfrm>
            <a:off x="2332115" y="1995308"/>
            <a:ext cx="278604" cy="279883"/>
            <a:chOff x="3109487" y="2659123"/>
            <a:chExt cx="371472" cy="372997"/>
          </a:xfrm>
          <a:solidFill>
            <a:srgbClr val="2D3C87"/>
          </a:solidFill>
        </p:grpSpPr>
        <p:sp>
          <p:nvSpPr>
            <p:cNvPr id="13" name="Oval 83"/>
            <p:cNvSpPr>
              <a:spLocks noChangeArrowheads="1"/>
            </p:cNvSpPr>
            <p:nvPr/>
          </p:nvSpPr>
          <p:spPr bwMode="auto">
            <a:xfrm>
              <a:off x="3109487" y="2659123"/>
              <a:ext cx="371472" cy="372997"/>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sp>
          <p:nvSpPr>
            <p:cNvPr id="14" name="Oval 84"/>
            <p:cNvSpPr>
              <a:spLocks noChangeArrowheads="1"/>
            </p:cNvSpPr>
            <p:nvPr/>
          </p:nvSpPr>
          <p:spPr bwMode="auto">
            <a:xfrm>
              <a:off x="3246578" y="2795533"/>
              <a:ext cx="99502" cy="100176"/>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grpSp>
      <p:grpSp>
        <p:nvGrpSpPr>
          <p:cNvPr id="21" name="组合 34"/>
          <p:cNvGrpSpPr/>
          <p:nvPr userDrawn="1"/>
        </p:nvGrpSpPr>
        <p:grpSpPr>
          <a:xfrm>
            <a:off x="542399" y="1995308"/>
            <a:ext cx="278604" cy="279883"/>
            <a:chOff x="772306" y="2659123"/>
            <a:chExt cx="371472" cy="372997"/>
          </a:xfrm>
          <a:solidFill>
            <a:srgbClr val="2D3C87"/>
          </a:solidFill>
        </p:grpSpPr>
        <p:sp>
          <p:nvSpPr>
            <p:cNvPr id="15" name="Oval 85"/>
            <p:cNvSpPr>
              <a:spLocks noChangeArrowheads="1"/>
            </p:cNvSpPr>
            <p:nvPr/>
          </p:nvSpPr>
          <p:spPr bwMode="auto">
            <a:xfrm>
              <a:off x="772306" y="2659123"/>
              <a:ext cx="371472" cy="372997"/>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sp>
          <p:nvSpPr>
            <p:cNvPr id="16" name="Oval 86"/>
            <p:cNvSpPr>
              <a:spLocks noChangeArrowheads="1"/>
            </p:cNvSpPr>
            <p:nvPr/>
          </p:nvSpPr>
          <p:spPr bwMode="auto">
            <a:xfrm>
              <a:off x="907187" y="2795533"/>
              <a:ext cx="99502" cy="100176"/>
            </a:xfrm>
            <a:prstGeom prst="ellipse">
              <a:avLst/>
            </a:pr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685800" eaLnBrk="0" hangingPunct="0"/>
              <a:endParaRPr lang="zh-CN" altLang="en-US" sz="1400" dirty="0">
                <a:solidFill>
                  <a:schemeClr val="bg2">
                    <a:lumMod val="50000"/>
                  </a:schemeClr>
                </a:solidFill>
              </a:endParaRPr>
            </a:p>
          </p:txBody>
        </p:sp>
      </p:grpSp>
      <p:sp>
        <p:nvSpPr>
          <p:cNvPr id="104" name="矩形 103"/>
          <p:cNvSpPr/>
          <p:nvPr/>
        </p:nvSpPr>
        <p:spPr>
          <a:xfrm flipV="1">
            <a:off x="2427044" y="558480"/>
            <a:ext cx="6540500" cy="43208"/>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pic>
        <p:nvPicPr>
          <p:cNvPr id="105" name="图片 104" descr="1网安检测LOGO-RGB-02"/>
          <p:cNvPicPr>
            <a:picLocks noChangeAspect="1"/>
          </p:cNvPicPr>
          <p:nvPr userDrawn="1"/>
        </p:nvPicPr>
        <p:blipFill>
          <a:blip r:embed="rId2"/>
          <a:stretch>
            <a:fillRect/>
          </a:stretch>
        </p:blipFill>
        <p:spPr>
          <a:xfrm>
            <a:off x="7524115" y="81294"/>
            <a:ext cx="1560830" cy="520156"/>
          </a:xfrm>
          <a:prstGeom prst="rect">
            <a:avLst/>
          </a:prstGeom>
        </p:spPr>
      </p:pic>
      <p:sp>
        <p:nvSpPr>
          <p:cNvPr id="37" name="文本占位符 2"/>
          <p:cNvSpPr>
            <a:spLocks noGrp="1"/>
          </p:cNvSpPr>
          <p:nvPr>
            <p:ph type="body" sz="quarter" idx="10" hasCustomPrompt="1"/>
          </p:nvPr>
        </p:nvSpPr>
        <p:spPr>
          <a:xfrm>
            <a:off x="119364" y="146610"/>
            <a:ext cx="3359150"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600" b="1" kern="1200" dirty="0" smtClean="0">
                <a:solidFill>
                  <a:srgbClr val="0D0D27"/>
                </a:solidFill>
                <a:latin typeface="+mn-lt"/>
                <a:ea typeface="微软雅黑" panose="020B0503020204020204" charset="-122"/>
                <a:cs typeface="+mn-ea"/>
                <a:sym typeface="+mn-lt"/>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z="1600" b="1" dirty="0">
                <a:solidFill>
                  <a:srgbClr val="0D0D27"/>
                </a:solidFill>
                <a:ea typeface="微软雅黑" panose="020B0503020204020204" charset="-122"/>
                <a:cs typeface="+mn-ea"/>
                <a:sym typeface="+mn-lt"/>
              </a:rPr>
              <a:t>点击添加相关标题文字</a:t>
            </a:r>
          </a:p>
        </p:txBody>
      </p:sp>
      <p:sp>
        <p:nvSpPr>
          <p:cNvPr id="38" name="文本占位符 2"/>
          <p:cNvSpPr>
            <a:spLocks noGrp="1"/>
          </p:cNvSpPr>
          <p:nvPr>
            <p:ph type="body" sz="quarter" idx="11" hasCustomPrompt="1"/>
          </p:nvPr>
        </p:nvSpPr>
        <p:spPr>
          <a:xfrm>
            <a:off x="141132" y="429642"/>
            <a:ext cx="2603025" cy="293553"/>
          </a:xfrm>
          <a:prstGeom prst="rect">
            <a:avLst/>
          </a:prstGeom>
        </p:spPr>
        <p:txBody>
          <a:bodyPr/>
          <a:lstStyle>
            <a:lvl1pPr marL="0" marR="0" indent="0" algn="l" defTabSz="963930" rtl="0" eaLnBrk="1" fontAlgn="auto" latinLnBrk="0" hangingPunct="1">
              <a:lnSpc>
                <a:spcPct val="100000"/>
              </a:lnSpc>
              <a:spcBef>
                <a:spcPct val="20000"/>
              </a:spcBef>
              <a:spcAft>
                <a:spcPts val="0"/>
              </a:spcAft>
              <a:buClrTx/>
              <a:buSzTx/>
              <a:buFont typeface="Arial" panose="020B0604020202090204" pitchFamily="34" charset="0"/>
              <a:buNone/>
              <a:defRPr lang="zh-CN" altLang="en-US" sz="1200" kern="1200" dirty="0">
                <a:solidFill>
                  <a:schemeClr val="tx1">
                    <a:lumMod val="65000"/>
                    <a:lumOff val="35000"/>
                  </a:schemeClr>
                </a:solidFill>
                <a:latin typeface="+mn-lt"/>
                <a:ea typeface="微软雅黑" panose="020B0503020204020204" charset="-122"/>
                <a:cs typeface="+mn-ea"/>
                <a:sym typeface="+mn-lt"/>
              </a:defRPr>
            </a:lvl1pPr>
          </a:lstStyle>
          <a:p>
            <a:pPr defTabSz="963930"/>
            <a:r>
              <a:rPr lang="en-US" altLang="zh-CN" sz="1200" dirty="0">
                <a:solidFill>
                  <a:schemeClr val="tx1">
                    <a:lumMod val="65000"/>
                    <a:lumOff val="35000"/>
                  </a:schemeClr>
                </a:solidFill>
                <a:ea typeface="微软雅黑" panose="020B0503020204020204" charset="-122"/>
                <a:cs typeface="+mn-ea"/>
                <a:sym typeface="+mn-lt"/>
              </a:rPr>
              <a:t>ADD RELATED TITLE WORDS</a:t>
            </a:r>
            <a:endParaRPr lang="zh-CN" altLang="en-US" sz="1200" dirty="0">
              <a:solidFill>
                <a:schemeClr val="tx1">
                  <a:lumMod val="65000"/>
                  <a:lumOff val="35000"/>
                </a:schemeClr>
              </a:solidFill>
              <a:ea typeface="微软雅黑" panose="020B0503020204020204" charset="-122"/>
              <a:cs typeface="+mn-ea"/>
              <a:sym typeface="+mn-lt"/>
            </a:endParaRPr>
          </a:p>
        </p:txBody>
      </p:sp>
      <p:sp>
        <p:nvSpPr>
          <p:cNvPr id="39" name="文本占位符 2"/>
          <p:cNvSpPr>
            <a:spLocks noGrp="1"/>
          </p:cNvSpPr>
          <p:nvPr>
            <p:ph type="body" sz="quarter" idx="12" hasCustomPrompt="1"/>
          </p:nvPr>
        </p:nvSpPr>
        <p:spPr>
          <a:xfrm>
            <a:off x="451228" y="2520597"/>
            <a:ext cx="1312256" cy="296862"/>
          </a:xfrm>
          <a:prstGeom prst="rect">
            <a:avLst/>
          </a:prstGeom>
        </p:spPr>
        <p:txBody>
          <a:bodyPr/>
          <a:lstStyle>
            <a:lvl1pPr marL="0" indent="0" algn="l" defTabSz="802005" rtl="0" eaLnBrk="1" latinLnBrk="0" hangingPunct="1">
              <a:buNone/>
              <a:defRPr lang="zh-CN" altLang="en-US" sz="12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40" name="文本占位符 2"/>
          <p:cNvSpPr>
            <a:spLocks noGrp="1"/>
          </p:cNvSpPr>
          <p:nvPr>
            <p:ph type="body" sz="quarter" idx="13" hasCustomPrompt="1"/>
          </p:nvPr>
        </p:nvSpPr>
        <p:spPr>
          <a:xfrm>
            <a:off x="442107" y="2825400"/>
            <a:ext cx="1343150" cy="1267626"/>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41" name="文本占位符 2"/>
          <p:cNvSpPr>
            <a:spLocks noGrp="1"/>
          </p:cNvSpPr>
          <p:nvPr>
            <p:ph type="body" sz="quarter" idx="14" hasCustomPrompt="1"/>
          </p:nvPr>
        </p:nvSpPr>
        <p:spPr>
          <a:xfrm>
            <a:off x="451119" y="1596190"/>
            <a:ext cx="1159475" cy="341478"/>
          </a:xfrm>
          <a:prstGeom prst="rect">
            <a:avLst/>
          </a:prstGeom>
        </p:spPr>
        <p:txBody>
          <a:bodyPr/>
          <a:lstStyle>
            <a:lvl1pPr marL="0" indent="0" algn="l" defTabSz="673735" rtl="0" eaLnBrk="1" latinLnBrk="0" hangingPunct="1">
              <a:lnSpc>
                <a:spcPct val="120000"/>
              </a:lnSpc>
              <a:buNone/>
              <a:defRPr lang="zh-CN" altLang="en-US" sz="900" dirty="0">
                <a:solidFill>
                  <a:schemeClr val="tx1">
                    <a:lumMod val="65000"/>
                    <a:lumOff val="35000"/>
                  </a:schemeClr>
                </a:solidFill>
                <a:cs typeface="Arial" panose="020B0604020202090204" pitchFamily="34" charset="0"/>
              </a:defRPr>
            </a:lvl1pPr>
          </a:lstStyle>
          <a:p>
            <a:pPr defTabSz="685800" eaLnBrk="0" hangingPunct="0"/>
            <a:r>
              <a:rPr lang="en-US" altLang="zh-CN" sz="1500" dirty="0">
                <a:solidFill>
                  <a:schemeClr val="tx1">
                    <a:lumMod val="65000"/>
                    <a:lumOff val="35000"/>
                  </a:schemeClr>
                </a:solidFill>
                <a:latin typeface="+mj-lt"/>
                <a:cs typeface="Arial" panose="020B0604020202090204" pitchFamily="34" charset="0"/>
              </a:rPr>
              <a:t>2005-2008</a:t>
            </a:r>
            <a:endParaRPr lang="zh-CN" altLang="en-US" sz="1500" dirty="0">
              <a:solidFill>
                <a:schemeClr val="tx1">
                  <a:lumMod val="65000"/>
                  <a:lumOff val="35000"/>
                </a:schemeClr>
              </a:solidFill>
              <a:latin typeface="+mj-lt"/>
              <a:cs typeface="Arial" panose="020B0604020202090204" pitchFamily="34" charset="0"/>
            </a:endParaRPr>
          </a:p>
        </p:txBody>
      </p:sp>
      <p:sp>
        <p:nvSpPr>
          <p:cNvPr id="42" name="文本占位符 2"/>
          <p:cNvSpPr>
            <a:spLocks noGrp="1"/>
          </p:cNvSpPr>
          <p:nvPr>
            <p:ph type="body" sz="quarter" idx="15" hasCustomPrompt="1"/>
          </p:nvPr>
        </p:nvSpPr>
        <p:spPr>
          <a:xfrm>
            <a:off x="2292160" y="2534539"/>
            <a:ext cx="1312256" cy="296862"/>
          </a:xfrm>
          <a:prstGeom prst="rect">
            <a:avLst/>
          </a:prstGeom>
        </p:spPr>
        <p:txBody>
          <a:bodyPr/>
          <a:lstStyle>
            <a:lvl1pPr marL="0" indent="0" algn="l" defTabSz="802005" rtl="0" eaLnBrk="1" latinLnBrk="0" hangingPunct="1">
              <a:buNone/>
              <a:defRPr lang="zh-CN" altLang="en-US" sz="12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43" name="文本占位符 2"/>
          <p:cNvSpPr>
            <a:spLocks noGrp="1"/>
          </p:cNvSpPr>
          <p:nvPr>
            <p:ph type="body" sz="quarter" idx="16" hasCustomPrompt="1"/>
          </p:nvPr>
        </p:nvSpPr>
        <p:spPr>
          <a:xfrm>
            <a:off x="2283039" y="2839342"/>
            <a:ext cx="1343150" cy="1267626"/>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46" name="文本占位符 2"/>
          <p:cNvSpPr>
            <a:spLocks noGrp="1"/>
          </p:cNvSpPr>
          <p:nvPr>
            <p:ph type="body" sz="quarter" idx="17" hasCustomPrompt="1"/>
          </p:nvPr>
        </p:nvSpPr>
        <p:spPr>
          <a:xfrm>
            <a:off x="4059864" y="2531566"/>
            <a:ext cx="1312256" cy="296862"/>
          </a:xfrm>
          <a:prstGeom prst="rect">
            <a:avLst/>
          </a:prstGeom>
        </p:spPr>
        <p:txBody>
          <a:bodyPr/>
          <a:lstStyle>
            <a:lvl1pPr marL="0" indent="0" algn="l" defTabSz="802005" rtl="0" eaLnBrk="1" latinLnBrk="0" hangingPunct="1">
              <a:buNone/>
              <a:defRPr lang="zh-CN" altLang="en-US" sz="12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47" name="文本占位符 2"/>
          <p:cNvSpPr>
            <a:spLocks noGrp="1"/>
          </p:cNvSpPr>
          <p:nvPr>
            <p:ph type="body" sz="quarter" idx="18" hasCustomPrompt="1"/>
          </p:nvPr>
        </p:nvSpPr>
        <p:spPr>
          <a:xfrm>
            <a:off x="4050743" y="2836369"/>
            <a:ext cx="1343150" cy="1267626"/>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50" name="文本占位符 2"/>
          <p:cNvSpPr>
            <a:spLocks noGrp="1"/>
          </p:cNvSpPr>
          <p:nvPr>
            <p:ph type="body" sz="quarter" idx="19" hasCustomPrompt="1"/>
          </p:nvPr>
        </p:nvSpPr>
        <p:spPr>
          <a:xfrm>
            <a:off x="6225585" y="2531565"/>
            <a:ext cx="1312256" cy="296862"/>
          </a:xfrm>
          <a:prstGeom prst="rect">
            <a:avLst/>
          </a:prstGeom>
        </p:spPr>
        <p:txBody>
          <a:bodyPr/>
          <a:lstStyle>
            <a:lvl1pPr marL="0" indent="0" algn="l" defTabSz="802005" rtl="0" eaLnBrk="1" latinLnBrk="0" hangingPunct="1">
              <a:buNone/>
              <a:defRPr lang="zh-CN" altLang="en-US" sz="1200" b="1" kern="1200" dirty="0">
                <a:solidFill>
                  <a:schemeClr val="tx1">
                    <a:lumMod val="50000"/>
                    <a:lumOff val="50000"/>
                  </a:schemeClr>
                </a:solidFill>
                <a:latin typeface="微软雅黑" panose="020B0503020204020204" charset="-122"/>
                <a:ea typeface="微软雅黑" panose="020B0503020204020204" charset="-122"/>
                <a:cs typeface="Arial" panose="020B0604020202090204" pitchFamily="34" charset="0"/>
              </a:defRPr>
            </a:lvl1pPr>
          </a:lstStyle>
          <a:p>
            <a:pPr lvl="0"/>
            <a:r>
              <a:rPr lang="zh-CN" altLang="en-US" dirty="0"/>
              <a:t>此处添加内容</a:t>
            </a:r>
          </a:p>
        </p:txBody>
      </p:sp>
      <p:sp>
        <p:nvSpPr>
          <p:cNvPr id="51" name="文本占位符 2"/>
          <p:cNvSpPr>
            <a:spLocks noGrp="1"/>
          </p:cNvSpPr>
          <p:nvPr>
            <p:ph type="body" sz="quarter" idx="20" hasCustomPrompt="1"/>
          </p:nvPr>
        </p:nvSpPr>
        <p:spPr>
          <a:xfrm>
            <a:off x="6216464" y="2836368"/>
            <a:ext cx="1343150" cy="1267626"/>
          </a:xfrm>
          <a:prstGeom prst="rect">
            <a:avLst/>
          </a:prstGeom>
        </p:spPr>
        <p:txBody>
          <a:bodyPr/>
          <a:lstStyle>
            <a:lvl1pPr marL="0" indent="0" algn="l" defTabSz="673735" rtl="0" eaLnBrk="1" latinLnBrk="0" hangingPunct="1">
              <a:lnSpc>
                <a:spcPct val="120000"/>
              </a:lnSpc>
              <a:buNone/>
              <a:defRPr lang="zh-CN" altLang="en-US" sz="900" kern="0" dirty="0">
                <a:solidFill>
                  <a:schemeClr val="tx1">
                    <a:lumMod val="50000"/>
                    <a:lumOff val="50000"/>
                  </a:schemeClr>
                </a:solidFill>
                <a:latin typeface="微软雅黑" panose="020B0503020204020204" charset="-122"/>
                <a:ea typeface="微软雅黑" panose="020B0503020204020204" charset="-122"/>
                <a:cs typeface="+mn-cs"/>
              </a:defRPr>
            </a:lvl1pPr>
          </a:lstStyle>
          <a:p>
            <a:pPr defTabSz="673735">
              <a:lnSpc>
                <a:spcPct val="120000"/>
              </a:lnSpc>
              <a:defRPr/>
            </a:pPr>
            <a:r>
              <a:rPr lang="zh-CN" altLang="en-US" sz="900" kern="0" dirty="0">
                <a:solidFill>
                  <a:schemeClr val="tx1">
                    <a:lumMod val="50000"/>
                    <a:lumOff val="50000"/>
                  </a:schemeClr>
                </a:solidFill>
                <a:latin typeface="微软雅黑" panose="020B0503020204020204" charset="-122"/>
                <a:ea typeface="微软雅黑" panose="020B0503020204020204" charset="-122"/>
              </a:rPr>
              <a:t>单击此处输入文字单击此处输入文字</a:t>
            </a:r>
          </a:p>
        </p:txBody>
      </p:sp>
      <p:sp>
        <p:nvSpPr>
          <p:cNvPr id="52" name="文本占位符 2"/>
          <p:cNvSpPr>
            <a:spLocks noGrp="1"/>
          </p:cNvSpPr>
          <p:nvPr>
            <p:ph type="body" sz="quarter" idx="21" hasCustomPrompt="1"/>
          </p:nvPr>
        </p:nvSpPr>
        <p:spPr>
          <a:xfrm>
            <a:off x="2258191" y="1596186"/>
            <a:ext cx="1159475" cy="341478"/>
          </a:xfrm>
          <a:prstGeom prst="rect">
            <a:avLst/>
          </a:prstGeom>
        </p:spPr>
        <p:txBody>
          <a:bodyPr/>
          <a:lstStyle>
            <a:lvl1pPr marL="0" indent="0" algn="l" defTabSz="673735" rtl="0" eaLnBrk="1" latinLnBrk="0" hangingPunct="1">
              <a:lnSpc>
                <a:spcPct val="120000"/>
              </a:lnSpc>
              <a:buNone/>
              <a:defRPr lang="zh-CN" altLang="en-US" sz="1500" dirty="0">
                <a:solidFill>
                  <a:schemeClr val="tx1">
                    <a:lumMod val="65000"/>
                    <a:lumOff val="35000"/>
                  </a:schemeClr>
                </a:solidFill>
                <a:cs typeface="Arial" panose="020B0604020202090204" pitchFamily="34" charset="0"/>
              </a:defRPr>
            </a:lvl1pPr>
          </a:lstStyle>
          <a:p>
            <a:pPr defTabSz="685800" eaLnBrk="0" hangingPunct="0"/>
            <a:r>
              <a:rPr lang="en-US" altLang="zh-CN" sz="1500" dirty="0">
                <a:solidFill>
                  <a:schemeClr val="tx1">
                    <a:lumMod val="65000"/>
                    <a:lumOff val="35000"/>
                  </a:schemeClr>
                </a:solidFill>
                <a:latin typeface="+mj-lt"/>
                <a:cs typeface="Arial" panose="020B0604020202090204" pitchFamily="34" charset="0"/>
              </a:rPr>
              <a:t>2008-2010</a:t>
            </a:r>
            <a:endParaRPr lang="zh-CN" altLang="en-US" sz="1500" dirty="0">
              <a:solidFill>
                <a:schemeClr val="tx1">
                  <a:lumMod val="65000"/>
                  <a:lumOff val="35000"/>
                </a:schemeClr>
              </a:solidFill>
              <a:latin typeface="+mj-lt"/>
              <a:cs typeface="Arial" panose="020B0604020202090204" pitchFamily="34" charset="0"/>
            </a:endParaRPr>
          </a:p>
        </p:txBody>
      </p:sp>
      <p:sp>
        <p:nvSpPr>
          <p:cNvPr id="53" name="文本占位符 2"/>
          <p:cNvSpPr>
            <a:spLocks noGrp="1"/>
          </p:cNvSpPr>
          <p:nvPr>
            <p:ph type="body" sz="quarter" idx="22" hasCustomPrompt="1"/>
          </p:nvPr>
        </p:nvSpPr>
        <p:spPr>
          <a:xfrm>
            <a:off x="3999947" y="1596182"/>
            <a:ext cx="1159475" cy="341478"/>
          </a:xfrm>
          <a:prstGeom prst="rect">
            <a:avLst/>
          </a:prstGeom>
        </p:spPr>
        <p:txBody>
          <a:bodyPr/>
          <a:lstStyle>
            <a:lvl1pPr marL="0" indent="0" algn="l" defTabSz="673735" rtl="0" eaLnBrk="1" latinLnBrk="0" hangingPunct="1">
              <a:lnSpc>
                <a:spcPct val="120000"/>
              </a:lnSpc>
              <a:buNone/>
              <a:defRPr lang="zh-CN" altLang="en-US" sz="1500" dirty="0">
                <a:solidFill>
                  <a:schemeClr val="tx1">
                    <a:lumMod val="65000"/>
                    <a:lumOff val="35000"/>
                  </a:schemeClr>
                </a:solidFill>
                <a:cs typeface="Arial" panose="020B0604020202090204" pitchFamily="34" charset="0"/>
              </a:defRPr>
            </a:lvl1pPr>
          </a:lstStyle>
          <a:p>
            <a:pPr defTabSz="685800" eaLnBrk="0" hangingPunct="0"/>
            <a:r>
              <a:rPr lang="en-US" altLang="zh-CN" sz="1500" dirty="0">
                <a:solidFill>
                  <a:schemeClr val="tx1">
                    <a:lumMod val="65000"/>
                    <a:lumOff val="35000"/>
                  </a:schemeClr>
                </a:solidFill>
                <a:latin typeface="+mj-lt"/>
                <a:cs typeface="Arial" panose="020B0604020202090204" pitchFamily="34" charset="0"/>
              </a:rPr>
              <a:t>2010-2015</a:t>
            </a:r>
            <a:endParaRPr lang="zh-CN" altLang="en-US" sz="1500" dirty="0">
              <a:solidFill>
                <a:schemeClr val="tx1">
                  <a:lumMod val="65000"/>
                  <a:lumOff val="35000"/>
                </a:schemeClr>
              </a:solidFill>
              <a:latin typeface="+mj-lt"/>
              <a:cs typeface="Arial" panose="020B0604020202090204" pitchFamily="34" charset="0"/>
            </a:endParaRPr>
          </a:p>
        </p:txBody>
      </p:sp>
      <p:sp>
        <p:nvSpPr>
          <p:cNvPr id="54" name="文本占位符 2"/>
          <p:cNvSpPr>
            <a:spLocks noGrp="1"/>
          </p:cNvSpPr>
          <p:nvPr>
            <p:ph type="body" sz="quarter" idx="23" hasCustomPrompt="1"/>
          </p:nvPr>
        </p:nvSpPr>
        <p:spPr>
          <a:xfrm>
            <a:off x="6253345" y="1596178"/>
            <a:ext cx="1159475" cy="341478"/>
          </a:xfrm>
          <a:prstGeom prst="rect">
            <a:avLst/>
          </a:prstGeom>
        </p:spPr>
        <p:txBody>
          <a:bodyPr/>
          <a:lstStyle>
            <a:lvl1pPr marL="0" indent="0" algn="l" defTabSz="673735" rtl="0" eaLnBrk="1" latinLnBrk="0" hangingPunct="1">
              <a:lnSpc>
                <a:spcPct val="120000"/>
              </a:lnSpc>
              <a:buNone/>
              <a:defRPr lang="zh-CN" altLang="en-US" sz="1500" dirty="0">
                <a:solidFill>
                  <a:schemeClr val="tx1">
                    <a:lumMod val="65000"/>
                    <a:lumOff val="35000"/>
                  </a:schemeClr>
                </a:solidFill>
                <a:cs typeface="Arial" panose="020B0604020202090204" pitchFamily="34" charset="0"/>
              </a:defRPr>
            </a:lvl1pPr>
          </a:lstStyle>
          <a:p>
            <a:pPr defTabSz="685800" eaLnBrk="0" hangingPunct="0"/>
            <a:r>
              <a:rPr lang="en-US" altLang="zh-CN" sz="1500" dirty="0">
                <a:solidFill>
                  <a:schemeClr val="tx1">
                    <a:lumMod val="65000"/>
                    <a:lumOff val="35000"/>
                  </a:schemeClr>
                </a:solidFill>
                <a:latin typeface="+mj-lt"/>
                <a:cs typeface="Arial" panose="020B0604020202090204" pitchFamily="34" charset="0"/>
              </a:rPr>
              <a:t>2015-2017</a:t>
            </a:r>
            <a:endParaRPr lang="zh-CN" altLang="en-US" sz="1500" dirty="0">
              <a:solidFill>
                <a:schemeClr val="tx1">
                  <a:lumMod val="65000"/>
                  <a:lumOff val="35000"/>
                </a:schemeClr>
              </a:solidFill>
              <a:latin typeface="+mj-lt"/>
              <a:cs typeface="Arial" panose="020B0604020202090204" pitchFamily="34" charset="0"/>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0" y="2997200"/>
            <a:ext cx="9142095" cy="2164080"/>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 name="Rectangle 6"/>
          <p:cNvSpPr>
            <a:spLocks noChangeArrowheads="1"/>
          </p:cNvSpPr>
          <p:nvPr/>
        </p:nvSpPr>
        <p:spPr bwMode="auto">
          <a:xfrm>
            <a:off x="1270" y="2997287"/>
            <a:ext cx="9142095" cy="107950"/>
          </a:xfrm>
          <a:prstGeom prst="rect">
            <a:avLst/>
          </a:prstGeom>
          <a:solidFill>
            <a:srgbClr val="AA0E0E"/>
          </a:solidFill>
          <a:ln>
            <a:noFill/>
          </a:ln>
        </p:spPr>
        <p:txBody>
          <a:bodyPr vert="horz" wrap="square" lIns="91440" tIns="45720" rIns="91440" bIns="45720" numCol="1" anchor="t" anchorCtr="0" compatLnSpc="1"/>
          <a:lstStyle/>
          <a:p>
            <a:endParaRPr lang="zh-CN" altLang="en-US">
              <a:ea typeface="微软雅黑" panose="020B0503020204020204" charset="-122"/>
            </a:endParaRPr>
          </a:p>
        </p:txBody>
      </p:sp>
      <p:sp>
        <p:nvSpPr>
          <p:cNvPr id="4" name="TextBox 3"/>
          <p:cNvSpPr txBox="1"/>
          <p:nvPr/>
        </p:nvSpPr>
        <p:spPr>
          <a:xfrm>
            <a:off x="1480386" y="3308009"/>
            <a:ext cx="6181669" cy="530915"/>
          </a:xfrm>
          <a:prstGeom prst="rect">
            <a:avLst/>
          </a:prstGeom>
          <a:noFill/>
        </p:spPr>
        <p:txBody>
          <a:bodyPr wrap="square" lIns="68580" tIns="34290" rIns="68580" bIns="34290" rtlCol="0">
            <a:spAutoFit/>
          </a:bodyPr>
          <a:lstStyle/>
          <a:p>
            <a:pPr algn="ctr"/>
            <a:r>
              <a:rPr lang="zh-CN" altLang="en-US" sz="3000" b="1" dirty="0" smtClean="0">
                <a:solidFill>
                  <a:schemeClr val="bg1"/>
                </a:solidFill>
                <a:latin typeface="微软雅黑" panose="020B0503020204020204" charset="-122"/>
                <a:ea typeface="微软雅黑" panose="020B0503020204020204" charset="-122"/>
              </a:rPr>
              <a:t>网络</a:t>
            </a:r>
            <a:r>
              <a:rPr lang="zh-CN" altLang="en-US" sz="3000" b="1" dirty="0">
                <a:solidFill>
                  <a:schemeClr val="bg1"/>
                </a:solidFill>
                <a:latin typeface="微软雅黑" panose="020B0503020204020204" charset="-122"/>
                <a:ea typeface="微软雅黑" panose="020B0503020204020204" charset="-122"/>
              </a:rPr>
              <a:t>安全等级保护</a:t>
            </a:r>
            <a:r>
              <a:rPr lang="zh-CN" altLang="en-US" sz="3000" b="1" dirty="0" smtClean="0">
                <a:solidFill>
                  <a:schemeClr val="bg1"/>
                </a:solidFill>
                <a:latin typeface="微软雅黑" panose="020B0503020204020204" charset="-122"/>
                <a:ea typeface="微软雅黑" panose="020B0503020204020204" charset="-122"/>
              </a:rPr>
              <a:t>测评</a:t>
            </a:r>
            <a:endParaRPr lang="zh-CN" sz="3000" b="1" dirty="0">
              <a:solidFill>
                <a:schemeClr val="bg1"/>
              </a:solidFill>
              <a:latin typeface="微软雅黑" panose="020B0503020204020204" charset="-122"/>
              <a:ea typeface="微软雅黑" panose="020B0503020204020204" charset="-122"/>
            </a:endParaRPr>
          </a:p>
        </p:txBody>
      </p:sp>
      <p:pic>
        <p:nvPicPr>
          <p:cNvPr id="5" name="图片 4" descr="微信图片_20190227173408"/>
          <p:cNvPicPr>
            <a:picLocks noChangeAspect="1"/>
          </p:cNvPicPr>
          <p:nvPr/>
        </p:nvPicPr>
        <p:blipFill rotWithShape="1">
          <a:blip r:embed="rId3"/>
          <a:srcRect l="2086" r="65385"/>
          <a:stretch>
            <a:fillRect/>
          </a:stretch>
        </p:blipFill>
        <p:spPr>
          <a:xfrm>
            <a:off x="3381048" y="403555"/>
            <a:ext cx="2380346" cy="2438400"/>
          </a:xfrm>
          <a:prstGeom prst="rect">
            <a:avLst/>
          </a:prstGeom>
        </p:spPr>
      </p:pic>
      <p:sp>
        <p:nvSpPr>
          <p:cNvPr id="7" name="矩形 3"/>
          <p:cNvSpPr>
            <a:spLocks noChangeArrowheads="1"/>
          </p:cNvSpPr>
          <p:nvPr/>
        </p:nvSpPr>
        <p:spPr bwMode="auto">
          <a:xfrm>
            <a:off x="3028636" y="4503361"/>
            <a:ext cx="2966799" cy="23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16" tIns="25708" rIns="51416" bIns="25708">
            <a:spAutoFit/>
          </a:bodyPr>
          <a:lstStyle/>
          <a:p>
            <a:r>
              <a:rPr lang="zh-CN" altLang="zh-CN" sz="1200" b="1" dirty="0">
                <a:solidFill>
                  <a:schemeClr val="bg1"/>
                </a:solidFill>
                <a:latin typeface="微软雅黑" panose="020B0503020204020204" charset="-122"/>
                <a:ea typeface="微软雅黑" panose="020B0503020204020204" charset="-122"/>
              </a:rPr>
              <a:t>深圳市网安计算机安全检测技术有限公司</a:t>
            </a:r>
            <a:r>
              <a:rPr lang="en-US" altLang="zh-CN" sz="1200" b="1" dirty="0">
                <a:solidFill>
                  <a:schemeClr val="bg1"/>
                </a:solidFill>
                <a:latin typeface="微软雅黑" panose="020B0503020204020204" charset="-122"/>
                <a:ea typeface="微软雅黑" panose="020B0503020204020204" charset="-122"/>
              </a:rPr>
              <a:t>  </a:t>
            </a:r>
            <a:endParaRPr lang="zh-CN" altLang="zh-CN" sz="12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45722"/>
            <a:ext cx="9144000" cy="2248454"/>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lang="zh-CN" altLang="en-US"/>
          </a:p>
        </p:txBody>
      </p:sp>
      <p:sp>
        <p:nvSpPr>
          <p:cNvPr id="3" name="椭圆 2"/>
          <p:cNvSpPr/>
          <p:nvPr/>
        </p:nvSpPr>
        <p:spPr>
          <a:xfrm>
            <a:off x="1148870" y="1755600"/>
            <a:ext cx="1606522" cy="160652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r>
              <a:rPr lang="en-US" altLang="zh-CN" sz="6600" dirty="0">
                <a:solidFill>
                  <a:srgbClr val="2D3C87"/>
                </a:solidFill>
              </a:rPr>
              <a:t>02</a:t>
            </a:r>
          </a:p>
        </p:txBody>
      </p:sp>
      <p:sp>
        <p:nvSpPr>
          <p:cNvPr id="4" name="TextBox 3"/>
          <p:cNvSpPr txBox="1"/>
          <p:nvPr/>
        </p:nvSpPr>
        <p:spPr>
          <a:xfrm>
            <a:off x="3262198" y="2097196"/>
            <a:ext cx="3647152" cy="923330"/>
          </a:xfrm>
          <a:prstGeom prst="rect">
            <a:avLst/>
          </a:prstGeom>
          <a:noFill/>
        </p:spPr>
        <p:txBody>
          <a:bodyPr wrap="none" rtlCol="0">
            <a:sp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zh-CN" altLang="en-US" sz="5400" dirty="0">
                <a:solidFill>
                  <a:schemeClr val="bg1"/>
                </a:solidFill>
                <a:latin typeface="微软雅黑" panose="020B0503020204020204" charset="-122"/>
                <a:ea typeface="微软雅黑" panose="020B0503020204020204" charset="-122"/>
              </a:rPr>
              <a:t>解读新变化</a:t>
            </a:r>
          </a:p>
        </p:txBody>
      </p:sp>
      <p:pic>
        <p:nvPicPr>
          <p:cNvPr id="6" name="图片 5" descr="1网安检测LOGO-RGB-02"/>
          <p:cNvPicPr>
            <a:picLocks noChangeAspect="1"/>
          </p:cNvPicPr>
          <p:nvPr/>
        </p:nvPicPr>
        <p:blipFill>
          <a:blip r:embed="rId2"/>
          <a:stretch>
            <a:fillRect/>
          </a:stretch>
        </p:blipFill>
        <p:spPr>
          <a:xfrm>
            <a:off x="7524115" y="81280"/>
            <a:ext cx="1560830" cy="520065"/>
          </a:xfrm>
          <a:prstGeom prst="rect">
            <a:avLst/>
          </a:prstGeom>
        </p:spPr>
      </p:pic>
    </p:spTree>
    <p:extLst>
      <p:ext uri="{BB962C8B-B14F-4D97-AF65-F5344CB8AC3E}">
        <p14:creationId xmlns:p14="http://schemas.microsoft.com/office/powerpoint/2010/main" val="21574428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1</a:t>
              </a:r>
              <a:r>
                <a:rPr lang="zh-CN" altLang="en-US" sz="1600" b="1" dirty="0">
                  <a:solidFill>
                    <a:srgbClr val="0D0D27"/>
                  </a:solidFill>
                  <a:ea typeface="微软雅黑" panose="020B0503020204020204" charset="-122"/>
                  <a:cs typeface="+mn-ea"/>
                  <a:sym typeface="+mn-lt"/>
                </a:rPr>
                <a:t>：主要标准更新</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b="1"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sp>
        <p:nvSpPr>
          <p:cNvPr id="45" name="object 9">
            <a:extLst>
              <a:ext uri="{FF2B5EF4-FFF2-40B4-BE49-F238E27FC236}">
                <a16:creationId xmlns:a16="http://schemas.microsoft.com/office/drawing/2014/main" id="{BE8A8189-069A-4239-8E6E-4A5D3B172E01}"/>
              </a:ext>
            </a:extLst>
          </p:cNvPr>
          <p:cNvSpPr txBox="1"/>
          <p:nvPr/>
        </p:nvSpPr>
        <p:spPr>
          <a:xfrm>
            <a:off x="931232" y="775156"/>
            <a:ext cx="7107940" cy="4026743"/>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Ø"/>
              <a:tabLst>
                <a:tab pos="481965" algn="l"/>
              </a:tabLst>
            </a:pPr>
            <a:r>
              <a:rPr sz="2000" b="1" spc="-5" dirty="0" err="1">
                <a:latin typeface="新宋体"/>
                <a:cs typeface="新宋体"/>
              </a:rPr>
              <a:t>网络安全等级保护条例（总要求</a:t>
            </a:r>
            <a:r>
              <a:rPr sz="2000" b="1" spc="-5" dirty="0">
                <a:latin typeface="新宋体"/>
                <a:cs typeface="新宋体"/>
              </a:rPr>
              <a:t>/上位文件）</a:t>
            </a:r>
            <a:r>
              <a:rPr sz="2000" b="1" spc="-10" dirty="0">
                <a:latin typeface="新宋体"/>
                <a:cs typeface="新宋体"/>
              </a:rPr>
              <a:t> </a:t>
            </a:r>
            <a:r>
              <a:rPr lang="zh-CN" altLang="en-US" sz="2000" b="1" spc="-10" dirty="0">
                <a:latin typeface="新宋体"/>
                <a:cs typeface="新宋体"/>
              </a:rPr>
              <a:t>（征求意见稿）</a:t>
            </a:r>
            <a:endParaRPr sz="2000" dirty="0">
              <a:latin typeface="新宋体"/>
              <a:cs typeface="新宋体"/>
            </a:endParaRPr>
          </a:p>
          <a:p>
            <a:pPr marL="355600" indent="-342900">
              <a:lnSpc>
                <a:spcPct val="100000"/>
              </a:lnSpc>
              <a:spcBef>
                <a:spcPts val="1365"/>
              </a:spcBef>
              <a:buFont typeface="Wingdings" panose="05000000000000000000" pitchFamily="2" charset="2"/>
              <a:buChar char="Ø"/>
              <a:tabLst>
                <a:tab pos="481965" algn="l"/>
              </a:tabLst>
            </a:pPr>
            <a:r>
              <a:rPr sz="2000" b="1" dirty="0" err="1">
                <a:latin typeface="新宋体"/>
                <a:cs typeface="新宋体"/>
              </a:rPr>
              <a:t>计算机信息系统安全保护等级划分准则（GB</a:t>
            </a:r>
            <a:r>
              <a:rPr sz="2000" b="1" spc="-70" dirty="0">
                <a:latin typeface="新宋体"/>
                <a:cs typeface="新宋体"/>
              </a:rPr>
              <a:t> </a:t>
            </a:r>
            <a:r>
              <a:rPr sz="2000" b="1" dirty="0">
                <a:latin typeface="新宋体"/>
                <a:cs typeface="新宋体"/>
              </a:rPr>
              <a:t>17859-1999）（上位标准）</a:t>
            </a:r>
            <a:r>
              <a:rPr sz="2000" b="1" spc="-10" dirty="0">
                <a:latin typeface="新宋体"/>
                <a:cs typeface="新宋体"/>
              </a:rPr>
              <a:t> </a:t>
            </a:r>
            <a:endParaRPr sz="2000" dirty="0">
              <a:latin typeface="新宋体"/>
              <a:cs typeface="新宋体"/>
            </a:endParaRPr>
          </a:p>
          <a:p>
            <a:pPr marL="355600" indent="-342900">
              <a:lnSpc>
                <a:spcPct val="100000"/>
              </a:lnSpc>
              <a:spcBef>
                <a:spcPts val="1440"/>
              </a:spcBef>
              <a:buFont typeface="Wingdings" panose="05000000000000000000" pitchFamily="2" charset="2"/>
              <a:buChar char="Ø"/>
              <a:tabLst>
                <a:tab pos="481965" algn="l"/>
              </a:tabLst>
            </a:pPr>
            <a:r>
              <a:rPr sz="2000" b="1" dirty="0" err="1">
                <a:latin typeface="新宋体"/>
                <a:cs typeface="新宋体"/>
              </a:rPr>
              <a:t>网络安全等级保护实施指南（GB</a:t>
            </a:r>
            <a:r>
              <a:rPr sz="2000" b="1" dirty="0">
                <a:latin typeface="新宋体"/>
                <a:cs typeface="新宋体"/>
              </a:rPr>
              <a:t>/T25058）（正在修订）</a:t>
            </a:r>
            <a:r>
              <a:rPr sz="2000" b="1" spc="-10" dirty="0">
                <a:latin typeface="新宋体"/>
                <a:cs typeface="新宋体"/>
              </a:rPr>
              <a:t> </a:t>
            </a:r>
            <a:endParaRPr sz="2000" dirty="0">
              <a:latin typeface="新宋体"/>
              <a:cs typeface="新宋体"/>
            </a:endParaRPr>
          </a:p>
          <a:p>
            <a:pPr marL="355600" indent="-342900">
              <a:lnSpc>
                <a:spcPct val="100000"/>
              </a:lnSpc>
              <a:spcBef>
                <a:spcPts val="1440"/>
              </a:spcBef>
              <a:buFont typeface="Wingdings" panose="05000000000000000000" pitchFamily="2" charset="2"/>
              <a:buChar char="Ø"/>
              <a:tabLst>
                <a:tab pos="481965" algn="l"/>
              </a:tabLst>
            </a:pPr>
            <a:r>
              <a:rPr sz="2000" b="1" dirty="0" err="1">
                <a:latin typeface="新宋体"/>
                <a:cs typeface="新宋体"/>
              </a:rPr>
              <a:t>网络安全等级保护定级指南（GB</a:t>
            </a:r>
            <a:r>
              <a:rPr sz="2000" b="1" dirty="0">
                <a:latin typeface="新宋体"/>
                <a:cs typeface="新宋体"/>
              </a:rPr>
              <a:t>/T22240）（正在修订）</a:t>
            </a:r>
            <a:r>
              <a:rPr sz="2000" b="1" spc="-10" dirty="0">
                <a:latin typeface="新宋体"/>
                <a:cs typeface="新宋体"/>
              </a:rPr>
              <a:t> </a:t>
            </a:r>
            <a:endParaRPr sz="2000" dirty="0">
              <a:latin typeface="新宋体"/>
              <a:cs typeface="新宋体"/>
            </a:endParaRPr>
          </a:p>
          <a:p>
            <a:pPr marL="355600" indent="-342900">
              <a:lnSpc>
                <a:spcPct val="100000"/>
              </a:lnSpc>
              <a:spcBef>
                <a:spcPts val="1440"/>
              </a:spcBef>
              <a:buFont typeface="Wingdings" panose="05000000000000000000" pitchFamily="2" charset="2"/>
              <a:buChar char="Ø"/>
              <a:tabLst>
                <a:tab pos="481965" algn="l"/>
              </a:tabLst>
            </a:pPr>
            <a:r>
              <a:rPr sz="2000" b="1" dirty="0" err="1">
                <a:solidFill>
                  <a:srgbClr val="FF0000"/>
                </a:solidFill>
                <a:latin typeface="新宋体"/>
                <a:cs typeface="新宋体"/>
              </a:rPr>
              <a:t>网络安全等级保护基本要求（GB</a:t>
            </a:r>
            <a:r>
              <a:rPr sz="2000" b="1" dirty="0">
                <a:solidFill>
                  <a:srgbClr val="FF0000"/>
                </a:solidFill>
                <a:latin typeface="新宋体"/>
                <a:cs typeface="新宋体"/>
              </a:rPr>
              <a:t>/T22239-2019）</a:t>
            </a:r>
            <a:r>
              <a:rPr sz="2000" b="1" spc="-10" dirty="0">
                <a:solidFill>
                  <a:srgbClr val="FF0000"/>
                </a:solidFill>
                <a:latin typeface="新宋体"/>
                <a:cs typeface="新宋体"/>
              </a:rPr>
              <a:t> </a:t>
            </a:r>
            <a:endParaRPr sz="2000" dirty="0">
              <a:latin typeface="新宋体"/>
              <a:cs typeface="新宋体"/>
            </a:endParaRPr>
          </a:p>
          <a:p>
            <a:pPr marL="355600" indent="-342900">
              <a:lnSpc>
                <a:spcPct val="100000"/>
              </a:lnSpc>
              <a:spcBef>
                <a:spcPts val="1440"/>
              </a:spcBef>
              <a:buFont typeface="Wingdings" panose="05000000000000000000" pitchFamily="2" charset="2"/>
              <a:buChar char="Ø"/>
              <a:tabLst>
                <a:tab pos="481965" algn="l"/>
              </a:tabLst>
            </a:pPr>
            <a:r>
              <a:rPr sz="2000" b="1" dirty="0" err="1">
                <a:solidFill>
                  <a:srgbClr val="FF0000"/>
                </a:solidFill>
                <a:latin typeface="新宋体"/>
                <a:cs typeface="新宋体"/>
              </a:rPr>
              <a:t>网络安全等级保护设计技术要求（GB</a:t>
            </a:r>
            <a:r>
              <a:rPr sz="2000" b="1" dirty="0">
                <a:solidFill>
                  <a:srgbClr val="FF0000"/>
                </a:solidFill>
                <a:latin typeface="新宋体"/>
                <a:cs typeface="新宋体"/>
              </a:rPr>
              <a:t>/T25070-2019）</a:t>
            </a:r>
            <a:r>
              <a:rPr sz="2000" b="1" spc="-10" dirty="0">
                <a:solidFill>
                  <a:srgbClr val="FF0000"/>
                </a:solidFill>
                <a:latin typeface="新宋体"/>
                <a:cs typeface="新宋体"/>
              </a:rPr>
              <a:t> </a:t>
            </a:r>
            <a:endParaRPr sz="2000" dirty="0">
              <a:latin typeface="新宋体"/>
              <a:cs typeface="新宋体"/>
            </a:endParaRPr>
          </a:p>
          <a:p>
            <a:pPr marL="355600" indent="-342900">
              <a:lnSpc>
                <a:spcPct val="100000"/>
              </a:lnSpc>
              <a:spcBef>
                <a:spcPts val="1440"/>
              </a:spcBef>
              <a:buFont typeface="Wingdings" panose="05000000000000000000" pitchFamily="2" charset="2"/>
              <a:buChar char="Ø"/>
              <a:tabLst>
                <a:tab pos="481965" algn="l"/>
              </a:tabLst>
            </a:pPr>
            <a:r>
              <a:rPr sz="2000" b="1" dirty="0" err="1">
                <a:solidFill>
                  <a:srgbClr val="FF0000"/>
                </a:solidFill>
                <a:latin typeface="新宋体"/>
                <a:cs typeface="新宋体"/>
              </a:rPr>
              <a:t>网络安全等级保护测评要求（GB</a:t>
            </a:r>
            <a:r>
              <a:rPr sz="2000" b="1" dirty="0">
                <a:solidFill>
                  <a:srgbClr val="FF0000"/>
                </a:solidFill>
                <a:latin typeface="新宋体"/>
                <a:cs typeface="新宋体"/>
              </a:rPr>
              <a:t>/T28448-2019）</a:t>
            </a:r>
            <a:r>
              <a:rPr sz="2000" b="1" spc="-10" dirty="0">
                <a:solidFill>
                  <a:srgbClr val="FF0000"/>
                </a:solidFill>
                <a:latin typeface="新宋体"/>
                <a:cs typeface="新宋体"/>
              </a:rPr>
              <a:t> </a:t>
            </a:r>
            <a:endParaRPr sz="2000" dirty="0">
              <a:latin typeface="新宋体"/>
              <a:cs typeface="新宋体"/>
            </a:endParaRPr>
          </a:p>
          <a:p>
            <a:pPr marL="355600" indent="-342900">
              <a:lnSpc>
                <a:spcPct val="100000"/>
              </a:lnSpc>
              <a:spcBef>
                <a:spcPts val="1440"/>
              </a:spcBef>
              <a:buFont typeface="Wingdings" panose="05000000000000000000" pitchFamily="2" charset="2"/>
              <a:buChar char="Ø"/>
              <a:tabLst>
                <a:tab pos="481965" algn="l"/>
              </a:tabLst>
            </a:pPr>
            <a:r>
              <a:rPr sz="2000" b="1" dirty="0" err="1">
                <a:solidFill>
                  <a:srgbClr val="FF0000"/>
                </a:solidFill>
                <a:latin typeface="新宋体"/>
                <a:cs typeface="新宋体"/>
              </a:rPr>
              <a:t>网络安全等级保护测评过程指南（GB</a:t>
            </a:r>
            <a:r>
              <a:rPr sz="2000" b="1" dirty="0">
                <a:solidFill>
                  <a:srgbClr val="FF0000"/>
                </a:solidFill>
                <a:latin typeface="新宋体"/>
                <a:cs typeface="新宋体"/>
              </a:rPr>
              <a:t>/T28449-2018）</a:t>
            </a:r>
            <a:endParaRPr sz="2000" dirty="0">
              <a:latin typeface="新宋体"/>
              <a:cs typeface="新宋体"/>
            </a:endParaRPr>
          </a:p>
        </p:txBody>
      </p:sp>
    </p:spTree>
    <p:extLst>
      <p:ext uri="{BB962C8B-B14F-4D97-AF65-F5344CB8AC3E}">
        <p14:creationId xmlns:p14="http://schemas.microsoft.com/office/powerpoint/2010/main" val="347300998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1</a:t>
              </a:r>
              <a:r>
                <a:rPr lang="zh-CN" altLang="en-US" sz="1600" b="1" dirty="0">
                  <a:solidFill>
                    <a:srgbClr val="0D0D27"/>
                  </a:solidFill>
                  <a:ea typeface="微软雅黑" panose="020B0503020204020204" charset="-122"/>
                  <a:cs typeface="+mn-ea"/>
                  <a:sym typeface="+mn-lt"/>
                </a:rPr>
                <a:t>：主要标准更新</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b="1"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sp>
        <p:nvSpPr>
          <p:cNvPr id="2" name="矩形 1">
            <a:extLst>
              <a:ext uri="{FF2B5EF4-FFF2-40B4-BE49-F238E27FC236}">
                <a16:creationId xmlns:a16="http://schemas.microsoft.com/office/drawing/2014/main" id="{BB0751D5-25ED-4347-B375-B534319248E0}"/>
              </a:ext>
            </a:extLst>
          </p:cNvPr>
          <p:cNvSpPr/>
          <p:nvPr/>
        </p:nvSpPr>
        <p:spPr>
          <a:xfrm>
            <a:off x="692095" y="1062199"/>
            <a:ext cx="3791423" cy="523220"/>
          </a:xfrm>
          <a:prstGeom prst="rect">
            <a:avLst/>
          </a:prstGeom>
        </p:spPr>
        <p:txBody>
          <a:bodyPr wrap="none">
            <a:spAutoFit/>
          </a:bodyPr>
          <a:lstStyle/>
          <a:p>
            <a:r>
              <a:rPr lang="en-US" altLang="zh-CN" sz="2800" b="1" noProof="1"/>
              <a:t>《</a:t>
            </a:r>
            <a:r>
              <a:rPr lang="zh-CN" altLang="en-US" sz="2800" b="1" noProof="1"/>
              <a:t>个人信息安全规范</a:t>
            </a:r>
            <a:r>
              <a:rPr lang="en-US" altLang="zh-CN" sz="2800" b="1" noProof="1"/>
              <a:t>》</a:t>
            </a:r>
            <a:endParaRPr lang="zh-CN" altLang="en-US" sz="2800" b="1" dirty="0"/>
          </a:p>
        </p:txBody>
      </p:sp>
      <p:sp>
        <p:nvSpPr>
          <p:cNvPr id="9" name="文本框 8">
            <a:extLst>
              <a:ext uri="{FF2B5EF4-FFF2-40B4-BE49-F238E27FC236}">
                <a16:creationId xmlns:a16="http://schemas.microsoft.com/office/drawing/2014/main" id="{EDF70BFD-FED8-4573-9161-C8B92BC4E14F}"/>
              </a:ext>
            </a:extLst>
          </p:cNvPr>
          <p:cNvSpPr txBox="1"/>
          <p:nvPr/>
        </p:nvSpPr>
        <p:spPr>
          <a:xfrm>
            <a:off x="692095" y="1788074"/>
            <a:ext cx="7759100" cy="2797048"/>
          </a:xfrm>
          <a:prstGeom prst="rect">
            <a:avLst/>
          </a:prstGeom>
          <a:noFill/>
        </p:spPr>
        <p:txBody>
          <a:bodyPr>
            <a:spAutoFit/>
          </a:bodyPr>
          <a:lstStyle>
            <a:defPPr>
              <a:defRPr lang="zh-CN"/>
            </a:defPPr>
            <a:lvl1pPr algn="ctr">
              <a:lnSpc>
                <a:spcPct val="150000"/>
              </a:lnSpc>
              <a:defRPr sz="3200">
                <a:gradFill flip="none" rotWithShape="1">
                  <a:gsLst>
                    <a:gs pos="0">
                      <a:schemeClr val="bg1">
                        <a:lumMod val="75000"/>
                      </a:schemeClr>
                    </a:gs>
                    <a:gs pos="100000">
                      <a:schemeClr val="bg1">
                        <a:lumMod val="95000"/>
                      </a:schemeClr>
                    </a:gs>
                  </a:gsLst>
                  <a:lin ang="16200000" scaled="1"/>
                  <a:tileRect/>
                </a:gradFill>
                <a:effectLst>
                  <a:outerShdw dist="12700" dir="5400000" algn="t" rotWithShape="0">
                    <a:prstClr val="black">
                      <a:alpha val="40000"/>
                    </a:prstClr>
                  </a:outerShdw>
                </a:effectLst>
                <a:latin typeface="微软雅黑" panose="020B0503020204020204" charset="-122"/>
                <a:ea typeface="微软雅黑" panose="020B0503020204020204" charset="-122"/>
                <a:cs typeface="微软雅黑" panose="020B0503020204020204" charset="-122"/>
              </a:defRPr>
            </a:lvl1pPr>
          </a:lstStyle>
          <a:p>
            <a:pPr algn="l" eaLnBrk="1" hangingPunct="1">
              <a:defRPr/>
            </a:pPr>
            <a:r>
              <a:rPr lang="zh-CN" altLang="en-US" sz="2400" dirty="0">
                <a:solidFill>
                  <a:schemeClr val="tx1"/>
                </a:solidFill>
              </a:rPr>
              <a:t>全国信息安全标准化技术委员会制定的</a:t>
            </a:r>
            <a:r>
              <a:rPr lang="en-US" altLang="zh-CN" sz="2400" dirty="0">
                <a:solidFill>
                  <a:schemeClr val="tx1"/>
                </a:solidFill>
              </a:rPr>
              <a:t>《</a:t>
            </a:r>
            <a:r>
              <a:rPr lang="zh-CN" altLang="en-US" sz="2400" dirty="0">
                <a:solidFill>
                  <a:schemeClr val="tx1"/>
                </a:solidFill>
              </a:rPr>
              <a:t>信息安全技术个人信息安全规范</a:t>
            </a:r>
            <a:r>
              <a:rPr lang="en-US" altLang="zh-CN" sz="2400" dirty="0">
                <a:solidFill>
                  <a:schemeClr val="tx1"/>
                </a:solidFill>
              </a:rPr>
              <a:t>》</a:t>
            </a:r>
            <a:r>
              <a:rPr lang="zh-CN" altLang="en-US" sz="2400" dirty="0">
                <a:solidFill>
                  <a:schemeClr val="tx1"/>
                </a:solidFill>
              </a:rPr>
              <a:t>（以下简称</a:t>
            </a:r>
            <a:r>
              <a:rPr lang="en-US" altLang="zh-CN" sz="2400" dirty="0">
                <a:solidFill>
                  <a:schemeClr val="tx1"/>
                </a:solidFill>
              </a:rPr>
              <a:t>《</a:t>
            </a:r>
            <a:r>
              <a:rPr lang="zh-CN" altLang="en-US" sz="2400" dirty="0">
                <a:solidFill>
                  <a:schemeClr val="tx1"/>
                </a:solidFill>
              </a:rPr>
              <a:t>个人信息安全规范</a:t>
            </a:r>
            <a:r>
              <a:rPr lang="en-US" altLang="zh-CN" sz="2400" dirty="0">
                <a:solidFill>
                  <a:schemeClr val="tx1"/>
                </a:solidFill>
              </a:rPr>
              <a:t>》</a:t>
            </a:r>
            <a:r>
              <a:rPr lang="zh-CN" altLang="en-US" sz="2400" dirty="0">
                <a:solidFill>
                  <a:schemeClr val="tx1"/>
                </a:solidFill>
              </a:rPr>
              <a:t>）于</a:t>
            </a:r>
            <a:r>
              <a:rPr lang="en-US" altLang="zh-CN" sz="2400" dirty="0">
                <a:solidFill>
                  <a:schemeClr val="tx1"/>
                </a:solidFill>
              </a:rPr>
              <a:t>2018</a:t>
            </a:r>
            <a:r>
              <a:rPr lang="zh-CN" altLang="en-US" sz="2400" dirty="0">
                <a:solidFill>
                  <a:schemeClr val="tx1"/>
                </a:solidFill>
              </a:rPr>
              <a:t>年</a:t>
            </a:r>
            <a:r>
              <a:rPr lang="en-US" altLang="zh-CN" sz="2400" dirty="0">
                <a:solidFill>
                  <a:schemeClr val="tx1"/>
                </a:solidFill>
              </a:rPr>
              <a:t>5</a:t>
            </a:r>
            <a:r>
              <a:rPr lang="zh-CN" altLang="en-US" sz="2400" dirty="0">
                <a:solidFill>
                  <a:schemeClr val="tx1"/>
                </a:solidFill>
              </a:rPr>
              <a:t>月</a:t>
            </a:r>
            <a:r>
              <a:rPr lang="en-US" altLang="zh-CN" sz="2400" dirty="0">
                <a:solidFill>
                  <a:schemeClr val="tx1"/>
                </a:solidFill>
              </a:rPr>
              <a:t>1</a:t>
            </a:r>
            <a:r>
              <a:rPr lang="zh-CN" altLang="en-US" sz="2400" dirty="0">
                <a:solidFill>
                  <a:schemeClr val="tx1"/>
                </a:solidFill>
              </a:rPr>
              <a:t>日正式施行。在信息时代下，为个人信息保护再次添砖加瓦</a:t>
            </a:r>
          </a:p>
          <a:p>
            <a:pPr eaLnBrk="1" hangingPunct="1">
              <a:defRPr/>
            </a:pPr>
            <a:endParaRPr lang="zh-CN" altLang="en-US" sz="2400" noProof="1"/>
          </a:p>
        </p:txBody>
      </p:sp>
    </p:spTree>
    <p:extLst>
      <p:ext uri="{BB962C8B-B14F-4D97-AF65-F5344CB8AC3E}">
        <p14:creationId xmlns:p14="http://schemas.microsoft.com/office/powerpoint/2010/main" val="9038309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1</a:t>
              </a:r>
              <a:r>
                <a:rPr lang="zh-CN" altLang="en-US" sz="1600" b="1" dirty="0">
                  <a:solidFill>
                    <a:srgbClr val="0D0D27"/>
                  </a:solidFill>
                  <a:ea typeface="微软雅黑" panose="020B0503020204020204" charset="-122"/>
                  <a:cs typeface="+mn-ea"/>
                  <a:sym typeface="+mn-lt"/>
                </a:rPr>
                <a:t>：主要标准更新</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b="1"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sp>
        <p:nvSpPr>
          <p:cNvPr id="2" name="矩形 1">
            <a:extLst>
              <a:ext uri="{FF2B5EF4-FFF2-40B4-BE49-F238E27FC236}">
                <a16:creationId xmlns:a16="http://schemas.microsoft.com/office/drawing/2014/main" id="{BB0751D5-25ED-4347-B375-B534319248E0}"/>
              </a:ext>
            </a:extLst>
          </p:cNvPr>
          <p:cNvSpPr/>
          <p:nvPr/>
        </p:nvSpPr>
        <p:spPr>
          <a:xfrm>
            <a:off x="692095" y="1062199"/>
            <a:ext cx="5344733" cy="523220"/>
          </a:xfrm>
          <a:prstGeom prst="rect">
            <a:avLst/>
          </a:prstGeom>
        </p:spPr>
        <p:txBody>
          <a:bodyPr wrap="none">
            <a:spAutoFit/>
          </a:bodyPr>
          <a:lstStyle/>
          <a:p>
            <a:r>
              <a:rPr lang="en-US" altLang="zh-CN" sz="2800" b="1" noProof="1"/>
              <a:t>《</a:t>
            </a:r>
            <a:r>
              <a:rPr lang="zh-CN" altLang="en-US" sz="2800" b="1" noProof="1"/>
              <a:t>个人信息安全规范</a:t>
            </a:r>
            <a:r>
              <a:rPr lang="en-US" altLang="zh-CN" sz="2800" b="1" noProof="1"/>
              <a:t>》-</a:t>
            </a:r>
            <a:r>
              <a:rPr lang="zh-CN" altLang="en-US" sz="2800" b="1" noProof="1"/>
              <a:t>基本原则</a:t>
            </a:r>
            <a:endParaRPr lang="zh-CN" altLang="en-US" sz="2800" b="1" dirty="0"/>
          </a:p>
        </p:txBody>
      </p:sp>
      <p:sp>
        <p:nvSpPr>
          <p:cNvPr id="11" name="矩形: 圆角 10">
            <a:extLst>
              <a:ext uri="{FF2B5EF4-FFF2-40B4-BE49-F238E27FC236}">
                <a16:creationId xmlns:a16="http://schemas.microsoft.com/office/drawing/2014/main" id="{DDEBBB3D-9A22-476C-A302-330525598C6A}"/>
              </a:ext>
            </a:extLst>
          </p:cNvPr>
          <p:cNvSpPr/>
          <p:nvPr/>
        </p:nvSpPr>
        <p:spPr>
          <a:xfrm>
            <a:off x="2067923" y="2046040"/>
            <a:ext cx="206984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权责一致原则</a:t>
            </a:r>
            <a:endParaRPr lang="zh-CN" altLang="en-US" sz="1600" dirty="0"/>
          </a:p>
        </p:txBody>
      </p:sp>
      <p:sp>
        <p:nvSpPr>
          <p:cNvPr id="12" name="矩形: 圆角 11">
            <a:extLst>
              <a:ext uri="{FF2B5EF4-FFF2-40B4-BE49-F238E27FC236}">
                <a16:creationId xmlns:a16="http://schemas.microsoft.com/office/drawing/2014/main" id="{703F43CB-F9A9-4976-A2E3-7A51AE28491E}"/>
              </a:ext>
            </a:extLst>
          </p:cNvPr>
          <p:cNvSpPr/>
          <p:nvPr/>
        </p:nvSpPr>
        <p:spPr>
          <a:xfrm>
            <a:off x="2067923" y="2749967"/>
            <a:ext cx="206984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选择同意原则</a:t>
            </a:r>
            <a:endParaRPr lang="zh-CN" altLang="en-US" sz="1600" dirty="0"/>
          </a:p>
        </p:txBody>
      </p:sp>
      <p:sp>
        <p:nvSpPr>
          <p:cNvPr id="13" name="矩形: 圆角 12">
            <a:extLst>
              <a:ext uri="{FF2B5EF4-FFF2-40B4-BE49-F238E27FC236}">
                <a16:creationId xmlns:a16="http://schemas.microsoft.com/office/drawing/2014/main" id="{828D46AC-AD01-4540-A043-D96C43ABF962}"/>
              </a:ext>
            </a:extLst>
          </p:cNvPr>
          <p:cNvSpPr/>
          <p:nvPr/>
        </p:nvSpPr>
        <p:spPr>
          <a:xfrm>
            <a:off x="2067923" y="3498344"/>
            <a:ext cx="206984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公开透明原则</a:t>
            </a:r>
            <a:endParaRPr lang="zh-CN" altLang="en-US" sz="1600" dirty="0"/>
          </a:p>
        </p:txBody>
      </p:sp>
      <p:sp>
        <p:nvSpPr>
          <p:cNvPr id="14" name="矩形: 圆角 13">
            <a:extLst>
              <a:ext uri="{FF2B5EF4-FFF2-40B4-BE49-F238E27FC236}">
                <a16:creationId xmlns:a16="http://schemas.microsoft.com/office/drawing/2014/main" id="{C099F3DB-C737-4DAD-8E59-AF356D825962}"/>
              </a:ext>
            </a:extLst>
          </p:cNvPr>
          <p:cNvSpPr/>
          <p:nvPr/>
        </p:nvSpPr>
        <p:spPr>
          <a:xfrm>
            <a:off x="4669834" y="2046040"/>
            <a:ext cx="206832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目的明确原则</a:t>
            </a:r>
            <a:endParaRPr lang="zh-CN" altLang="en-US" sz="1600" dirty="0"/>
          </a:p>
        </p:txBody>
      </p:sp>
      <p:sp>
        <p:nvSpPr>
          <p:cNvPr id="15" name="矩形: 圆角 14">
            <a:extLst>
              <a:ext uri="{FF2B5EF4-FFF2-40B4-BE49-F238E27FC236}">
                <a16:creationId xmlns:a16="http://schemas.microsoft.com/office/drawing/2014/main" id="{979B85CA-8188-4793-B2B5-2174F71E6CE9}"/>
              </a:ext>
            </a:extLst>
          </p:cNvPr>
          <p:cNvSpPr/>
          <p:nvPr/>
        </p:nvSpPr>
        <p:spPr>
          <a:xfrm>
            <a:off x="4669834" y="2749967"/>
            <a:ext cx="206832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最少够用原则</a:t>
            </a:r>
            <a:endParaRPr lang="zh-CN" altLang="en-US" sz="1600" dirty="0"/>
          </a:p>
        </p:txBody>
      </p:sp>
      <p:sp>
        <p:nvSpPr>
          <p:cNvPr id="16" name="矩形: 圆角 15">
            <a:extLst>
              <a:ext uri="{FF2B5EF4-FFF2-40B4-BE49-F238E27FC236}">
                <a16:creationId xmlns:a16="http://schemas.microsoft.com/office/drawing/2014/main" id="{F18D585D-89CC-453A-83E1-A2303F08ADAD}"/>
              </a:ext>
            </a:extLst>
          </p:cNvPr>
          <p:cNvSpPr/>
          <p:nvPr/>
        </p:nvSpPr>
        <p:spPr>
          <a:xfrm>
            <a:off x="4669834" y="3453894"/>
            <a:ext cx="206832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确保安全原则</a:t>
            </a:r>
            <a:endParaRPr lang="zh-CN" altLang="en-US" sz="1600" dirty="0"/>
          </a:p>
        </p:txBody>
      </p:sp>
      <p:sp>
        <p:nvSpPr>
          <p:cNvPr id="17" name="矩形: 圆角 16">
            <a:extLst>
              <a:ext uri="{FF2B5EF4-FFF2-40B4-BE49-F238E27FC236}">
                <a16:creationId xmlns:a16="http://schemas.microsoft.com/office/drawing/2014/main" id="{B946972D-1C24-41F3-9E0F-CD1C409F23AB}"/>
              </a:ext>
            </a:extLst>
          </p:cNvPr>
          <p:cNvSpPr/>
          <p:nvPr/>
        </p:nvSpPr>
        <p:spPr>
          <a:xfrm>
            <a:off x="3449354" y="4202271"/>
            <a:ext cx="2068328" cy="523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微软雅黑" panose="020B0503020204020204" pitchFamily="34" charset="-122"/>
                <a:ea typeface="微软雅黑" panose="020B0503020204020204" pitchFamily="34" charset="-122"/>
              </a:rPr>
              <a:t>主体参与原则</a:t>
            </a:r>
            <a:endParaRPr lang="zh-CN" altLang="en-US" sz="1600" dirty="0"/>
          </a:p>
        </p:txBody>
      </p:sp>
    </p:spTree>
    <p:extLst>
      <p:ext uri="{BB962C8B-B14F-4D97-AF65-F5344CB8AC3E}">
        <p14:creationId xmlns:p14="http://schemas.microsoft.com/office/powerpoint/2010/main" val="19133650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2</a:t>
              </a:r>
              <a:r>
                <a:rPr lang="zh-CN" altLang="en-US" sz="1600" b="1" dirty="0">
                  <a:solidFill>
                    <a:srgbClr val="0D0D27"/>
                  </a:solidFill>
                  <a:ea typeface="微软雅黑" panose="020B0503020204020204" charset="-122"/>
                  <a:cs typeface="+mn-ea"/>
                  <a:sym typeface="+mn-lt"/>
                </a:rPr>
                <a:t>：对象范围扩大</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2"/>
          <a:stretch>
            <a:fillRect/>
          </a:stretch>
        </p:blipFill>
        <p:spPr>
          <a:xfrm>
            <a:off x="7524115" y="81280"/>
            <a:ext cx="1560830" cy="520065"/>
          </a:xfrm>
          <a:prstGeom prst="rect">
            <a:avLst/>
          </a:prstGeom>
        </p:spPr>
      </p:pic>
      <p:sp>
        <p:nvSpPr>
          <p:cNvPr id="45" name="object 8">
            <a:extLst>
              <a:ext uri="{FF2B5EF4-FFF2-40B4-BE49-F238E27FC236}">
                <a16:creationId xmlns:a16="http://schemas.microsoft.com/office/drawing/2014/main" id="{4B7054F5-8AB8-4FD1-971B-B1E87ABED91D}"/>
              </a:ext>
            </a:extLst>
          </p:cNvPr>
          <p:cNvSpPr txBox="1"/>
          <p:nvPr/>
        </p:nvSpPr>
        <p:spPr>
          <a:xfrm>
            <a:off x="748942" y="1406103"/>
            <a:ext cx="7646115" cy="1774525"/>
          </a:xfrm>
          <a:prstGeom prst="rect">
            <a:avLst/>
          </a:prstGeom>
        </p:spPr>
        <p:txBody>
          <a:bodyPr vert="horz" wrap="square" lIns="0" tIns="0" rIns="0" bIns="0" rtlCol="0">
            <a:spAutoFit/>
          </a:bodyPr>
          <a:lstStyle/>
          <a:p>
            <a:pPr marL="12700" algn="just">
              <a:lnSpc>
                <a:spcPct val="150000"/>
              </a:lnSpc>
            </a:pPr>
            <a:r>
              <a:rPr sz="2000" b="1" dirty="0" err="1">
                <a:latin typeface="新宋体" panose="02010609030101010101" pitchFamily="49" charset="-122"/>
                <a:ea typeface="新宋体" panose="02010609030101010101" pitchFamily="49" charset="-122"/>
                <a:cs typeface="微软雅黑"/>
              </a:rPr>
              <a:t>新标准</a:t>
            </a:r>
            <a:r>
              <a:rPr lang="zh-CN" altLang="en-US" sz="2000" b="1" dirty="0">
                <a:latin typeface="新宋体" panose="02010609030101010101" pitchFamily="49" charset="-122"/>
                <a:ea typeface="新宋体" panose="02010609030101010101" pitchFamily="49" charset="-122"/>
                <a:cs typeface="微软雅黑"/>
              </a:rPr>
              <a:t>的安全等级保护对象包括：</a:t>
            </a:r>
            <a:r>
              <a:rPr lang="zh-CN" altLang="en-US" sz="2000" b="1" dirty="0">
                <a:solidFill>
                  <a:srgbClr val="FF0000"/>
                </a:solidFill>
                <a:latin typeface="新宋体" panose="02010609030101010101" pitchFamily="49" charset="-122"/>
                <a:ea typeface="新宋体" panose="02010609030101010101" pitchFamily="49" charset="-122"/>
                <a:cs typeface="微软雅黑"/>
              </a:rPr>
              <a:t>传统信息系统、网络基础设施</a:t>
            </a:r>
            <a:r>
              <a:rPr lang="zh-CN" altLang="en-US" sz="2000" b="1" dirty="0">
                <a:latin typeface="新宋体" panose="02010609030101010101" pitchFamily="49" charset="-122"/>
                <a:ea typeface="新宋体" panose="02010609030101010101" pitchFamily="49" charset="-122"/>
                <a:cs typeface="微软雅黑"/>
              </a:rPr>
              <a:t>（广电网、电信网、专用通信网络等）</a:t>
            </a:r>
            <a:r>
              <a:rPr lang="zh-CN" altLang="en-US" sz="2000" b="1" dirty="0">
                <a:solidFill>
                  <a:srgbClr val="FF0000"/>
                </a:solidFill>
                <a:latin typeface="新宋体" panose="02010609030101010101" pitchFamily="49" charset="-122"/>
                <a:ea typeface="新宋体" panose="02010609030101010101" pitchFamily="49" charset="-122"/>
                <a:cs typeface="微软雅黑"/>
              </a:rPr>
              <a:t>、云</a:t>
            </a:r>
            <a:r>
              <a:rPr sz="2000" b="1" dirty="0" err="1">
                <a:solidFill>
                  <a:srgbClr val="FF0000"/>
                </a:solidFill>
                <a:latin typeface="新宋体" panose="02010609030101010101" pitchFamily="49" charset="-122"/>
                <a:ea typeface="新宋体" panose="02010609030101010101" pitchFamily="49" charset="-122"/>
                <a:cs typeface="微软雅黑"/>
              </a:rPr>
              <a:t>计算</a:t>
            </a:r>
            <a:r>
              <a:rPr lang="zh-CN" altLang="en-US" sz="2000" b="1" dirty="0">
                <a:solidFill>
                  <a:srgbClr val="FF0000"/>
                </a:solidFill>
                <a:latin typeface="新宋体" panose="02010609030101010101" pitchFamily="49" charset="-122"/>
                <a:ea typeface="新宋体" panose="02010609030101010101" pitchFamily="49" charset="-122"/>
                <a:cs typeface="微软雅黑"/>
              </a:rPr>
              <a:t>平台</a:t>
            </a:r>
            <a:r>
              <a:rPr lang="en-US" altLang="zh-CN" sz="2000" b="1" dirty="0">
                <a:solidFill>
                  <a:srgbClr val="FF0000"/>
                </a:solidFill>
                <a:latin typeface="新宋体" panose="02010609030101010101" pitchFamily="49" charset="-122"/>
                <a:ea typeface="新宋体" panose="02010609030101010101" pitchFamily="49" charset="-122"/>
                <a:cs typeface="微软雅黑"/>
              </a:rPr>
              <a:t>/</a:t>
            </a:r>
            <a:r>
              <a:rPr lang="zh-CN" altLang="en-US" sz="2000" b="1" dirty="0">
                <a:solidFill>
                  <a:srgbClr val="FF0000"/>
                </a:solidFill>
                <a:latin typeface="新宋体" panose="02010609030101010101" pitchFamily="49" charset="-122"/>
                <a:ea typeface="新宋体" panose="02010609030101010101" pitchFamily="49" charset="-122"/>
                <a:cs typeface="微软雅黑"/>
              </a:rPr>
              <a:t>系统</a:t>
            </a:r>
            <a:r>
              <a:rPr sz="2000" b="1" dirty="0">
                <a:solidFill>
                  <a:srgbClr val="FF0000"/>
                </a:solidFill>
                <a:latin typeface="新宋体" panose="02010609030101010101" pitchFamily="49" charset="-122"/>
                <a:ea typeface="新宋体" panose="02010609030101010101" pitchFamily="49" charset="-122"/>
                <a:cs typeface="微软雅黑"/>
              </a:rPr>
              <a:t>、</a:t>
            </a:r>
            <a:r>
              <a:rPr lang="zh-CN" altLang="en-US" sz="2000" b="1" dirty="0">
                <a:solidFill>
                  <a:srgbClr val="FF0000"/>
                </a:solidFill>
                <a:latin typeface="新宋体" panose="02010609030101010101" pitchFamily="49" charset="-122"/>
                <a:ea typeface="新宋体" panose="02010609030101010101" pitchFamily="49" charset="-122"/>
                <a:cs typeface="微软雅黑"/>
              </a:rPr>
              <a:t>大数据平台</a:t>
            </a:r>
            <a:r>
              <a:rPr lang="en-US" altLang="zh-CN" sz="2000" b="1" dirty="0">
                <a:solidFill>
                  <a:srgbClr val="FF0000"/>
                </a:solidFill>
                <a:latin typeface="新宋体" panose="02010609030101010101" pitchFamily="49" charset="-122"/>
                <a:ea typeface="新宋体" panose="02010609030101010101" pitchFamily="49" charset="-122"/>
                <a:cs typeface="微软雅黑"/>
              </a:rPr>
              <a:t>/</a:t>
            </a:r>
            <a:r>
              <a:rPr lang="zh-CN" altLang="en-US" sz="2000" b="1" dirty="0">
                <a:solidFill>
                  <a:srgbClr val="FF0000"/>
                </a:solidFill>
                <a:latin typeface="新宋体" panose="02010609030101010101" pitchFamily="49" charset="-122"/>
                <a:ea typeface="新宋体" panose="02010609030101010101" pitchFamily="49" charset="-122"/>
                <a:cs typeface="微软雅黑"/>
              </a:rPr>
              <a:t>系统、移动互</a:t>
            </a:r>
            <a:r>
              <a:rPr sz="2000" b="1" dirty="0">
                <a:solidFill>
                  <a:srgbClr val="FF0000"/>
                </a:solidFill>
                <a:latin typeface="新宋体" panose="02010609030101010101" pitchFamily="49" charset="-122"/>
                <a:ea typeface="新宋体" panose="02010609030101010101" pitchFamily="49" charset="-122"/>
                <a:cs typeface="微软雅黑"/>
              </a:rPr>
              <a:t>联</a:t>
            </a:r>
            <a:r>
              <a:rPr lang="zh-CN" altLang="en-US" sz="2000" b="1" dirty="0">
                <a:solidFill>
                  <a:srgbClr val="FF0000"/>
                </a:solidFill>
                <a:latin typeface="新宋体" panose="02010609030101010101" pitchFamily="49" charset="-122"/>
                <a:ea typeface="新宋体" panose="02010609030101010101" pitchFamily="49" charset="-122"/>
                <a:cs typeface="微软雅黑"/>
              </a:rPr>
              <a:t>技术</a:t>
            </a:r>
            <a:r>
              <a:rPr sz="2000" b="1" dirty="0">
                <a:solidFill>
                  <a:srgbClr val="FF0000"/>
                </a:solidFill>
                <a:latin typeface="新宋体" panose="02010609030101010101" pitchFamily="49" charset="-122"/>
                <a:ea typeface="新宋体" panose="02010609030101010101" pitchFamily="49" charset="-122"/>
                <a:cs typeface="微软雅黑"/>
              </a:rPr>
              <a:t>、</a:t>
            </a:r>
            <a:r>
              <a:rPr sz="2000" b="1" dirty="0" err="1">
                <a:solidFill>
                  <a:srgbClr val="FF0000"/>
                </a:solidFill>
                <a:latin typeface="新宋体" panose="02010609030101010101" pitchFamily="49" charset="-122"/>
                <a:ea typeface="新宋体" panose="02010609030101010101" pitchFamily="49" charset="-122"/>
                <a:cs typeface="微软雅黑"/>
              </a:rPr>
              <a:t>物联网、工业控制系统</a:t>
            </a:r>
            <a:r>
              <a:rPr sz="2000" b="1" dirty="0" err="1">
                <a:latin typeface="新宋体" panose="02010609030101010101" pitchFamily="49" charset="-122"/>
                <a:ea typeface="新宋体" panose="02010609030101010101" pitchFamily="49" charset="-122"/>
                <a:cs typeface="微软雅黑"/>
              </a:rPr>
              <a:t>等，构成了</a:t>
            </a:r>
            <a:r>
              <a:rPr sz="2000" b="1" dirty="0" err="1">
                <a:solidFill>
                  <a:srgbClr val="FF0000"/>
                </a:solidFill>
                <a:latin typeface="新宋体" panose="02010609030101010101" pitchFamily="49" charset="-122"/>
                <a:ea typeface="新宋体" panose="02010609030101010101" pitchFamily="49" charset="-122"/>
                <a:cs typeface="微软雅黑"/>
              </a:rPr>
              <a:t>“安全通用要求+新型</a:t>
            </a:r>
            <a:r>
              <a:rPr sz="2000" b="1" spc="-5" dirty="0" err="1">
                <a:solidFill>
                  <a:srgbClr val="FF0000"/>
                </a:solidFill>
                <a:latin typeface="新宋体" panose="02010609030101010101" pitchFamily="49" charset="-122"/>
                <a:ea typeface="新宋体" panose="02010609030101010101" pitchFamily="49" charset="-122"/>
                <a:cs typeface="微软雅黑"/>
              </a:rPr>
              <a:t>应用安全扩展要求”</a:t>
            </a:r>
            <a:r>
              <a:rPr sz="2000" b="1" spc="-5" dirty="0" err="1">
                <a:latin typeface="新宋体" panose="02010609030101010101" pitchFamily="49" charset="-122"/>
                <a:ea typeface="新宋体" panose="02010609030101010101" pitchFamily="49" charset="-122"/>
                <a:cs typeface="微软雅黑"/>
              </a:rPr>
              <a:t>的要求内容</a:t>
            </a:r>
            <a:r>
              <a:rPr lang="zh-CN" altLang="en-US" sz="2000" b="1" spc="-5" dirty="0">
                <a:latin typeface="新宋体" panose="02010609030101010101" pitchFamily="49" charset="-122"/>
                <a:ea typeface="新宋体" panose="02010609030101010101" pitchFamily="49" charset="-122"/>
                <a:cs typeface="微软雅黑"/>
              </a:rPr>
              <a:t>。</a:t>
            </a:r>
            <a:endParaRPr sz="2000" dirty="0">
              <a:latin typeface="新宋体" panose="02010609030101010101" pitchFamily="49" charset="-122"/>
              <a:ea typeface="新宋体" panose="02010609030101010101" pitchFamily="49" charset="-122"/>
              <a:cs typeface="微软雅黑"/>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3</a:t>
              </a:r>
              <a:r>
                <a:rPr lang="zh-CN" altLang="en-US" sz="1600" b="1" dirty="0">
                  <a:solidFill>
                    <a:srgbClr val="0D0D27"/>
                  </a:solidFill>
                  <a:ea typeface="微软雅黑" panose="020B0503020204020204" charset="-122"/>
                  <a:cs typeface="+mn-ea"/>
                  <a:sym typeface="+mn-lt"/>
                </a:rPr>
                <a:t>：分类结构统一</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sp>
        <p:nvSpPr>
          <p:cNvPr id="45" name="object 8">
            <a:extLst>
              <a:ext uri="{FF2B5EF4-FFF2-40B4-BE49-F238E27FC236}">
                <a16:creationId xmlns:a16="http://schemas.microsoft.com/office/drawing/2014/main" id="{4B7054F5-8AB8-4FD1-971B-B1E87ABED91D}"/>
              </a:ext>
            </a:extLst>
          </p:cNvPr>
          <p:cNvSpPr txBox="1"/>
          <p:nvPr/>
        </p:nvSpPr>
        <p:spPr>
          <a:xfrm>
            <a:off x="543202" y="1040520"/>
            <a:ext cx="8424340" cy="4160754"/>
          </a:xfrm>
          <a:prstGeom prst="rect">
            <a:avLst/>
          </a:prstGeom>
        </p:spPr>
        <p:txBody>
          <a:bodyPr vert="horz" wrap="square" lIns="0" tIns="0" rIns="0" bIns="0" rtlCol="0">
            <a:spAutoFit/>
          </a:bodyPr>
          <a:lstStyle/>
          <a:p>
            <a:pPr marL="12700" algn="just">
              <a:lnSpc>
                <a:spcPct val="150000"/>
              </a:lnSpc>
            </a:pPr>
            <a:r>
              <a:rPr sz="2000" b="1" dirty="0" err="1">
                <a:latin typeface="新宋体" panose="02010609030101010101" pitchFamily="49" charset="-122"/>
                <a:ea typeface="新宋体" panose="02010609030101010101" pitchFamily="49" charset="-122"/>
                <a:cs typeface="微软雅黑"/>
              </a:rPr>
              <a:t>新标准将</a:t>
            </a:r>
            <a:r>
              <a:rPr lang="zh-CN" altLang="en-US" sz="2000" b="1" dirty="0">
                <a:latin typeface="新宋体" panose="02010609030101010101" pitchFamily="49" charset="-122"/>
                <a:ea typeface="新宋体" panose="02010609030101010101" pitchFamily="49" charset="-122"/>
                <a:cs typeface="微软雅黑"/>
              </a:rPr>
              <a:t>“基本要求、设计要求和测评要求”分类框架统一。</a:t>
            </a:r>
            <a:endParaRPr lang="en-US" altLang="zh-CN" sz="2000" b="1" dirty="0">
              <a:latin typeface="新宋体" panose="02010609030101010101" pitchFamily="49" charset="-122"/>
              <a:ea typeface="新宋体" panose="02010609030101010101" pitchFamily="49" charset="-122"/>
              <a:cs typeface="微软雅黑"/>
            </a:endParaRPr>
          </a:p>
          <a:p>
            <a:pPr marL="355600" indent="-342900" algn="just">
              <a:lnSpc>
                <a:spcPct val="150000"/>
              </a:lnSpc>
              <a:buClr>
                <a:srgbClr val="FF0000"/>
              </a:buClr>
              <a:buFont typeface="Wingdings" panose="05000000000000000000" pitchFamily="2" charset="2"/>
              <a:buChar char="n"/>
            </a:pPr>
            <a:r>
              <a:rPr lang="zh-CN" altLang="en-US" sz="2000" b="1" dirty="0">
                <a:latin typeface="新宋体" panose="02010609030101010101" pitchFamily="49" charset="-122"/>
                <a:ea typeface="新宋体" panose="02010609030101010101" pitchFamily="49" charset="-122"/>
                <a:cs typeface="微软雅黑"/>
              </a:rPr>
              <a:t>技术部分：</a:t>
            </a:r>
            <a:endParaRPr lang="en-US" altLang="zh-CN" sz="2000" b="1" dirty="0">
              <a:latin typeface="新宋体" panose="02010609030101010101" pitchFamily="49" charset="-122"/>
              <a:ea typeface="新宋体" panose="02010609030101010101" pitchFamily="49" charset="-122"/>
              <a:cs typeface="微软雅黑"/>
            </a:endParaRPr>
          </a:p>
          <a:p>
            <a:pPr marL="12700" algn="just">
              <a:lnSpc>
                <a:spcPct val="150000"/>
              </a:lnSpc>
              <a:buClr>
                <a:srgbClr val="FF0000"/>
              </a:buClr>
            </a:pPr>
            <a:r>
              <a:rPr lang="zh-CN" altLang="en-US" sz="2000" b="1" dirty="0">
                <a:solidFill>
                  <a:srgbClr val="FF0000"/>
                </a:solidFill>
                <a:latin typeface="新宋体" panose="02010609030101010101" pitchFamily="49" charset="-122"/>
                <a:ea typeface="新宋体" panose="02010609030101010101" pitchFamily="49" charset="-122"/>
                <a:cs typeface="微软雅黑"/>
              </a:rPr>
              <a:t>安全物理环境、安全通信网络、安全区域边界、安全计算环境、安全管理中心。</a:t>
            </a:r>
            <a:endParaRPr lang="en-US" altLang="zh-CN" sz="2000" b="1" dirty="0">
              <a:solidFill>
                <a:srgbClr val="FF0000"/>
              </a:solidFill>
              <a:latin typeface="新宋体" panose="02010609030101010101" pitchFamily="49" charset="-122"/>
              <a:ea typeface="新宋体" panose="02010609030101010101" pitchFamily="49" charset="-122"/>
              <a:cs typeface="微软雅黑"/>
            </a:endParaRPr>
          </a:p>
          <a:p>
            <a:pPr marL="355600" indent="-342900" algn="just">
              <a:lnSpc>
                <a:spcPct val="150000"/>
              </a:lnSpc>
              <a:buClr>
                <a:srgbClr val="FF0000"/>
              </a:buClr>
              <a:buFont typeface="Wingdings" panose="05000000000000000000" pitchFamily="2" charset="2"/>
              <a:buChar char="n"/>
            </a:pPr>
            <a:r>
              <a:rPr lang="zh-CN" altLang="en-US" sz="2000" b="1" dirty="0">
                <a:latin typeface="新宋体" panose="02010609030101010101" pitchFamily="49" charset="-122"/>
                <a:ea typeface="新宋体" panose="02010609030101010101" pitchFamily="49" charset="-122"/>
              </a:rPr>
              <a:t>管理部分：</a:t>
            </a:r>
            <a:endParaRPr lang="en-US" altLang="zh-CN" sz="2000" b="1" dirty="0">
              <a:latin typeface="新宋体" panose="02010609030101010101" pitchFamily="49" charset="-122"/>
              <a:ea typeface="新宋体" panose="02010609030101010101" pitchFamily="49" charset="-122"/>
            </a:endParaRPr>
          </a:p>
          <a:p>
            <a:pPr marL="12700" algn="just">
              <a:lnSpc>
                <a:spcPct val="150000"/>
              </a:lnSpc>
              <a:buClr>
                <a:srgbClr val="FF0000"/>
              </a:buClr>
            </a:pPr>
            <a:r>
              <a:rPr lang="zh-CN" altLang="en-US" sz="2000" b="1" dirty="0">
                <a:solidFill>
                  <a:srgbClr val="FF0000"/>
                </a:solidFill>
                <a:latin typeface="新宋体" panose="02010609030101010101" pitchFamily="49" charset="-122"/>
                <a:ea typeface="新宋体" panose="02010609030101010101" pitchFamily="49" charset="-122"/>
              </a:rPr>
              <a:t>安全管理制度、安全管理机构、安全管理人员、安全建设管理、安全运维管理。</a:t>
            </a:r>
            <a:endParaRPr lang="en-US" altLang="zh-CN" sz="2000" b="1" dirty="0">
              <a:solidFill>
                <a:srgbClr val="FF0000"/>
              </a:solidFill>
              <a:latin typeface="新宋体" panose="02010609030101010101" pitchFamily="49" charset="-122"/>
              <a:ea typeface="新宋体" panose="02010609030101010101" pitchFamily="49" charset="-122"/>
            </a:endParaRPr>
          </a:p>
          <a:p>
            <a:pPr marL="12700" algn="just">
              <a:lnSpc>
                <a:spcPct val="150000"/>
              </a:lnSpc>
              <a:buClr>
                <a:srgbClr val="FF0000"/>
              </a:buClr>
            </a:pPr>
            <a:endParaRPr lang="en-US" altLang="zh-CN" sz="2000" dirty="0">
              <a:latin typeface="新宋体" panose="02010609030101010101" pitchFamily="49" charset="-122"/>
              <a:ea typeface="新宋体" panose="02010609030101010101" pitchFamily="49" charset="-122"/>
            </a:endParaRPr>
          </a:p>
          <a:p>
            <a:pPr marL="12700" algn="just">
              <a:lnSpc>
                <a:spcPct val="150000"/>
              </a:lnSpc>
              <a:buClr>
                <a:srgbClr val="FF0000"/>
              </a:buClr>
            </a:pPr>
            <a:endParaRPr sz="24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33727538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4</a:t>
              </a:r>
              <a:r>
                <a:rPr lang="zh-CN" altLang="en-US" sz="1600" b="1" dirty="0">
                  <a:solidFill>
                    <a:srgbClr val="0D0D27"/>
                  </a:solidFill>
                  <a:ea typeface="微软雅黑" panose="020B0503020204020204" charset="-122"/>
                  <a:cs typeface="+mn-ea"/>
                  <a:sym typeface="+mn-lt"/>
                </a:rPr>
                <a:t>：安全防护理念变化</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sp>
        <p:nvSpPr>
          <p:cNvPr id="45" name="object 8">
            <a:extLst>
              <a:ext uri="{FF2B5EF4-FFF2-40B4-BE49-F238E27FC236}">
                <a16:creationId xmlns:a16="http://schemas.microsoft.com/office/drawing/2014/main" id="{4B7054F5-8AB8-4FD1-971B-B1E87ABED91D}"/>
              </a:ext>
            </a:extLst>
          </p:cNvPr>
          <p:cNvSpPr txBox="1"/>
          <p:nvPr/>
        </p:nvSpPr>
        <p:spPr>
          <a:xfrm>
            <a:off x="393440" y="1027564"/>
            <a:ext cx="8424340" cy="2697854"/>
          </a:xfrm>
          <a:prstGeom prst="rect">
            <a:avLst/>
          </a:prstGeom>
        </p:spPr>
        <p:txBody>
          <a:bodyPr vert="horz" wrap="square" lIns="0" tIns="0" rIns="0" bIns="0" rtlCol="0">
            <a:spAutoFit/>
          </a:bodyPr>
          <a:lstStyle/>
          <a:p>
            <a:pPr marL="12700" algn="just">
              <a:lnSpc>
                <a:spcPct val="150000"/>
              </a:lnSpc>
            </a:pPr>
            <a:r>
              <a:rPr lang="zh-CN" altLang="en-US" sz="2000" dirty="0">
                <a:latin typeface="新宋体" panose="02010609030101010101" pitchFamily="49" charset="-122"/>
                <a:ea typeface="新宋体" panose="02010609030101010101" pitchFamily="49" charset="-122"/>
              </a:rPr>
              <a:t>    通用要求方面，等保</a:t>
            </a:r>
            <a:r>
              <a:rPr lang="en-US" altLang="zh-CN" sz="2000" dirty="0">
                <a:latin typeface="新宋体" panose="02010609030101010101" pitchFamily="49" charset="-122"/>
                <a:ea typeface="新宋体" panose="02010609030101010101" pitchFamily="49" charset="-122"/>
              </a:rPr>
              <a:t>2.0</a:t>
            </a:r>
            <a:r>
              <a:rPr lang="zh-CN" altLang="en-US" sz="2000" dirty="0">
                <a:latin typeface="新宋体" panose="02010609030101010101" pitchFamily="49" charset="-122"/>
                <a:ea typeface="新宋体" panose="02010609030101010101" pitchFamily="49" charset="-122"/>
              </a:rPr>
              <a:t>标准的核心是“优化”。删除了过时的测评项，对测评项进行合理性改写，新增对新型网络攻击行为防护和个人信息保护等新要求。等保</a:t>
            </a:r>
            <a:r>
              <a:rPr lang="en-US" altLang="zh-CN" sz="2000" dirty="0">
                <a:latin typeface="新宋体" panose="02010609030101010101" pitchFamily="49" charset="-122"/>
                <a:ea typeface="新宋体" panose="02010609030101010101" pitchFamily="49" charset="-122"/>
              </a:rPr>
              <a:t>2.0</a:t>
            </a:r>
            <a:r>
              <a:rPr lang="zh-CN" altLang="en-US" sz="2000" dirty="0">
                <a:latin typeface="新宋体" panose="02010609030101010101" pitchFamily="49" charset="-122"/>
                <a:ea typeface="新宋体" panose="02010609030101010101" pitchFamily="49" charset="-122"/>
              </a:rPr>
              <a:t>标准采用“一个中心、三重防护”以及“纵深防御” 的理念，</a:t>
            </a:r>
            <a:r>
              <a:rPr lang="zh-CN" altLang="en-US" sz="2000" b="1" dirty="0">
                <a:solidFill>
                  <a:srgbClr val="FF0000"/>
                </a:solidFill>
                <a:latin typeface="新宋体" panose="02010609030101010101" pitchFamily="49" charset="-122"/>
                <a:ea typeface="新宋体" panose="02010609030101010101" pitchFamily="49" charset="-122"/>
              </a:rPr>
              <a:t>从等保</a:t>
            </a:r>
            <a:r>
              <a:rPr lang="en-US" altLang="zh-CN" sz="2000" b="1" dirty="0">
                <a:solidFill>
                  <a:srgbClr val="FF0000"/>
                </a:solidFill>
                <a:latin typeface="新宋体" panose="02010609030101010101" pitchFamily="49" charset="-122"/>
                <a:ea typeface="新宋体" panose="02010609030101010101" pitchFamily="49" charset="-122"/>
              </a:rPr>
              <a:t>1.0</a:t>
            </a:r>
            <a:r>
              <a:rPr lang="zh-CN" altLang="en-US" sz="2000" b="1" dirty="0">
                <a:solidFill>
                  <a:srgbClr val="FF0000"/>
                </a:solidFill>
                <a:latin typeface="新宋体" panose="02010609030101010101" pitchFamily="49" charset="-122"/>
                <a:ea typeface="新宋体" panose="02010609030101010101" pitchFamily="49" charset="-122"/>
              </a:rPr>
              <a:t>标准被动防御的安全体系向事前预防、事中响应、事后审计的动态保障体系转变，注重全方位主动防御、安全可信、动态感知和全面审计。</a:t>
            </a:r>
            <a:endParaRPr sz="2800" b="1" dirty="0">
              <a:solidFill>
                <a:srgbClr val="FF0000"/>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3784A475-0D65-469C-ABF1-59B0161742B8}"/>
              </a:ext>
            </a:extLst>
          </p:cNvPr>
          <p:cNvSpPr/>
          <p:nvPr/>
        </p:nvSpPr>
        <p:spPr>
          <a:xfrm>
            <a:off x="393440" y="3987980"/>
            <a:ext cx="8574102" cy="943528"/>
          </a:xfrm>
          <a:prstGeom prst="rect">
            <a:avLst/>
          </a:prstGeom>
        </p:spPr>
        <p:txBody>
          <a:bodyPr wrap="square">
            <a:spAutoFit/>
          </a:bodyPr>
          <a:lstStyle/>
          <a:p>
            <a:pPr marL="12700" algn="just">
              <a:lnSpc>
                <a:spcPct val="150000"/>
              </a:lnSpc>
              <a:buClr>
                <a:srgbClr val="FF0000"/>
              </a:buClr>
            </a:pPr>
            <a:r>
              <a:rPr lang="zh-CN" altLang="en-US" sz="2000" dirty="0">
                <a:latin typeface="新宋体" panose="02010609030101010101" pitchFamily="49" charset="-122"/>
                <a:ea typeface="新宋体" panose="02010609030101010101" pitchFamily="49" charset="-122"/>
              </a:rPr>
              <a:t>二级系统的要求项由原来的</a:t>
            </a:r>
            <a:r>
              <a:rPr lang="en-US" altLang="zh-CN" sz="2000" b="1" dirty="0">
                <a:solidFill>
                  <a:srgbClr val="FF0000"/>
                </a:solidFill>
                <a:latin typeface="新宋体" panose="02010609030101010101" pitchFamily="49" charset="-122"/>
                <a:ea typeface="新宋体" panose="02010609030101010101" pitchFamily="49" charset="-122"/>
              </a:rPr>
              <a:t>175</a:t>
            </a:r>
            <a:r>
              <a:rPr lang="zh-CN" altLang="en-US" sz="2000" dirty="0">
                <a:latin typeface="新宋体" panose="02010609030101010101" pitchFamily="49" charset="-122"/>
                <a:ea typeface="新宋体" panose="02010609030101010101" pitchFamily="49" charset="-122"/>
              </a:rPr>
              <a:t>项，优化至</a:t>
            </a:r>
            <a:r>
              <a:rPr lang="en-US" altLang="zh-CN" sz="2000" b="1" dirty="0">
                <a:solidFill>
                  <a:srgbClr val="FF0000"/>
                </a:solidFill>
                <a:latin typeface="新宋体" panose="02010609030101010101" pitchFamily="49" charset="-122"/>
                <a:ea typeface="新宋体" panose="02010609030101010101" pitchFamily="49" charset="-122"/>
              </a:rPr>
              <a:t>135</a:t>
            </a:r>
            <a:r>
              <a:rPr lang="zh-CN" altLang="en-US" sz="2000" dirty="0">
                <a:latin typeface="新宋体" panose="02010609030101010101" pitchFamily="49" charset="-122"/>
                <a:ea typeface="新宋体" panose="02010609030101010101" pitchFamily="49" charset="-122"/>
              </a:rPr>
              <a:t>项</a:t>
            </a:r>
            <a:endParaRPr lang="en-US" altLang="zh-CN" sz="2000" dirty="0">
              <a:latin typeface="新宋体" panose="02010609030101010101" pitchFamily="49" charset="-122"/>
              <a:ea typeface="新宋体" panose="02010609030101010101" pitchFamily="49" charset="-122"/>
            </a:endParaRPr>
          </a:p>
          <a:p>
            <a:pPr marL="12700" algn="just">
              <a:lnSpc>
                <a:spcPct val="150000"/>
              </a:lnSpc>
              <a:buClr>
                <a:srgbClr val="FF0000"/>
              </a:buClr>
            </a:pPr>
            <a:r>
              <a:rPr lang="zh-CN" altLang="en-US" sz="2000" dirty="0">
                <a:latin typeface="新宋体" panose="02010609030101010101" pitchFamily="49" charset="-122"/>
                <a:ea typeface="新宋体" panose="02010609030101010101" pitchFamily="49" charset="-122"/>
              </a:rPr>
              <a:t>三级系统的要求项由原来的</a:t>
            </a:r>
            <a:r>
              <a:rPr lang="en-US" altLang="zh-CN" sz="2000" b="1" dirty="0">
                <a:solidFill>
                  <a:srgbClr val="FF0000"/>
                </a:solidFill>
                <a:latin typeface="新宋体" panose="02010609030101010101" pitchFamily="49" charset="-122"/>
                <a:ea typeface="新宋体" panose="02010609030101010101" pitchFamily="49" charset="-122"/>
              </a:rPr>
              <a:t>290</a:t>
            </a:r>
            <a:r>
              <a:rPr lang="zh-CN" altLang="en-US" sz="2000" dirty="0">
                <a:latin typeface="新宋体" panose="02010609030101010101" pitchFamily="49" charset="-122"/>
                <a:ea typeface="新宋体" panose="02010609030101010101" pitchFamily="49" charset="-122"/>
              </a:rPr>
              <a:t>项，优化至</a:t>
            </a:r>
            <a:r>
              <a:rPr lang="en-US" altLang="zh-CN" sz="2000" b="1" dirty="0">
                <a:solidFill>
                  <a:srgbClr val="FF0000"/>
                </a:solidFill>
                <a:latin typeface="新宋体" panose="02010609030101010101" pitchFamily="49" charset="-122"/>
                <a:ea typeface="新宋体" panose="02010609030101010101" pitchFamily="49" charset="-122"/>
              </a:rPr>
              <a:t>211</a:t>
            </a:r>
            <a:r>
              <a:rPr lang="zh-CN" altLang="en-US" sz="2000" dirty="0">
                <a:latin typeface="新宋体" panose="02010609030101010101" pitchFamily="49" charset="-122"/>
                <a:ea typeface="新宋体" panose="02010609030101010101" pitchFamily="49" charset="-122"/>
              </a:rPr>
              <a:t>项</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3258631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4" y="152004"/>
            <a:ext cx="8868078" cy="531286"/>
            <a:chOff x="161325" y="284535"/>
            <a:chExt cx="11298962" cy="676920"/>
          </a:xfrm>
        </p:grpSpPr>
        <p:sp>
          <p:nvSpPr>
            <p:cNvPr id="41" name="文本框 32"/>
            <p:cNvSpPr txBox="1"/>
            <p:nvPr/>
          </p:nvSpPr>
          <p:spPr>
            <a:xfrm>
              <a:off x="161325" y="284535"/>
              <a:ext cx="4164546" cy="43777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4</a:t>
              </a:r>
              <a:r>
                <a:rPr lang="zh-CN" altLang="en-US" sz="1600" b="1" dirty="0">
                  <a:solidFill>
                    <a:srgbClr val="0D0D27"/>
                  </a:solidFill>
                  <a:ea typeface="微软雅黑" panose="020B0503020204020204" charset="-122"/>
                  <a:cs typeface="+mn-ea"/>
                  <a:sym typeface="+mn-lt"/>
                </a:rPr>
                <a:t>：增加云计算安全扩展要求</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graphicFrame>
        <p:nvGraphicFramePr>
          <p:cNvPr id="2" name="图示 1">
            <a:extLst>
              <a:ext uri="{FF2B5EF4-FFF2-40B4-BE49-F238E27FC236}">
                <a16:creationId xmlns:a16="http://schemas.microsoft.com/office/drawing/2014/main" id="{2518D7C2-B02E-430D-A0B5-C7108F3A2827}"/>
              </a:ext>
            </a:extLst>
          </p:cNvPr>
          <p:cNvGraphicFramePr/>
          <p:nvPr/>
        </p:nvGraphicFramePr>
        <p:xfrm>
          <a:off x="1428115" y="1376144"/>
          <a:ext cx="6096000" cy="2948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57831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4" y="152004"/>
            <a:ext cx="8868078" cy="531286"/>
            <a:chOff x="161325" y="284535"/>
            <a:chExt cx="11298962" cy="676920"/>
          </a:xfrm>
        </p:grpSpPr>
        <p:sp>
          <p:nvSpPr>
            <p:cNvPr id="41" name="文本框 32"/>
            <p:cNvSpPr txBox="1"/>
            <p:nvPr/>
          </p:nvSpPr>
          <p:spPr>
            <a:xfrm>
              <a:off x="161325" y="284535"/>
              <a:ext cx="4261633" cy="43777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5</a:t>
              </a:r>
              <a:r>
                <a:rPr lang="zh-CN" altLang="en-US" sz="1600" b="1" dirty="0">
                  <a:solidFill>
                    <a:srgbClr val="0D0D27"/>
                  </a:solidFill>
                  <a:ea typeface="微软雅黑" panose="020B0503020204020204" charset="-122"/>
                  <a:cs typeface="+mn-ea"/>
                  <a:sym typeface="+mn-lt"/>
                </a:rPr>
                <a:t>：增加移动互联安全扩展要求</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graphicFrame>
        <p:nvGraphicFramePr>
          <p:cNvPr id="8" name="图示 7">
            <a:extLst>
              <a:ext uri="{FF2B5EF4-FFF2-40B4-BE49-F238E27FC236}">
                <a16:creationId xmlns:a16="http://schemas.microsoft.com/office/drawing/2014/main" id="{48E26C50-D00A-45D9-B630-C744DA07769A}"/>
              </a:ext>
            </a:extLst>
          </p:cNvPr>
          <p:cNvGraphicFramePr/>
          <p:nvPr/>
        </p:nvGraphicFramePr>
        <p:xfrm>
          <a:off x="1428115" y="1270266"/>
          <a:ext cx="6096000" cy="2948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81421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4" y="152004"/>
            <a:ext cx="8868078" cy="531286"/>
            <a:chOff x="161325" y="284535"/>
            <a:chExt cx="11298962" cy="676920"/>
          </a:xfrm>
        </p:grpSpPr>
        <p:sp>
          <p:nvSpPr>
            <p:cNvPr id="41" name="文本框 32"/>
            <p:cNvSpPr txBox="1"/>
            <p:nvPr/>
          </p:nvSpPr>
          <p:spPr>
            <a:xfrm>
              <a:off x="161325" y="284535"/>
              <a:ext cx="4261633" cy="43777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变化</a:t>
              </a:r>
              <a:r>
                <a:rPr lang="en-US" altLang="zh-CN" sz="1600" b="1" dirty="0">
                  <a:solidFill>
                    <a:srgbClr val="0D0D27"/>
                  </a:solidFill>
                  <a:ea typeface="微软雅黑" panose="020B0503020204020204" charset="-122"/>
                  <a:cs typeface="+mn-ea"/>
                  <a:sym typeface="+mn-lt"/>
                </a:rPr>
                <a:t>6</a:t>
              </a:r>
              <a:r>
                <a:rPr lang="zh-CN" altLang="en-US" sz="1600" b="1" dirty="0">
                  <a:solidFill>
                    <a:srgbClr val="0D0D27"/>
                  </a:solidFill>
                  <a:ea typeface="微软雅黑" panose="020B0503020204020204" charset="-122"/>
                  <a:cs typeface="+mn-ea"/>
                  <a:sym typeface="+mn-lt"/>
                </a:rPr>
                <a:t>：增加了物联网安全扩展要求</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3"/>
          <a:stretch>
            <a:fillRect/>
          </a:stretch>
        </p:blipFill>
        <p:spPr>
          <a:xfrm>
            <a:off x="7524115" y="81280"/>
            <a:ext cx="1560830" cy="520065"/>
          </a:xfrm>
          <a:prstGeom prst="rect">
            <a:avLst/>
          </a:prstGeom>
        </p:spPr>
      </p:pic>
      <p:graphicFrame>
        <p:nvGraphicFramePr>
          <p:cNvPr id="8" name="图示 7">
            <a:extLst>
              <a:ext uri="{FF2B5EF4-FFF2-40B4-BE49-F238E27FC236}">
                <a16:creationId xmlns:a16="http://schemas.microsoft.com/office/drawing/2014/main" id="{E4932401-6A1F-4B67-82EE-CC403E4DB6C1}"/>
              </a:ext>
            </a:extLst>
          </p:cNvPr>
          <p:cNvGraphicFramePr/>
          <p:nvPr/>
        </p:nvGraphicFramePr>
        <p:xfrm>
          <a:off x="1470797" y="1309771"/>
          <a:ext cx="6096000" cy="2948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02642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测评机构简介</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2"/>
          <a:stretch>
            <a:fillRect/>
          </a:stretch>
        </p:blipFill>
        <p:spPr>
          <a:xfrm>
            <a:off x="7524115" y="81280"/>
            <a:ext cx="1560830" cy="520065"/>
          </a:xfrm>
          <a:prstGeom prst="rect">
            <a:avLst/>
          </a:prstGeom>
        </p:spPr>
      </p:pic>
      <p:sp>
        <p:nvSpPr>
          <p:cNvPr id="8" name="内容占位符 4">
            <a:extLst>
              <a:ext uri="{FF2B5EF4-FFF2-40B4-BE49-F238E27FC236}">
                <a16:creationId xmlns:a16="http://schemas.microsoft.com/office/drawing/2014/main" id="{BFBB8E88-D5F5-466A-90B6-A772A0EEA0AB}"/>
              </a:ext>
            </a:extLst>
          </p:cNvPr>
          <p:cNvSpPr txBox="1">
            <a:spLocks/>
          </p:cNvSpPr>
          <p:nvPr/>
        </p:nvSpPr>
        <p:spPr>
          <a:xfrm>
            <a:off x="4264987" y="1835160"/>
            <a:ext cx="4385237" cy="147318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457200" defTabSz="914400" rtl="0" eaLnBrk="1" fontAlgn="auto" latinLnBrk="0" hangingPunct="1">
              <a:lnSpc>
                <a:spcPct val="150000"/>
              </a:lnSpc>
              <a:spcBef>
                <a:spcPts val="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effectLst/>
                <a:uLnTx/>
                <a:uFillTx/>
                <a:latin typeface="微软雅黑" pitchFamily="34" charset="-122"/>
                <a:ea typeface="微软雅黑" pitchFamily="34" charset="-122"/>
              </a:rPr>
              <a:t> 网安公司是公安部授权的等级测评机构，拥有广东省公安厅认可的安全服务资质。</a:t>
            </a:r>
          </a:p>
        </p:txBody>
      </p:sp>
      <p:pic>
        <p:nvPicPr>
          <p:cNvPr id="3" name="图片 2">
            <a:extLst>
              <a:ext uri="{FF2B5EF4-FFF2-40B4-BE49-F238E27FC236}">
                <a16:creationId xmlns:a16="http://schemas.microsoft.com/office/drawing/2014/main" id="{DD590EA4-EC4B-4815-9AD5-D700B51EB1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738" y="683290"/>
            <a:ext cx="3090672" cy="4371849"/>
          </a:xfrm>
          <a:prstGeom prst="rect">
            <a:avLst/>
          </a:prstGeom>
        </p:spPr>
      </p:pic>
    </p:spTree>
    <p:extLst>
      <p:ext uri="{BB962C8B-B14F-4D97-AF65-F5344CB8AC3E}">
        <p14:creationId xmlns:p14="http://schemas.microsoft.com/office/powerpoint/2010/main" val="16255043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45722"/>
            <a:ext cx="9144000" cy="2248454"/>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lang="zh-CN" altLang="en-US"/>
          </a:p>
        </p:txBody>
      </p:sp>
      <p:sp>
        <p:nvSpPr>
          <p:cNvPr id="3" name="椭圆 2"/>
          <p:cNvSpPr/>
          <p:nvPr/>
        </p:nvSpPr>
        <p:spPr>
          <a:xfrm>
            <a:off x="1148870" y="1755600"/>
            <a:ext cx="1606522" cy="160652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r>
              <a:rPr lang="en-US" altLang="zh-CN" sz="6600" dirty="0">
                <a:solidFill>
                  <a:srgbClr val="2D3C87"/>
                </a:solidFill>
              </a:rPr>
              <a:t>03</a:t>
            </a:r>
          </a:p>
        </p:txBody>
      </p:sp>
      <p:sp>
        <p:nvSpPr>
          <p:cNvPr id="4" name="TextBox 3"/>
          <p:cNvSpPr txBox="1"/>
          <p:nvPr/>
        </p:nvSpPr>
        <p:spPr>
          <a:xfrm>
            <a:off x="3262198" y="2097196"/>
            <a:ext cx="5032147" cy="923330"/>
          </a:xfrm>
          <a:prstGeom prst="rect">
            <a:avLst/>
          </a:prstGeom>
          <a:noFill/>
        </p:spPr>
        <p:txBody>
          <a:bodyPr wrap="none" rtlCol="0">
            <a:sp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zh-CN" altLang="en-US" sz="5400" dirty="0">
                <a:solidFill>
                  <a:schemeClr val="bg1"/>
                </a:solidFill>
                <a:latin typeface="微软雅黑" panose="020B0503020204020204" charset="-122"/>
                <a:ea typeface="微软雅黑" panose="020B0503020204020204" charset="-122"/>
              </a:rPr>
              <a:t>项目范围和目标</a:t>
            </a:r>
          </a:p>
        </p:txBody>
      </p:sp>
      <p:pic>
        <p:nvPicPr>
          <p:cNvPr id="6" name="图片 5" descr="1网安检测LOGO-RGB-02"/>
          <p:cNvPicPr>
            <a:picLocks noChangeAspect="1"/>
          </p:cNvPicPr>
          <p:nvPr/>
        </p:nvPicPr>
        <p:blipFill>
          <a:blip r:embed="rId2"/>
          <a:stretch>
            <a:fillRect/>
          </a:stretch>
        </p:blipFill>
        <p:spPr>
          <a:xfrm>
            <a:off x="7524115" y="81280"/>
            <a:ext cx="1560830" cy="520065"/>
          </a:xfrm>
          <a:prstGeom prst="rect">
            <a:avLst/>
          </a:prstGeom>
        </p:spPr>
      </p:pic>
    </p:spTree>
    <p:extLst>
      <p:ext uri="{BB962C8B-B14F-4D97-AF65-F5344CB8AC3E}">
        <p14:creationId xmlns:p14="http://schemas.microsoft.com/office/powerpoint/2010/main" val="25652716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1F6EFD9-E392-4BD7-B194-CE54467FC271}"/>
              </a:ext>
            </a:extLst>
          </p:cNvPr>
          <p:cNvSpPr>
            <a:spLocks noGrp="1"/>
          </p:cNvSpPr>
          <p:nvPr>
            <p:ph type="body" sz="quarter" idx="10"/>
          </p:nvPr>
        </p:nvSpPr>
        <p:spPr/>
        <p:txBody>
          <a:bodyPr/>
          <a:lstStyle/>
          <a:p>
            <a:r>
              <a:rPr lang="zh-CN" altLang="en-US" dirty="0"/>
              <a:t>项目范围和目标</a:t>
            </a:r>
          </a:p>
        </p:txBody>
      </p:sp>
      <p:sp>
        <p:nvSpPr>
          <p:cNvPr id="5" name="文本占位符 4">
            <a:extLst>
              <a:ext uri="{FF2B5EF4-FFF2-40B4-BE49-F238E27FC236}">
                <a16:creationId xmlns:a16="http://schemas.microsoft.com/office/drawing/2014/main" id="{52364C3A-6BE4-44DB-BDCD-98C0C78A3121}"/>
              </a:ext>
            </a:extLst>
          </p:cNvPr>
          <p:cNvSpPr>
            <a:spLocks noGrp="1"/>
          </p:cNvSpPr>
          <p:nvPr>
            <p:ph type="body" sz="quarter" idx="11"/>
          </p:nvPr>
        </p:nvSpPr>
        <p:spPr/>
        <p:txBody>
          <a:bodyPr/>
          <a:lstStyle/>
          <a:p>
            <a:endParaRPr lang="zh-CN" altLang="en-US" dirty="0"/>
          </a:p>
        </p:txBody>
      </p:sp>
      <p:grpSp>
        <p:nvGrpSpPr>
          <p:cNvPr id="18" name="组合 17">
            <a:extLst>
              <a:ext uri="{FF2B5EF4-FFF2-40B4-BE49-F238E27FC236}">
                <a16:creationId xmlns:a16="http://schemas.microsoft.com/office/drawing/2014/main" id="{4DCBAB59-212D-4824-9913-1812E89EDC26}"/>
              </a:ext>
            </a:extLst>
          </p:cNvPr>
          <p:cNvGrpSpPr/>
          <p:nvPr/>
        </p:nvGrpSpPr>
        <p:grpSpPr>
          <a:xfrm>
            <a:off x="251354" y="927163"/>
            <a:ext cx="1522284" cy="2340856"/>
            <a:chOff x="1" y="5038"/>
            <a:chExt cx="1933600" cy="2762285"/>
          </a:xfrm>
          <a:solidFill>
            <a:schemeClr val="accent6">
              <a:lumMod val="40000"/>
              <a:lumOff val="60000"/>
            </a:schemeClr>
          </a:solidFill>
        </p:grpSpPr>
        <p:sp>
          <p:nvSpPr>
            <p:cNvPr id="28" name="箭头: V 形 27">
              <a:extLst>
                <a:ext uri="{FF2B5EF4-FFF2-40B4-BE49-F238E27FC236}">
                  <a16:creationId xmlns:a16="http://schemas.microsoft.com/office/drawing/2014/main" id="{B31E4B14-DAFD-4FE5-950F-01D42B7B2A91}"/>
                </a:ext>
              </a:extLst>
            </p:cNvPr>
            <p:cNvSpPr/>
            <p:nvPr/>
          </p:nvSpPr>
          <p:spPr>
            <a:xfrm rot="5400000">
              <a:off x="-414342" y="419381"/>
              <a:ext cx="2762285" cy="1933599"/>
            </a:xfrm>
            <a:prstGeom prst="chevron">
              <a:avLst/>
            </a:prstGeom>
            <a:grp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箭头: V 形 4">
              <a:extLst>
                <a:ext uri="{FF2B5EF4-FFF2-40B4-BE49-F238E27FC236}">
                  <a16:creationId xmlns:a16="http://schemas.microsoft.com/office/drawing/2014/main" id="{23B2A6C7-D57B-4303-9911-6A3EAD2F8760}"/>
                </a:ext>
              </a:extLst>
            </p:cNvPr>
            <p:cNvSpPr txBox="1"/>
            <p:nvPr/>
          </p:nvSpPr>
          <p:spPr>
            <a:xfrm>
              <a:off x="2" y="971838"/>
              <a:ext cx="1933599" cy="8286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b="1" kern="1200" dirty="0">
                  <a:solidFill>
                    <a:schemeClr val="tx1"/>
                  </a:solidFill>
                  <a:latin typeface="微软雅黑" pitchFamily="34" charset="-122"/>
                  <a:ea typeface="微软雅黑" pitchFamily="34" charset="-122"/>
                </a:rPr>
                <a:t>符合国家政策</a:t>
              </a:r>
            </a:p>
          </p:txBody>
        </p:sp>
      </p:grpSp>
      <p:grpSp>
        <p:nvGrpSpPr>
          <p:cNvPr id="19" name="组合 18">
            <a:extLst>
              <a:ext uri="{FF2B5EF4-FFF2-40B4-BE49-F238E27FC236}">
                <a16:creationId xmlns:a16="http://schemas.microsoft.com/office/drawing/2014/main" id="{723E0BCC-4C71-49C2-A8ED-C23D0FD2F28A}"/>
              </a:ext>
            </a:extLst>
          </p:cNvPr>
          <p:cNvGrpSpPr/>
          <p:nvPr/>
        </p:nvGrpSpPr>
        <p:grpSpPr>
          <a:xfrm>
            <a:off x="2184954" y="927164"/>
            <a:ext cx="6703866" cy="1521556"/>
            <a:chOff x="1933600" y="5039"/>
            <a:chExt cx="8515228" cy="1795485"/>
          </a:xfrm>
        </p:grpSpPr>
        <p:sp>
          <p:nvSpPr>
            <p:cNvPr id="26" name="矩形: 圆顶角 25">
              <a:extLst>
                <a:ext uri="{FF2B5EF4-FFF2-40B4-BE49-F238E27FC236}">
                  <a16:creationId xmlns:a16="http://schemas.microsoft.com/office/drawing/2014/main" id="{2B56B0CF-D307-46F7-8120-00C47AAE48D0}"/>
                </a:ext>
              </a:extLst>
            </p:cNvPr>
            <p:cNvSpPr/>
            <p:nvPr/>
          </p:nvSpPr>
          <p:spPr>
            <a:xfrm rot="5400000">
              <a:off x="5293471" y="-3354832"/>
              <a:ext cx="1795485" cy="851522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矩形: 圆顶角 6">
              <a:extLst>
                <a:ext uri="{FF2B5EF4-FFF2-40B4-BE49-F238E27FC236}">
                  <a16:creationId xmlns:a16="http://schemas.microsoft.com/office/drawing/2014/main" id="{A0E232BA-DCD3-4DC3-BECA-EAF824F10BE1}"/>
                </a:ext>
              </a:extLst>
            </p:cNvPr>
            <p:cNvSpPr txBox="1"/>
            <p:nvPr/>
          </p:nvSpPr>
          <p:spPr>
            <a:xfrm>
              <a:off x="1933600" y="92687"/>
              <a:ext cx="8427580" cy="16201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b="0" kern="1200" dirty="0">
                  <a:solidFill>
                    <a:schemeClr val="tx1"/>
                  </a:solidFill>
                  <a:latin typeface="微软雅黑" pitchFamily="34" charset="-122"/>
                  <a:ea typeface="微软雅黑" pitchFamily="34" charset="-122"/>
                  <a:sym typeface="Arial" charset="0"/>
                </a:rPr>
                <a:t>等级保护是国家信息安全保障的基本制度，</a:t>
              </a:r>
              <a:r>
                <a:rPr lang="zh-CN" altLang="en-US" b="0" kern="1200" dirty="0">
                  <a:solidFill>
                    <a:schemeClr val="tx1"/>
                  </a:solidFill>
                  <a:latin typeface="微软雅黑" pitchFamily="34" charset="-122"/>
                  <a:ea typeface="微软雅黑" pitchFamily="34" charset="-122"/>
                </a:rPr>
                <a:t>根据</a:t>
              </a:r>
              <a:r>
                <a:rPr lang="en-US" altLang="zh-CN" b="0" kern="1200" dirty="0">
                  <a:solidFill>
                    <a:schemeClr val="tx1"/>
                  </a:solidFill>
                  <a:latin typeface="微软雅黑" pitchFamily="34" charset="-122"/>
                  <a:ea typeface="微软雅黑" pitchFamily="34" charset="-122"/>
                </a:rPr>
                <a:t>《</a:t>
              </a:r>
              <a:r>
                <a:rPr lang="zh-CN" altLang="zh-CN" b="0" kern="1200" dirty="0">
                  <a:solidFill>
                    <a:schemeClr val="tx1"/>
                  </a:solidFill>
                  <a:latin typeface="微软雅黑" pitchFamily="34" charset="-122"/>
                  <a:ea typeface="微软雅黑" pitchFamily="34" charset="-122"/>
                </a:rPr>
                <a:t>关于进一步加强关键信息基础设施及重要信息系统网络安全预计防护工作的通知</a:t>
              </a:r>
              <a:r>
                <a:rPr lang="en-US" altLang="zh-CN" b="0" kern="1200" dirty="0">
                  <a:solidFill>
                    <a:schemeClr val="tx1"/>
                  </a:solidFill>
                  <a:latin typeface="微软雅黑" pitchFamily="34" charset="-122"/>
                  <a:ea typeface="微软雅黑" pitchFamily="34" charset="-122"/>
                </a:rPr>
                <a:t>》</a:t>
              </a:r>
              <a:r>
                <a:rPr lang="zh-CN" altLang="en-US" b="0" kern="1200" dirty="0">
                  <a:solidFill>
                    <a:schemeClr val="tx1"/>
                  </a:solidFill>
                  <a:latin typeface="微软雅黑" pitchFamily="34" charset="-122"/>
                  <a:ea typeface="微软雅黑" pitchFamily="34" charset="-122"/>
                </a:rPr>
                <a:t>要求，</a:t>
              </a:r>
              <a:r>
                <a:rPr lang="zh-CN" altLang="en-US" b="0" kern="1200" dirty="0">
                  <a:solidFill>
                    <a:schemeClr val="tx1"/>
                  </a:solidFill>
                  <a:latin typeface="微软雅黑" pitchFamily="34" charset="-122"/>
                  <a:ea typeface="微软雅黑" pitchFamily="34" charset="-122"/>
                  <a:sym typeface="Arial" charset="0"/>
                </a:rPr>
                <a:t>实施等级保护是国家法律法规的要求。</a:t>
              </a:r>
              <a:endParaRPr lang="zh-CN" altLang="en-US" b="0" kern="1200" dirty="0">
                <a:solidFill>
                  <a:schemeClr val="tx1"/>
                </a:solidFill>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en-US" altLang="zh-CN" b="0" kern="1200" dirty="0">
                  <a:solidFill>
                    <a:schemeClr val="tx1"/>
                  </a:solidFill>
                  <a:latin typeface="微软雅黑" pitchFamily="34" charset="-122"/>
                  <a:ea typeface="微软雅黑" pitchFamily="34" charset="-122"/>
                </a:rPr>
                <a:t>《</a:t>
              </a:r>
              <a:r>
                <a:rPr lang="zh-CN" altLang="en-US" b="0" kern="1200" dirty="0">
                  <a:solidFill>
                    <a:schemeClr val="tx1"/>
                  </a:solidFill>
                  <a:latin typeface="微软雅黑" pitchFamily="34" charset="-122"/>
                  <a:ea typeface="微软雅黑" pitchFamily="34" charset="-122"/>
                </a:rPr>
                <a:t>中华人民共和国网络安全法</a:t>
              </a:r>
              <a:r>
                <a:rPr lang="en-US" altLang="zh-CN" b="0" kern="1200" dirty="0">
                  <a:solidFill>
                    <a:schemeClr val="tx1"/>
                  </a:solidFill>
                  <a:latin typeface="微软雅黑" pitchFamily="34" charset="-122"/>
                  <a:ea typeface="微软雅黑" pitchFamily="34" charset="-122"/>
                </a:rPr>
                <a:t>》</a:t>
              </a:r>
              <a:r>
                <a:rPr lang="zh-CN" altLang="en-US" b="0" kern="1200" dirty="0">
                  <a:solidFill>
                    <a:schemeClr val="tx1"/>
                  </a:solidFill>
                  <a:latin typeface="微软雅黑" pitchFamily="34" charset="-122"/>
                  <a:ea typeface="微软雅黑" pitchFamily="34" charset="-122"/>
                </a:rPr>
                <a:t>第二十一条、第二十五条</a:t>
              </a:r>
              <a:r>
                <a:rPr lang="en-US" altLang="zh-CN" b="0" kern="1200" dirty="0">
                  <a:solidFill>
                    <a:schemeClr val="tx1"/>
                  </a:solidFill>
                  <a:latin typeface="微软雅黑" pitchFamily="34" charset="-122"/>
                  <a:ea typeface="微软雅黑" pitchFamily="34" charset="-122"/>
                </a:rPr>
                <a:t>……</a:t>
              </a:r>
              <a:endParaRPr lang="zh-CN" altLang="en-US" b="0" kern="1200" dirty="0">
                <a:solidFill>
                  <a:schemeClr val="tx1"/>
                </a:solidFill>
                <a:latin typeface="微软雅黑" pitchFamily="34" charset="-122"/>
                <a:ea typeface="微软雅黑" pitchFamily="34" charset="-122"/>
              </a:endParaRPr>
            </a:p>
          </p:txBody>
        </p:sp>
      </p:grpSp>
      <p:grpSp>
        <p:nvGrpSpPr>
          <p:cNvPr id="20" name="组合 19">
            <a:extLst>
              <a:ext uri="{FF2B5EF4-FFF2-40B4-BE49-F238E27FC236}">
                <a16:creationId xmlns:a16="http://schemas.microsoft.com/office/drawing/2014/main" id="{3260529B-B2CD-4F3E-9BCC-E88B797A15B4}"/>
              </a:ext>
            </a:extLst>
          </p:cNvPr>
          <p:cNvGrpSpPr/>
          <p:nvPr/>
        </p:nvGrpSpPr>
        <p:grpSpPr>
          <a:xfrm>
            <a:off x="251354" y="2769057"/>
            <a:ext cx="1522284" cy="2340856"/>
            <a:chOff x="1" y="2381993"/>
            <a:chExt cx="1933600" cy="2762285"/>
          </a:xfrm>
          <a:solidFill>
            <a:schemeClr val="accent3">
              <a:lumMod val="60000"/>
              <a:lumOff val="40000"/>
            </a:schemeClr>
          </a:solidFill>
        </p:grpSpPr>
        <p:sp>
          <p:nvSpPr>
            <p:cNvPr id="24" name="箭头: V 形 23">
              <a:extLst>
                <a:ext uri="{FF2B5EF4-FFF2-40B4-BE49-F238E27FC236}">
                  <a16:creationId xmlns:a16="http://schemas.microsoft.com/office/drawing/2014/main" id="{4D369D38-9BE0-4DD6-9544-F31F0120EC4B}"/>
                </a:ext>
              </a:extLst>
            </p:cNvPr>
            <p:cNvSpPr/>
            <p:nvPr/>
          </p:nvSpPr>
          <p:spPr>
            <a:xfrm rot="5400000">
              <a:off x="-414342" y="2796336"/>
              <a:ext cx="2762285" cy="1933599"/>
            </a:xfrm>
            <a:prstGeom prst="chevron">
              <a:avLst/>
            </a:prstGeom>
            <a:solidFill>
              <a:schemeClr val="accent3">
                <a:lumMod val="60000"/>
                <a:lumOff val="40000"/>
              </a:schemeClr>
            </a:solidFill>
          </p:spPr>
          <p:style>
            <a:lnRef idx="0">
              <a:schemeClr val="accent4"/>
            </a:lnRef>
            <a:fillRef idx="3">
              <a:schemeClr val="accent4"/>
            </a:fillRef>
            <a:effectRef idx="3">
              <a:schemeClr val="accent4"/>
            </a:effectRef>
            <a:fontRef idx="minor">
              <a:schemeClr val="lt1"/>
            </a:fontRef>
          </p:style>
        </p:sp>
        <p:sp>
          <p:nvSpPr>
            <p:cNvPr id="25" name="箭头: V 形 8">
              <a:extLst>
                <a:ext uri="{FF2B5EF4-FFF2-40B4-BE49-F238E27FC236}">
                  <a16:creationId xmlns:a16="http://schemas.microsoft.com/office/drawing/2014/main" id="{7EE09475-A702-4028-9FD2-110F1814A7DF}"/>
                </a:ext>
              </a:extLst>
            </p:cNvPr>
            <p:cNvSpPr txBox="1"/>
            <p:nvPr/>
          </p:nvSpPr>
          <p:spPr>
            <a:xfrm>
              <a:off x="2" y="3348793"/>
              <a:ext cx="1933599" cy="828686"/>
            </a:xfrm>
            <a:prstGeom prst="rect">
              <a:avLst/>
            </a:prstGeom>
            <a:solidFill>
              <a:schemeClr val="accent3">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b="1" kern="1200" dirty="0">
                  <a:solidFill>
                    <a:schemeClr val="tx1"/>
                  </a:solidFill>
                  <a:latin typeface="微软雅黑" pitchFamily="34" charset="-122"/>
                  <a:ea typeface="微软雅黑" pitchFamily="34" charset="-122"/>
                </a:rPr>
                <a:t>提高系统安全性</a:t>
              </a:r>
            </a:p>
          </p:txBody>
        </p:sp>
      </p:grpSp>
      <p:grpSp>
        <p:nvGrpSpPr>
          <p:cNvPr id="21" name="组合 20">
            <a:extLst>
              <a:ext uri="{FF2B5EF4-FFF2-40B4-BE49-F238E27FC236}">
                <a16:creationId xmlns:a16="http://schemas.microsoft.com/office/drawing/2014/main" id="{2C66D143-40F8-4DD9-9DC3-12549DC44744}"/>
              </a:ext>
            </a:extLst>
          </p:cNvPr>
          <p:cNvGrpSpPr/>
          <p:nvPr/>
        </p:nvGrpSpPr>
        <p:grpSpPr>
          <a:xfrm>
            <a:off x="2184954" y="2802584"/>
            <a:ext cx="6703866" cy="1468271"/>
            <a:chOff x="1933600" y="2415521"/>
            <a:chExt cx="8515228" cy="1732607"/>
          </a:xfrm>
        </p:grpSpPr>
        <p:sp>
          <p:nvSpPr>
            <p:cNvPr id="22" name="矩形: 圆顶角 21">
              <a:extLst>
                <a:ext uri="{FF2B5EF4-FFF2-40B4-BE49-F238E27FC236}">
                  <a16:creationId xmlns:a16="http://schemas.microsoft.com/office/drawing/2014/main" id="{83DBB8A3-928E-4370-BBB0-D9B2EF9D8D5E}"/>
                </a:ext>
              </a:extLst>
            </p:cNvPr>
            <p:cNvSpPr/>
            <p:nvPr/>
          </p:nvSpPr>
          <p:spPr>
            <a:xfrm rot="5400000">
              <a:off x="5324910" y="-975789"/>
              <a:ext cx="1732607" cy="851522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矩形: 圆顶角 10">
              <a:extLst>
                <a:ext uri="{FF2B5EF4-FFF2-40B4-BE49-F238E27FC236}">
                  <a16:creationId xmlns:a16="http://schemas.microsoft.com/office/drawing/2014/main" id="{3953144B-B3F4-4AD5-88A9-7CFB081D193D}"/>
                </a:ext>
              </a:extLst>
            </p:cNvPr>
            <p:cNvSpPr txBox="1"/>
            <p:nvPr/>
          </p:nvSpPr>
          <p:spPr>
            <a:xfrm>
              <a:off x="1933600" y="2500100"/>
              <a:ext cx="8430649" cy="15634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zh-CN" altLang="en-US" b="0" kern="1200" dirty="0">
                  <a:solidFill>
                    <a:schemeClr val="tx1"/>
                  </a:solidFill>
                  <a:latin typeface="微软雅黑" pitchFamily="34" charset="-122"/>
                  <a:ea typeface="微软雅黑" pitchFamily="34" charset="-122"/>
                </a:rPr>
                <a:t>通过专业测评机构的测评，对信息系统的安全保护能力进行检测，发现问题并进行整改，提高信息系统的安全保护能力；确保业务连续性、可靠性；防止业务信息泄露。</a:t>
              </a:r>
            </a:p>
          </p:txBody>
        </p:sp>
      </p:grpSp>
    </p:spTree>
    <p:extLst>
      <p:ext uri="{BB962C8B-B14F-4D97-AF65-F5344CB8AC3E}">
        <p14:creationId xmlns:p14="http://schemas.microsoft.com/office/powerpoint/2010/main" val="290574691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45722"/>
            <a:ext cx="9144000" cy="2248454"/>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lang="zh-CN" altLang="en-US"/>
          </a:p>
        </p:txBody>
      </p:sp>
      <p:sp>
        <p:nvSpPr>
          <p:cNvPr id="3" name="椭圆 2"/>
          <p:cNvSpPr/>
          <p:nvPr/>
        </p:nvSpPr>
        <p:spPr>
          <a:xfrm>
            <a:off x="1148870" y="1755600"/>
            <a:ext cx="1606522" cy="160652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r>
              <a:rPr lang="en-US" altLang="zh-CN" sz="6600" dirty="0">
                <a:solidFill>
                  <a:srgbClr val="2D3C87"/>
                </a:solidFill>
              </a:rPr>
              <a:t>04</a:t>
            </a:r>
          </a:p>
        </p:txBody>
      </p:sp>
      <p:sp>
        <p:nvSpPr>
          <p:cNvPr id="4" name="TextBox 3"/>
          <p:cNvSpPr txBox="1"/>
          <p:nvPr/>
        </p:nvSpPr>
        <p:spPr>
          <a:xfrm>
            <a:off x="3262198" y="2097196"/>
            <a:ext cx="3647152" cy="923330"/>
          </a:xfrm>
          <a:prstGeom prst="rect">
            <a:avLst/>
          </a:prstGeom>
          <a:noFill/>
        </p:spPr>
        <p:txBody>
          <a:bodyPr wrap="none" rtlCol="0">
            <a:sp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zh-CN" altLang="en-US" sz="5400" dirty="0">
                <a:solidFill>
                  <a:schemeClr val="bg1"/>
                </a:solidFill>
                <a:latin typeface="微软雅黑" panose="020B0503020204020204" charset="-122"/>
                <a:ea typeface="微软雅黑" panose="020B0503020204020204" charset="-122"/>
              </a:rPr>
              <a:t>过程与交付</a:t>
            </a:r>
          </a:p>
        </p:txBody>
      </p:sp>
      <p:pic>
        <p:nvPicPr>
          <p:cNvPr id="6" name="图片 5" descr="1网安检测LOGO-RGB-02"/>
          <p:cNvPicPr>
            <a:picLocks noChangeAspect="1"/>
          </p:cNvPicPr>
          <p:nvPr/>
        </p:nvPicPr>
        <p:blipFill>
          <a:blip r:embed="rId2"/>
          <a:stretch>
            <a:fillRect/>
          </a:stretch>
        </p:blipFill>
        <p:spPr>
          <a:xfrm>
            <a:off x="7524115" y="81280"/>
            <a:ext cx="1560830" cy="520065"/>
          </a:xfrm>
          <a:prstGeom prst="rect">
            <a:avLst/>
          </a:prstGeom>
        </p:spPr>
      </p:pic>
    </p:spTree>
    <p:extLst>
      <p:ext uri="{BB962C8B-B14F-4D97-AF65-F5344CB8AC3E}">
        <p14:creationId xmlns:p14="http://schemas.microsoft.com/office/powerpoint/2010/main" val="94712675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1F6EFD9-E392-4BD7-B194-CE54467FC271}"/>
              </a:ext>
            </a:extLst>
          </p:cNvPr>
          <p:cNvSpPr>
            <a:spLocks noGrp="1"/>
          </p:cNvSpPr>
          <p:nvPr>
            <p:ph type="body" sz="quarter" idx="10"/>
          </p:nvPr>
        </p:nvSpPr>
        <p:spPr/>
        <p:txBody>
          <a:bodyPr/>
          <a:lstStyle/>
          <a:p>
            <a:r>
              <a:rPr lang="zh-CN" altLang="en-US" dirty="0"/>
              <a:t>过程和交付</a:t>
            </a:r>
          </a:p>
        </p:txBody>
      </p:sp>
      <p:sp>
        <p:nvSpPr>
          <p:cNvPr id="5" name="文本占位符 4">
            <a:extLst>
              <a:ext uri="{FF2B5EF4-FFF2-40B4-BE49-F238E27FC236}">
                <a16:creationId xmlns:a16="http://schemas.microsoft.com/office/drawing/2014/main" id="{52364C3A-6BE4-44DB-BDCD-98C0C78A3121}"/>
              </a:ext>
            </a:extLst>
          </p:cNvPr>
          <p:cNvSpPr>
            <a:spLocks noGrp="1"/>
          </p:cNvSpPr>
          <p:nvPr>
            <p:ph type="body" sz="quarter" idx="11"/>
          </p:nvPr>
        </p:nvSpPr>
        <p:spPr/>
        <p:txBody>
          <a:bodyPr/>
          <a:lstStyle/>
          <a:p>
            <a:endParaRPr lang="zh-CN" altLang="en-US" dirty="0"/>
          </a:p>
        </p:txBody>
      </p:sp>
      <p:sp>
        <p:nvSpPr>
          <p:cNvPr id="6" name="矩形 5">
            <a:extLst>
              <a:ext uri="{FF2B5EF4-FFF2-40B4-BE49-F238E27FC236}">
                <a16:creationId xmlns:a16="http://schemas.microsoft.com/office/drawing/2014/main" id="{A88BC328-B130-4B43-9B68-5ED05F992803}"/>
              </a:ext>
            </a:extLst>
          </p:cNvPr>
          <p:cNvSpPr/>
          <p:nvPr/>
        </p:nvSpPr>
        <p:spPr>
          <a:xfrm>
            <a:off x="298027" y="907903"/>
            <a:ext cx="1713227" cy="418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项目启动阶段</a:t>
            </a:r>
          </a:p>
        </p:txBody>
      </p:sp>
      <p:sp>
        <p:nvSpPr>
          <p:cNvPr id="7" name="矩形 6">
            <a:extLst>
              <a:ext uri="{FF2B5EF4-FFF2-40B4-BE49-F238E27FC236}">
                <a16:creationId xmlns:a16="http://schemas.microsoft.com/office/drawing/2014/main" id="{19A0D1FC-3D9C-48BC-B753-1A83F79A9DFE}"/>
              </a:ext>
            </a:extLst>
          </p:cNvPr>
          <p:cNvSpPr/>
          <p:nvPr/>
        </p:nvSpPr>
        <p:spPr>
          <a:xfrm>
            <a:off x="2418852" y="907902"/>
            <a:ext cx="1784611" cy="4180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现场测评阶段</a:t>
            </a:r>
          </a:p>
        </p:txBody>
      </p:sp>
      <p:sp>
        <p:nvSpPr>
          <p:cNvPr id="8" name="矩形 7">
            <a:extLst>
              <a:ext uri="{FF2B5EF4-FFF2-40B4-BE49-F238E27FC236}">
                <a16:creationId xmlns:a16="http://schemas.microsoft.com/office/drawing/2014/main" id="{F8419767-D07E-4F59-90C9-7B6D4B4D512A}"/>
              </a:ext>
            </a:extLst>
          </p:cNvPr>
          <p:cNvSpPr/>
          <p:nvPr/>
        </p:nvSpPr>
        <p:spPr>
          <a:xfrm>
            <a:off x="4680037" y="907902"/>
            <a:ext cx="1754868" cy="418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整改与复核阶段</a:t>
            </a:r>
          </a:p>
        </p:txBody>
      </p:sp>
      <p:sp>
        <p:nvSpPr>
          <p:cNvPr id="9" name="矩形 8">
            <a:extLst>
              <a:ext uri="{FF2B5EF4-FFF2-40B4-BE49-F238E27FC236}">
                <a16:creationId xmlns:a16="http://schemas.microsoft.com/office/drawing/2014/main" id="{AB6F1FED-534D-4BF4-A895-6F6D9DF9CCCD}"/>
              </a:ext>
            </a:extLst>
          </p:cNvPr>
          <p:cNvSpPr/>
          <p:nvPr/>
        </p:nvSpPr>
        <p:spPr>
          <a:xfrm>
            <a:off x="6893097" y="888024"/>
            <a:ext cx="1713228" cy="4329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报告编制阶段</a:t>
            </a:r>
          </a:p>
        </p:txBody>
      </p:sp>
      <p:sp>
        <p:nvSpPr>
          <p:cNvPr id="10" name="矩形 9">
            <a:extLst>
              <a:ext uri="{FF2B5EF4-FFF2-40B4-BE49-F238E27FC236}">
                <a16:creationId xmlns:a16="http://schemas.microsoft.com/office/drawing/2014/main" id="{E9066507-ABF0-4B81-B56F-DEC490AF19B1}"/>
              </a:ext>
            </a:extLst>
          </p:cNvPr>
          <p:cNvSpPr/>
          <p:nvPr/>
        </p:nvSpPr>
        <p:spPr>
          <a:xfrm>
            <a:off x="298027" y="1902918"/>
            <a:ext cx="1713227" cy="1480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lvl="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项目启动会召开 </a:t>
            </a:r>
          </a:p>
          <a:p>
            <a:pPr marL="285750" lvl="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测评工具准备</a:t>
            </a:r>
          </a:p>
          <a:p>
            <a:pPr marL="285750" lvl="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项目调研</a:t>
            </a:r>
          </a:p>
        </p:txBody>
      </p:sp>
      <p:sp>
        <p:nvSpPr>
          <p:cNvPr id="11" name="矩形 10">
            <a:extLst>
              <a:ext uri="{FF2B5EF4-FFF2-40B4-BE49-F238E27FC236}">
                <a16:creationId xmlns:a16="http://schemas.microsoft.com/office/drawing/2014/main" id="{4A91CC17-1386-43C1-9A5F-8C857571FEB1}"/>
              </a:ext>
            </a:extLst>
          </p:cNvPr>
          <p:cNvSpPr/>
          <p:nvPr/>
        </p:nvSpPr>
        <p:spPr>
          <a:xfrm>
            <a:off x="2405600" y="1883038"/>
            <a:ext cx="1808405" cy="1480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人员访谈</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安全配置核查</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漏洞扫描与验证</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渗透测试</a:t>
            </a:r>
          </a:p>
        </p:txBody>
      </p:sp>
      <p:sp>
        <p:nvSpPr>
          <p:cNvPr id="12" name="矩形 11">
            <a:extLst>
              <a:ext uri="{FF2B5EF4-FFF2-40B4-BE49-F238E27FC236}">
                <a16:creationId xmlns:a16="http://schemas.microsoft.com/office/drawing/2014/main" id="{E75F5370-52C1-47B4-81BF-0AB7492FE6FC}"/>
              </a:ext>
            </a:extLst>
          </p:cNvPr>
          <p:cNvSpPr/>
          <p:nvPr/>
        </p:nvSpPr>
        <p:spPr>
          <a:xfrm>
            <a:off x="4680037" y="1883038"/>
            <a:ext cx="1754868" cy="1480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不符合项汇总表整理</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不符合项整改</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整改结果反馈</a:t>
            </a:r>
          </a:p>
        </p:txBody>
      </p:sp>
      <p:sp>
        <p:nvSpPr>
          <p:cNvPr id="13" name="矩形 12">
            <a:extLst>
              <a:ext uri="{FF2B5EF4-FFF2-40B4-BE49-F238E27FC236}">
                <a16:creationId xmlns:a16="http://schemas.microsoft.com/office/drawing/2014/main" id="{C305DCD7-E2A8-412E-8574-8C96A24BE475}"/>
              </a:ext>
            </a:extLst>
          </p:cNvPr>
          <p:cNvSpPr/>
          <p:nvPr/>
        </p:nvSpPr>
        <p:spPr>
          <a:xfrm>
            <a:off x="6886474" y="1883037"/>
            <a:ext cx="1719174" cy="1480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单项符合性判定</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整体测评</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安全问题分析</a:t>
            </a:r>
          </a:p>
          <a:p>
            <a:pPr marL="285750" indent="-285750">
              <a:lnSpc>
                <a:spcPct val="150000"/>
              </a:lnSpc>
              <a:buFont typeface="Wingdings" pitchFamily="2" charset="2"/>
              <a:buChar char="ü"/>
            </a:pPr>
            <a:r>
              <a:rPr lang="zh-CN" altLang="en-US" sz="1400" dirty="0">
                <a:solidFill>
                  <a:schemeClr val="tx1"/>
                </a:solidFill>
                <a:latin typeface="微软雅黑" pitchFamily="34" charset="-122"/>
                <a:ea typeface="微软雅黑" pitchFamily="34" charset="-122"/>
              </a:rPr>
              <a:t>形成测评结论</a:t>
            </a:r>
          </a:p>
        </p:txBody>
      </p:sp>
      <p:sp>
        <p:nvSpPr>
          <p:cNvPr id="14" name="圆角矩形 3">
            <a:extLst>
              <a:ext uri="{FF2B5EF4-FFF2-40B4-BE49-F238E27FC236}">
                <a16:creationId xmlns:a16="http://schemas.microsoft.com/office/drawing/2014/main" id="{96FDA03E-ABB8-4AB0-B8B9-1ADEE1F2F060}"/>
              </a:ext>
            </a:extLst>
          </p:cNvPr>
          <p:cNvSpPr/>
          <p:nvPr/>
        </p:nvSpPr>
        <p:spPr>
          <a:xfrm>
            <a:off x="298028" y="3683589"/>
            <a:ext cx="1712550" cy="1170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171450" lvl="1" indent="-171450" defTabSz="844550">
              <a:lnSpc>
                <a:spcPct val="150000"/>
              </a:lnSpc>
              <a:spcBef>
                <a:spcPct val="0"/>
              </a:spcBef>
              <a:spcAft>
                <a:spcPct val="15000"/>
              </a:spcAft>
              <a:buFont typeface="Arial" pitchFamily="34" charset="0"/>
              <a:buChar char="•"/>
            </a:pPr>
            <a:r>
              <a:rPr lang="zh-CN" altLang="en-US" sz="1400" dirty="0">
                <a:solidFill>
                  <a:schemeClr val="tx1"/>
                </a:solidFill>
                <a:latin typeface="微软雅黑" pitchFamily="34" charset="-122"/>
                <a:ea typeface="微软雅黑" pitchFamily="34" charset="-122"/>
              </a:rPr>
              <a:t>启动会</a:t>
            </a:r>
            <a:r>
              <a:rPr lang="en-US" altLang="zh-CN" sz="1400" dirty="0">
                <a:solidFill>
                  <a:schemeClr val="tx1"/>
                </a:solidFill>
                <a:latin typeface="微软雅黑" pitchFamily="34" charset="-122"/>
                <a:ea typeface="微软雅黑" pitchFamily="34" charset="-122"/>
              </a:rPr>
              <a:t>PPT</a:t>
            </a:r>
          </a:p>
          <a:p>
            <a:pPr marL="171450" lvl="1" indent="-171450" defTabSz="844550">
              <a:lnSpc>
                <a:spcPct val="150000"/>
              </a:lnSpc>
              <a:spcBef>
                <a:spcPct val="0"/>
              </a:spcBef>
              <a:spcAft>
                <a:spcPct val="15000"/>
              </a:spcAft>
              <a:buFont typeface="Arial" pitchFamily="34" charset="0"/>
              <a:buChar char="•"/>
            </a:pPr>
            <a:r>
              <a:rPr lang="zh-CN" altLang="en-US" sz="1400" dirty="0">
                <a:solidFill>
                  <a:schemeClr val="tx1"/>
                </a:solidFill>
                <a:latin typeface="微软雅黑" pitchFamily="34" charset="-122"/>
                <a:ea typeface="微软雅黑" pitchFamily="34" charset="-122"/>
              </a:rPr>
              <a:t>作业指导书</a:t>
            </a:r>
          </a:p>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调研表</a:t>
            </a:r>
          </a:p>
        </p:txBody>
      </p:sp>
      <p:sp>
        <p:nvSpPr>
          <p:cNvPr id="15" name="圆角矩形 55">
            <a:extLst>
              <a:ext uri="{FF2B5EF4-FFF2-40B4-BE49-F238E27FC236}">
                <a16:creationId xmlns:a16="http://schemas.microsoft.com/office/drawing/2014/main" id="{08F6293A-2B1C-4217-BF7F-60868C8AE935}"/>
              </a:ext>
            </a:extLst>
          </p:cNvPr>
          <p:cNvSpPr/>
          <p:nvPr/>
        </p:nvSpPr>
        <p:spPr>
          <a:xfrm>
            <a:off x="2418853" y="3678617"/>
            <a:ext cx="1783906" cy="1170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测评结果确认</a:t>
            </a:r>
            <a:endParaRPr lang="en-US" altLang="zh-CN" sz="1400" dirty="0">
              <a:solidFill>
                <a:schemeClr val="tx1"/>
              </a:solidFill>
              <a:latin typeface="微软雅黑" pitchFamily="34" charset="-122"/>
              <a:ea typeface="微软雅黑" pitchFamily="34" charset="-122"/>
            </a:endParaRPr>
          </a:p>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现场测评记录表</a:t>
            </a:r>
          </a:p>
        </p:txBody>
      </p:sp>
      <p:sp>
        <p:nvSpPr>
          <p:cNvPr id="16" name="圆角矩形 56">
            <a:extLst>
              <a:ext uri="{FF2B5EF4-FFF2-40B4-BE49-F238E27FC236}">
                <a16:creationId xmlns:a16="http://schemas.microsoft.com/office/drawing/2014/main" id="{82F5DC88-54E7-4345-B135-7E8ECECF58F5}"/>
              </a:ext>
            </a:extLst>
          </p:cNvPr>
          <p:cNvSpPr/>
          <p:nvPr/>
        </p:nvSpPr>
        <p:spPr>
          <a:xfrm>
            <a:off x="4602323" y="3665918"/>
            <a:ext cx="1905806" cy="1170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不符合项汇总表</a:t>
            </a:r>
          </a:p>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整改方案</a:t>
            </a:r>
          </a:p>
        </p:txBody>
      </p:sp>
      <p:sp>
        <p:nvSpPr>
          <p:cNvPr id="17" name="圆角矩形 57">
            <a:extLst>
              <a:ext uri="{FF2B5EF4-FFF2-40B4-BE49-F238E27FC236}">
                <a16:creationId xmlns:a16="http://schemas.microsoft.com/office/drawing/2014/main" id="{AE39CF14-B095-477D-82F7-7DDF98B38D3F}"/>
              </a:ext>
            </a:extLst>
          </p:cNvPr>
          <p:cNvSpPr/>
          <p:nvPr/>
        </p:nvSpPr>
        <p:spPr>
          <a:xfrm>
            <a:off x="6893097" y="3646037"/>
            <a:ext cx="1712551" cy="1170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等级测评报告</a:t>
            </a:r>
          </a:p>
          <a:p>
            <a:pPr marL="171450" lvl="1" indent="-171450" defTabSz="844550">
              <a:lnSpc>
                <a:spcPct val="150000"/>
              </a:lnSpc>
              <a:spcBef>
                <a:spcPct val="0"/>
              </a:spcBef>
              <a:spcAft>
                <a:spcPct val="15000"/>
              </a:spcAft>
              <a:buChar char="••"/>
            </a:pPr>
            <a:r>
              <a:rPr lang="zh-CN" altLang="en-US" sz="1400" dirty="0">
                <a:solidFill>
                  <a:schemeClr val="tx1"/>
                </a:solidFill>
                <a:latin typeface="微软雅黑" pitchFamily="34" charset="-122"/>
                <a:ea typeface="微软雅黑" pitchFamily="34" charset="-122"/>
              </a:rPr>
              <a:t>等级测评结果通知书</a:t>
            </a:r>
          </a:p>
        </p:txBody>
      </p:sp>
      <p:sp>
        <p:nvSpPr>
          <p:cNvPr id="18" name="右箭头 4">
            <a:extLst>
              <a:ext uri="{FF2B5EF4-FFF2-40B4-BE49-F238E27FC236}">
                <a16:creationId xmlns:a16="http://schemas.microsoft.com/office/drawing/2014/main" id="{E0FBE291-C923-40A7-9186-2C343C4DC8A8}"/>
              </a:ext>
            </a:extLst>
          </p:cNvPr>
          <p:cNvSpPr/>
          <p:nvPr/>
        </p:nvSpPr>
        <p:spPr>
          <a:xfrm>
            <a:off x="2114916" y="971090"/>
            <a:ext cx="190423" cy="377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19" name="右箭头 59">
            <a:extLst>
              <a:ext uri="{FF2B5EF4-FFF2-40B4-BE49-F238E27FC236}">
                <a16:creationId xmlns:a16="http://schemas.microsoft.com/office/drawing/2014/main" id="{949AB6F9-844F-42AF-A9A2-6EBBE5691EAD}"/>
              </a:ext>
            </a:extLst>
          </p:cNvPr>
          <p:cNvSpPr/>
          <p:nvPr/>
        </p:nvSpPr>
        <p:spPr>
          <a:xfrm>
            <a:off x="4337776" y="971090"/>
            <a:ext cx="190423" cy="377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20" name="右箭头 60">
            <a:extLst>
              <a:ext uri="{FF2B5EF4-FFF2-40B4-BE49-F238E27FC236}">
                <a16:creationId xmlns:a16="http://schemas.microsoft.com/office/drawing/2014/main" id="{1E373125-BC94-446D-A654-8916F2A313F9}"/>
              </a:ext>
            </a:extLst>
          </p:cNvPr>
          <p:cNvSpPr/>
          <p:nvPr/>
        </p:nvSpPr>
        <p:spPr>
          <a:xfrm>
            <a:off x="6586743" y="928369"/>
            <a:ext cx="190423" cy="377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cxnSp>
        <p:nvCxnSpPr>
          <p:cNvPr id="21" name="直接连接符 20">
            <a:extLst>
              <a:ext uri="{FF2B5EF4-FFF2-40B4-BE49-F238E27FC236}">
                <a16:creationId xmlns:a16="http://schemas.microsoft.com/office/drawing/2014/main" id="{F78F2F47-8154-4315-810B-F2A19CC3AA7A}"/>
              </a:ext>
            </a:extLst>
          </p:cNvPr>
          <p:cNvCxnSpPr>
            <a:stCxn id="6" idx="2"/>
            <a:endCxn id="10" idx="0"/>
          </p:cNvCxnSpPr>
          <p:nvPr/>
        </p:nvCxnSpPr>
        <p:spPr>
          <a:xfrm>
            <a:off x="1154641" y="1325951"/>
            <a:ext cx="0" cy="576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D996A16-58DB-49D4-8D08-F750C19B31CF}"/>
              </a:ext>
            </a:extLst>
          </p:cNvPr>
          <p:cNvCxnSpPr>
            <a:stCxn id="7" idx="2"/>
            <a:endCxn id="11" idx="0"/>
          </p:cNvCxnSpPr>
          <p:nvPr/>
        </p:nvCxnSpPr>
        <p:spPr>
          <a:xfrm flipH="1">
            <a:off x="3309803" y="1325948"/>
            <a:ext cx="1355" cy="557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4E3105C-1A31-40C8-A8E0-AF5DB0D1B664}"/>
              </a:ext>
            </a:extLst>
          </p:cNvPr>
          <p:cNvCxnSpPr>
            <a:stCxn id="8" idx="2"/>
            <a:endCxn id="12" idx="0"/>
          </p:cNvCxnSpPr>
          <p:nvPr/>
        </p:nvCxnSpPr>
        <p:spPr>
          <a:xfrm>
            <a:off x="5557471" y="1325947"/>
            <a:ext cx="0" cy="557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20B973A-66F8-4B1A-AFEA-A60BBD4DDFB4}"/>
              </a:ext>
            </a:extLst>
          </p:cNvPr>
          <p:cNvCxnSpPr>
            <a:stCxn id="9" idx="2"/>
            <a:endCxn id="13" idx="0"/>
          </p:cNvCxnSpPr>
          <p:nvPr/>
        </p:nvCxnSpPr>
        <p:spPr>
          <a:xfrm flipH="1">
            <a:off x="7746061" y="1320968"/>
            <a:ext cx="3650" cy="562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0021529-868F-4A4E-AB59-EC76F014E691}"/>
              </a:ext>
            </a:extLst>
          </p:cNvPr>
          <p:cNvCxnSpPr>
            <a:cxnSpLocks/>
            <a:stCxn id="10" idx="2"/>
            <a:endCxn id="14" idx="0"/>
          </p:cNvCxnSpPr>
          <p:nvPr/>
        </p:nvCxnSpPr>
        <p:spPr>
          <a:xfrm flipH="1">
            <a:off x="1154303" y="3383053"/>
            <a:ext cx="338" cy="300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A99ACBD-2676-429D-AFE1-79B6E7829D2B}"/>
              </a:ext>
            </a:extLst>
          </p:cNvPr>
          <p:cNvCxnSpPr>
            <a:cxnSpLocks/>
            <a:stCxn id="11" idx="2"/>
            <a:endCxn id="15" idx="0"/>
          </p:cNvCxnSpPr>
          <p:nvPr/>
        </p:nvCxnSpPr>
        <p:spPr>
          <a:xfrm>
            <a:off x="3309803" y="3363173"/>
            <a:ext cx="1003" cy="315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6132053-B3D9-4ED2-9C66-996CDA46F6EC}"/>
              </a:ext>
            </a:extLst>
          </p:cNvPr>
          <p:cNvCxnSpPr>
            <a:cxnSpLocks/>
            <a:stCxn id="12" idx="2"/>
            <a:endCxn id="16" idx="0"/>
          </p:cNvCxnSpPr>
          <p:nvPr/>
        </p:nvCxnSpPr>
        <p:spPr>
          <a:xfrm flipH="1">
            <a:off x="5555226" y="3363173"/>
            <a:ext cx="2245" cy="30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86FB998-3703-4460-AB19-BA77687E7B05}"/>
              </a:ext>
            </a:extLst>
          </p:cNvPr>
          <p:cNvCxnSpPr>
            <a:cxnSpLocks/>
            <a:stCxn id="13" idx="2"/>
            <a:endCxn id="17" idx="0"/>
          </p:cNvCxnSpPr>
          <p:nvPr/>
        </p:nvCxnSpPr>
        <p:spPr>
          <a:xfrm>
            <a:off x="7746061" y="3363172"/>
            <a:ext cx="3312" cy="2828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3537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1F6EFD9-E392-4BD7-B194-CE54467FC271}"/>
              </a:ext>
            </a:extLst>
          </p:cNvPr>
          <p:cNvSpPr>
            <a:spLocks noGrp="1"/>
          </p:cNvSpPr>
          <p:nvPr>
            <p:ph type="body" sz="quarter" idx="10"/>
          </p:nvPr>
        </p:nvSpPr>
        <p:spPr/>
        <p:txBody>
          <a:bodyPr/>
          <a:lstStyle/>
          <a:p>
            <a:r>
              <a:rPr lang="zh-CN" altLang="en-US" dirty="0"/>
              <a:t>过程和交付</a:t>
            </a:r>
          </a:p>
        </p:txBody>
      </p:sp>
      <p:sp>
        <p:nvSpPr>
          <p:cNvPr id="5" name="文本占位符 4">
            <a:extLst>
              <a:ext uri="{FF2B5EF4-FFF2-40B4-BE49-F238E27FC236}">
                <a16:creationId xmlns:a16="http://schemas.microsoft.com/office/drawing/2014/main" id="{52364C3A-6BE4-44DB-BDCD-98C0C78A3121}"/>
              </a:ext>
            </a:extLst>
          </p:cNvPr>
          <p:cNvSpPr>
            <a:spLocks noGrp="1"/>
          </p:cNvSpPr>
          <p:nvPr>
            <p:ph type="body" sz="quarter" idx="11"/>
          </p:nvPr>
        </p:nvSpPr>
        <p:spPr/>
        <p:txBody>
          <a:bodyPr/>
          <a:lstStyle/>
          <a:p>
            <a:endParaRPr lang="zh-CN" altLang="en-US" dirty="0"/>
          </a:p>
        </p:txBody>
      </p:sp>
      <p:graphicFrame>
        <p:nvGraphicFramePr>
          <p:cNvPr id="29" name="图示 28">
            <a:extLst>
              <a:ext uri="{FF2B5EF4-FFF2-40B4-BE49-F238E27FC236}">
                <a16:creationId xmlns:a16="http://schemas.microsoft.com/office/drawing/2014/main" id="{9B9E3D73-6DEB-4F5F-AE97-BFA5BAAA73D5}"/>
              </a:ext>
            </a:extLst>
          </p:cNvPr>
          <p:cNvGraphicFramePr/>
          <p:nvPr>
            <p:extLst>
              <p:ext uri="{D42A27DB-BD31-4B8C-83A1-F6EECF244321}">
                <p14:modId xmlns:p14="http://schemas.microsoft.com/office/powerpoint/2010/main" val="3332299438"/>
              </p:ext>
            </p:extLst>
          </p:nvPr>
        </p:nvGraphicFramePr>
        <p:xfrm>
          <a:off x="675862" y="1166193"/>
          <a:ext cx="7840818" cy="3547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97628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1F6EFD9-E392-4BD7-B194-CE54467FC271}"/>
              </a:ext>
            </a:extLst>
          </p:cNvPr>
          <p:cNvSpPr>
            <a:spLocks noGrp="1"/>
          </p:cNvSpPr>
          <p:nvPr>
            <p:ph type="body" sz="quarter" idx="10"/>
          </p:nvPr>
        </p:nvSpPr>
        <p:spPr/>
        <p:txBody>
          <a:bodyPr/>
          <a:lstStyle/>
          <a:p>
            <a:r>
              <a:rPr lang="zh-CN" altLang="en-US" dirty="0"/>
              <a:t>过程和交付</a:t>
            </a:r>
            <a:r>
              <a:rPr lang="en-US" altLang="zh-CN" dirty="0" smtClean="0"/>
              <a:t>-</a:t>
            </a:r>
            <a:r>
              <a:rPr lang="zh-CN" altLang="en-US" dirty="0" smtClean="0"/>
              <a:t>配合事项</a:t>
            </a:r>
            <a:endParaRPr lang="zh-CN" altLang="en-US" dirty="0"/>
          </a:p>
        </p:txBody>
      </p:sp>
      <p:sp>
        <p:nvSpPr>
          <p:cNvPr id="3" name="矩形 2"/>
          <p:cNvSpPr/>
          <p:nvPr/>
        </p:nvSpPr>
        <p:spPr>
          <a:xfrm>
            <a:off x="956603" y="1521506"/>
            <a:ext cx="6766560" cy="2797048"/>
          </a:xfrm>
          <a:prstGeom prst="rect">
            <a:avLst/>
          </a:prstGeom>
        </p:spPr>
        <p:txBody>
          <a:bodyPr wrap="square">
            <a:spAutoFit/>
          </a:bodyPr>
          <a:lstStyle/>
          <a:p>
            <a:pPr marL="285750" indent="-285750">
              <a:lnSpc>
                <a:spcPct val="150000"/>
              </a:lnSpc>
              <a:buFont typeface="Wingdings" pitchFamily="2" charset="2"/>
              <a:buChar char="Ø"/>
              <a:defRPr/>
            </a:pPr>
            <a:r>
              <a:rPr lang="zh-CN" altLang="en-US" sz="2400" dirty="0">
                <a:latin typeface="微软雅黑" pitchFamily="34" charset="-122"/>
                <a:ea typeface="微软雅黑" pitchFamily="34" charset="-122"/>
              </a:rPr>
              <a:t>提供</a:t>
            </a:r>
            <a:r>
              <a:rPr lang="en-US" altLang="zh-CN" sz="2400" dirty="0">
                <a:latin typeface="微软雅黑" pitchFamily="34" charset="-122"/>
                <a:ea typeface="微软雅黑" pitchFamily="34" charset="-122"/>
              </a:rPr>
              <a:t>3~4</a:t>
            </a:r>
            <a:r>
              <a:rPr lang="zh-CN" altLang="en-US" sz="2400" dirty="0">
                <a:latin typeface="微软雅黑" pitchFamily="34" charset="-122"/>
                <a:ea typeface="微软雅黑" pitchFamily="34" charset="-122"/>
              </a:rPr>
              <a:t>人的办公场地</a:t>
            </a:r>
          </a:p>
          <a:p>
            <a:pPr marL="285750" indent="-285750">
              <a:lnSpc>
                <a:spcPct val="150000"/>
              </a:lnSpc>
              <a:buFont typeface="Wingdings" pitchFamily="2" charset="2"/>
              <a:buChar char="Ø"/>
              <a:defRPr/>
            </a:pPr>
            <a:r>
              <a:rPr lang="zh-CN" altLang="en-US" sz="2400" dirty="0">
                <a:latin typeface="微软雅黑" pitchFamily="34" charset="-122"/>
                <a:ea typeface="微软雅黑" pitchFamily="34" charset="-122"/>
              </a:rPr>
              <a:t>搜集管理制度、相关文档和记录（纸质、电子）</a:t>
            </a:r>
          </a:p>
          <a:p>
            <a:pPr marL="285750" indent="-285750">
              <a:lnSpc>
                <a:spcPct val="150000"/>
              </a:lnSpc>
              <a:buFont typeface="Wingdings" pitchFamily="2" charset="2"/>
              <a:buChar char="Ø"/>
              <a:defRPr/>
            </a:pPr>
            <a:r>
              <a:rPr lang="zh-CN" altLang="en-US" sz="2400" dirty="0">
                <a:latin typeface="微软雅黑" pitchFamily="34" charset="-122"/>
                <a:ea typeface="微软雅黑" pitchFamily="34" charset="-122"/>
              </a:rPr>
              <a:t>办理机房检查和漏洞扫描需要的审批</a:t>
            </a:r>
          </a:p>
          <a:p>
            <a:pPr marL="285750" indent="-285750">
              <a:lnSpc>
                <a:spcPct val="150000"/>
              </a:lnSpc>
              <a:buFont typeface="Wingdings" pitchFamily="2" charset="2"/>
              <a:buChar char="Ø"/>
              <a:defRPr/>
            </a:pPr>
            <a:r>
              <a:rPr lang="zh-CN" altLang="en-US" sz="2400" dirty="0">
                <a:latin typeface="微软雅黑" pitchFamily="34" charset="-122"/>
                <a:ea typeface="微软雅黑" pitchFamily="34" charset="-122"/>
              </a:rPr>
              <a:t>通知相关运维人员，配合测评工程师开展工作</a:t>
            </a:r>
          </a:p>
          <a:p>
            <a:pPr marL="285750" indent="-285750">
              <a:lnSpc>
                <a:spcPct val="150000"/>
              </a:lnSpc>
              <a:buFont typeface="Wingdings" pitchFamily="2" charset="2"/>
              <a:buChar char="Ø"/>
              <a:defRPr/>
            </a:pPr>
            <a:r>
              <a:rPr lang="zh-CN" altLang="en-US" sz="2400" dirty="0">
                <a:latin typeface="微软雅黑" pitchFamily="34" charset="-122"/>
                <a:ea typeface="微软雅黑" pitchFamily="34" charset="-122"/>
              </a:rPr>
              <a:t>其他事宜</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74659977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1F6EFD9-E392-4BD7-B194-CE54467FC271}"/>
              </a:ext>
            </a:extLst>
          </p:cNvPr>
          <p:cNvSpPr>
            <a:spLocks noGrp="1"/>
          </p:cNvSpPr>
          <p:nvPr>
            <p:ph type="body" sz="quarter" idx="10"/>
          </p:nvPr>
        </p:nvSpPr>
        <p:spPr/>
        <p:txBody>
          <a:bodyPr/>
          <a:lstStyle/>
          <a:p>
            <a:r>
              <a:rPr lang="zh-CN" altLang="en-US" dirty="0"/>
              <a:t>过程和交付</a:t>
            </a:r>
            <a:r>
              <a:rPr lang="en-US" altLang="zh-CN" dirty="0"/>
              <a:t>-</a:t>
            </a:r>
            <a:r>
              <a:rPr lang="zh-CN" altLang="en-US" dirty="0"/>
              <a:t>报告结论</a:t>
            </a:r>
          </a:p>
        </p:txBody>
      </p:sp>
      <p:graphicFrame>
        <p:nvGraphicFramePr>
          <p:cNvPr id="2" name="表格 1"/>
          <p:cNvGraphicFramePr>
            <a:graphicFrameLocks noGrp="1"/>
          </p:cNvGraphicFramePr>
          <p:nvPr>
            <p:extLst>
              <p:ext uri="{D42A27DB-BD31-4B8C-83A1-F6EECF244321}">
                <p14:modId xmlns:p14="http://schemas.microsoft.com/office/powerpoint/2010/main" val="2285948670"/>
              </p:ext>
            </p:extLst>
          </p:nvPr>
        </p:nvGraphicFramePr>
        <p:xfrm>
          <a:off x="351691" y="844062"/>
          <a:ext cx="8651631" cy="3948804"/>
        </p:xfrm>
        <a:graphic>
          <a:graphicData uri="http://schemas.openxmlformats.org/drawingml/2006/table">
            <a:tbl>
              <a:tblPr firstRow="1" firstCol="1" bandRow="1">
                <a:tableStyleId>{69CF1AB2-1976-4502-BF36-3FF5EA218861}</a:tableStyleId>
              </a:tblPr>
              <a:tblGrid>
                <a:gridCol w="1533379">
                  <a:extLst>
                    <a:ext uri="{9D8B030D-6E8A-4147-A177-3AD203B41FA5}">
                      <a16:colId xmlns:a16="http://schemas.microsoft.com/office/drawing/2014/main" val="79771005"/>
                    </a:ext>
                  </a:extLst>
                </a:gridCol>
                <a:gridCol w="7118252">
                  <a:extLst>
                    <a:ext uri="{9D8B030D-6E8A-4147-A177-3AD203B41FA5}">
                      <a16:colId xmlns:a16="http://schemas.microsoft.com/office/drawing/2014/main" val="2557043864"/>
                    </a:ext>
                  </a:extLst>
                </a:gridCol>
              </a:tblGrid>
              <a:tr h="956603">
                <a:tc>
                  <a:txBody>
                    <a:bodyPr/>
                    <a:lstStyle/>
                    <a:p>
                      <a:pPr algn="ctr">
                        <a:lnSpc>
                          <a:spcPct val="150000"/>
                        </a:lnSpc>
                        <a:spcAft>
                          <a:spcPts val="0"/>
                        </a:spcAft>
                      </a:pPr>
                      <a:r>
                        <a:rPr lang="zh-CN" sz="1800" b="0" kern="100" dirty="0">
                          <a:effectLst/>
                          <a:latin typeface="+mn-ea"/>
                          <a:ea typeface="+mn-ea"/>
                        </a:rPr>
                        <a:t>优</a:t>
                      </a:r>
                      <a:endParaRPr lang="zh-CN" sz="1800" b="0" kern="100" dirty="0">
                        <a:effectLst/>
                        <a:latin typeface="+mn-ea"/>
                        <a:ea typeface="+mn-ea"/>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b="0" kern="100" dirty="0">
                          <a:effectLst/>
                          <a:latin typeface="+mn-ea"/>
                          <a:ea typeface="+mn-ea"/>
                        </a:rPr>
                        <a:t>被测对象中存在安全问题，但不会导致被测对象面临中、高等级安全风险，且系统综合得分</a:t>
                      </a:r>
                      <a:r>
                        <a:rPr lang="en-US" sz="1800" b="0" kern="100" dirty="0">
                          <a:effectLst/>
                          <a:latin typeface="+mn-ea"/>
                          <a:ea typeface="+mn-ea"/>
                        </a:rPr>
                        <a:t>90</a:t>
                      </a:r>
                      <a:r>
                        <a:rPr lang="zh-CN" sz="1800" b="0" kern="100" dirty="0">
                          <a:effectLst/>
                          <a:latin typeface="+mn-ea"/>
                          <a:ea typeface="+mn-ea"/>
                        </a:rPr>
                        <a:t>分以上（含</a:t>
                      </a:r>
                      <a:r>
                        <a:rPr lang="en-US" sz="1800" b="0" kern="100" dirty="0">
                          <a:effectLst/>
                          <a:latin typeface="+mn-ea"/>
                          <a:ea typeface="+mn-ea"/>
                        </a:rPr>
                        <a:t>90</a:t>
                      </a:r>
                      <a:r>
                        <a:rPr lang="zh-CN" sz="1800" b="0" kern="100" dirty="0">
                          <a:effectLst/>
                          <a:latin typeface="+mn-ea"/>
                          <a:ea typeface="+mn-ea"/>
                        </a:rPr>
                        <a:t>分）。</a:t>
                      </a:r>
                      <a:endParaRPr lang="zh-CN" sz="1800" b="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04372346"/>
                  </a:ext>
                </a:extLst>
              </a:tr>
              <a:tr h="1136666">
                <a:tc>
                  <a:txBody>
                    <a:bodyPr/>
                    <a:lstStyle/>
                    <a:p>
                      <a:pPr algn="ctr">
                        <a:lnSpc>
                          <a:spcPct val="150000"/>
                        </a:lnSpc>
                        <a:spcAft>
                          <a:spcPts val="0"/>
                        </a:spcAft>
                      </a:pPr>
                      <a:r>
                        <a:rPr lang="zh-CN" sz="1800" b="0" kern="100" dirty="0">
                          <a:effectLst/>
                          <a:latin typeface="+mn-ea"/>
                          <a:ea typeface="+mn-ea"/>
                        </a:rPr>
                        <a:t>良</a:t>
                      </a:r>
                      <a:endParaRPr lang="zh-CN" sz="1800" b="0" kern="100" dirty="0">
                        <a:effectLst/>
                        <a:latin typeface="+mn-ea"/>
                        <a:ea typeface="+mn-ea"/>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b="0" kern="100" dirty="0">
                          <a:effectLst/>
                          <a:latin typeface="+mn-ea"/>
                          <a:ea typeface="+mn-ea"/>
                        </a:rPr>
                        <a:t>被测对象中存在安全问题，但不会导致被测对象面临高等级安全风险，且系统综合得分</a:t>
                      </a:r>
                      <a:r>
                        <a:rPr lang="en-US" sz="1800" b="0" kern="100" dirty="0">
                          <a:effectLst/>
                          <a:latin typeface="+mn-ea"/>
                          <a:ea typeface="+mn-ea"/>
                        </a:rPr>
                        <a:t>80</a:t>
                      </a:r>
                      <a:r>
                        <a:rPr lang="zh-CN" sz="1800" b="0" kern="100" dirty="0">
                          <a:effectLst/>
                          <a:latin typeface="+mn-ea"/>
                          <a:ea typeface="+mn-ea"/>
                        </a:rPr>
                        <a:t>分以上（含</a:t>
                      </a:r>
                      <a:r>
                        <a:rPr lang="en-US" sz="1800" b="0" kern="100" dirty="0">
                          <a:effectLst/>
                          <a:latin typeface="+mn-ea"/>
                          <a:ea typeface="+mn-ea"/>
                        </a:rPr>
                        <a:t>80</a:t>
                      </a:r>
                      <a:r>
                        <a:rPr lang="zh-CN" sz="1800" b="0" kern="100" dirty="0">
                          <a:effectLst/>
                          <a:latin typeface="+mn-ea"/>
                          <a:ea typeface="+mn-ea"/>
                        </a:rPr>
                        <a:t>分）。</a:t>
                      </a:r>
                      <a:endParaRPr lang="zh-CN" sz="1800" b="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65949597"/>
                  </a:ext>
                </a:extLst>
              </a:tr>
              <a:tr h="1032575">
                <a:tc>
                  <a:txBody>
                    <a:bodyPr/>
                    <a:lstStyle/>
                    <a:p>
                      <a:pPr algn="ctr">
                        <a:lnSpc>
                          <a:spcPct val="150000"/>
                        </a:lnSpc>
                        <a:spcAft>
                          <a:spcPts val="0"/>
                        </a:spcAft>
                      </a:pPr>
                      <a:r>
                        <a:rPr lang="zh-CN" sz="1800" b="0" kern="100" dirty="0">
                          <a:effectLst/>
                          <a:latin typeface="+mn-ea"/>
                          <a:ea typeface="+mn-ea"/>
                        </a:rPr>
                        <a:t>中</a:t>
                      </a:r>
                      <a:endParaRPr lang="zh-CN" sz="1800" b="0" kern="100" dirty="0">
                        <a:effectLst/>
                        <a:latin typeface="+mn-ea"/>
                        <a:ea typeface="+mn-ea"/>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b="0" kern="100" dirty="0">
                          <a:effectLst/>
                          <a:latin typeface="+mn-ea"/>
                          <a:ea typeface="+mn-ea"/>
                        </a:rPr>
                        <a:t>被测对象中存在安全问题，但不会导致被测对象面临高等级安全风险，且系统综合得分</a:t>
                      </a:r>
                      <a:r>
                        <a:rPr lang="en-US" sz="1800" b="0" kern="100" dirty="0">
                          <a:effectLst/>
                          <a:latin typeface="+mn-ea"/>
                          <a:ea typeface="+mn-ea"/>
                        </a:rPr>
                        <a:t>70</a:t>
                      </a:r>
                      <a:r>
                        <a:rPr lang="zh-CN" sz="1800" b="0" kern="100" dirty="0">
                          <a:effectLst/>
                          <a:latin typeface="+mn-ea"/>
                          <a:ea typeface="+mn-ea"/>
                        </a:rPr>
                        <a:t>分以上（含</a:t>
                      </a:r>
                      <a:r>
                        <a:rPr lang="en-US" sz="1800" b="0" kern="100" dirty="0">
                          <a:effectLst/>
                          <a:latin typeface="+mn-ea"/>
                          <a:ea typeface="+mn-ea"/>
                        </a:rPr>
                        <a:t>70</a:t>
                      </a:r>
                      <a:r>
                        <a:rPr lang="zh-CN" sz="1800" b="0" kern="100" dirty="0">
                          <a:effectLst/>
                          <a:latin typeface="+mn-ea"/>
                          <a:ea typeface="+mn-ea"/>
                        </a:rPr>
                        <a:t>分）。</a:t>
                      </a:r>
                      <a:endParaRPr lang="zh-CN" sz="1800" b="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79146082"/>
                  </a:ext>
                </a:extLst>
              </a:tr>
              <a:tr h="796242">
                <a:tc>
                  <a:txBody>
                    <a:bodyPr/>
                    <a:lstStyle/>
                    <a:p>
                      <a:pPr algn="ctr">
                        <a:lnSpc>
                          <a:spcPct val="150000"/>
                        </a:lnSpc>
                        <a:spcAft>
                          <a:spcPts val="0"/>
                        </a:spcAft>
                      </a:pPr>
                      <a:r>
                        <a:rPr lang="zh-CN" sz="1800" b="0" kern="100" dirty="0">
                          <a:effectLst/>
                          <a:latin typeface="+mn-ea"/>
                          <a:ea typeface="+mn-ea"/>
                        </a:rPr>
                        <a:t>差</a:t>
                      </a:r>
                      <a:endParaRPr lang="zh-CN" sz="1800" b="0" kern="100" dirty="0">
                        <a:effectLst/>
                        <a:latin typeface="+mn-ea"/>
                        <a:ea typeface="+mn-ea"/>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b="0" kern="100" dirty="0">
                          <a:effectLst/>
                          <a:latin typeface="+mn-ea"/>
                          <a:ea typeface="+mn-ea"/>
                        </a:rPr>
                        <a:t>被测对象中存在安全问题，而且会导致被测对象面临高等级安全风险，或被测对象综合得分低于</a:t>
                      </a:r>
                      <a:r>
                        <a:rPr lang="en-US" sz="1800" b="0" kern="100" dirty="0">
                          <a:effectLst/>
                          <a:latin typeface="+mn-ea"/>
                          <a:ea typeface="+mn-ea"/>
                        </a:rPr>
                        <a:t>70</a:t>
                      </a:r>
                      <a:r>
                        <a:rPr lang="zh-CN" sz="1800" b="0" kern="100" dirty="0">
                          <a:effectLst/>
                          <a:latin typeface="+mn-ea"/>
                          <a:ea typeface="+mn-ea"/>
                        </a:rPr>
                        <a:t>分</a:t>
                      </a:r>
                      <a:r>
                        <a:rPr lang="zh-CN" sz="1800" b="0" kern="100" dirty="0" smtClean="0">
                          <a:effectLst/>
                          <a:latin typeface="+mn-ea"/>
                          <a:ea typeface="+mn-ea"/>
                        </a:rPr>
                        <a:t>。</a:t>
                      </a:r>
                      <a:endParaRPr lang="en-US" altLang="zh-CN" sz="1800" b="0" kern="100" dirty="0" smtClean="0">
                        <a:effectLst/>
                        <a:latin typeface="+mn-ea"/>
                        <a:ea typeface="+mn-ea"/>
                      </a:endParaRPr>
                    </a:p>
                  </a:txBody>
                  <a:tcPr marL="68580" marR="68580" marT="0" marB="0" anchor="ctr"/>
                </a:tc>
                <a:extLst>
                  <a:ext uri="{0D108BD9-81ED-4DB2-BD59-A6C34878D82A}">
                    <a16:rowId xmlns:a16="http://schemas.microsoft.com/office/drawing/2014/main" val="704390672"/>
                  </a:ext>
                </a:extLst>
              </a:tr>
            </a:tbl>
          </a:graphicData>
        </a:graphic>
      </p:graphicFrame>
    </p:spTree>
    <p:extLst>
      <p:ext uri="{BB962C8B-B14F-4D97-AF65-F5344CB8AC3E}">
        <p14:creationId xmlns:p14="http://schemas.microsoft.com/office/powerpoint/2010/main" val="392879090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1F6EFD9-E392-4BD7-B194-CE54467FC271}"/>
              </a:ext>
            </a:extLst>
          </p:cNvPr>
          <p:cNvSpPr>
            <a:spLocks noGrp="1"/>
          </p:cNvSpPr>
          <p:nvPr>
            <p:ph type="body" sz="quarter" idx="10"/>
          </p:nvPr>
        </p:nvSpPr>
        <p:spPr/>
        <p:txBody>
          <a:bodyPr/>
          <a:lstStyle/>
          <a:p>
            <a:r>
              <a:rPr lang="zh-CN" altLang="en-US" dirty="0"/>
              <a:t>过程和交付</a:t>
            </a:r>
            <a:r>
              <a:rPr lang="en-US" altLang="zh-CN" dirty="0"/>
              <a:t>-</a:t>
            </a:r>
            <a:r>
              <a:rPr lang="zh-CN" altLang="en-US" dirty="0"/>
              <a:t>交付物</a:t>
            </a:r>
          </a:p>
        </p:txBody>
      </p:sp>
      <p:pic>
        <p:nvPicPr>
          <p:cNvPr id="7" name="Picture 2">
            <a:extLst>
              <a:ext uri="{FF2B5EF4-FFF2-40B4-BE49-F238E27FC236}">
                <a16:creationId xmlns:a16="http://schemas.microsoft.com/office/drawing/2014/main" id="{7558A0D1-C992-4818-9BB0-91E28B70B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825" y="1250914"/>
            <a:ext cx="4873422" cy="345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6717BE15-C295-4F03-B13B-BF8C874D67FE}"/>
              </a:ext>
            </a:extLst>
          </p:cNvPr>
          <p:cNvSpPr txBox="1"/>
          <p:nvPr/>
        </p:nvSpPr>
        <p:spPr>
          <a:xfrm>
            <a:off x="340243" y="1679944"/>
            <a:ext cx="3539752" cy="1015663"/>
          </a:xfrm>
          <a:prstGeom prst="rect">
            <a:avLst/>
          </a:prstGeom>
          <a:noFill/>
        </p:spPr>
        <p:txBody>
          <a:bodyPr wrap="none" rtlCol="0">
            <a:spAutoFit/>
          </a:bodyPr>
          <a:lstStyle/>
          <a:p>
            <a:r>
              <a:rPr lang="zh-CN" altLang="en-US" sz="2000" b="1" dirty="0"/>
              <a:t>●网络安全等级保护测评报告</a:t>
            </a:r>
            <a:endParaRPr lang="en-US" altLang="zh-CN" sz="2000" b="1" dirty="0"/>
          </a:p>
          <a:p>
            <a:endParaRPr lang="en-US" altLang="zh-CN" sz="2000" b="1" dirty="0"/>
          </a:p>
          <a:p>
            <a:r>
              <a:rPr lang="zh-CN" altLang="en-US" sz="2000" b="1" dirty="0"/>
              <a:t>●测评结果通知书</a:t>
            </a:r>
          </a:p>
        </p:txBody>
      </p:sp>
    </p:spTree>
    <p:extLst>
      <p:ext uri="{BB962C8B-B14F-4D97-AF65-F5344CB8AC3E}">
        <p14:creationId xmlns:p14="http://schemas.microsoft.com/office/powerpoint/2010/main" val="334787253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 y="-1270"/>
            <a:ext cx="9168765" cy="3683000"/>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537607" y="1550507"/>
            <a:ext cx="6068787" cy="900246"/>
          </a:xfrm>
          <a:prstGeom prst="rect">
            <a:avLst/>
          </a:prstGeom>
          <a:noFill/>
        </p:spPr>
        <p:txBody>
          <a:bodyPr wrap="square" lIns="68580" tIns="34290" rIns="68580" bIns="34290" rtlCol="0">
            <a:spAutoFit/>
          </a:bodyPr>
          <a:lstStyle/>
          <a:p>
            <a:pPr algn="ctr"/>
            <a:r>
              <a:rPr lang="zh-CN" altLang="en-US" sz="5400" b="1" dirty="0">
                <a:solidFill>
                  <a:schemeClr val="bg1"/>
                </a:solidFill>
                <a:latin typeface="微软雅黑" panose="020B0503020204020204" charset="-122"/>
                <a:ea typeface="微软雅黑" panose="020B0503020204020204" charset="-122"/>
              </a:rPr>
              <a:t>谢谢！</a:t>
            </a:r>
            <a:endParaRPr lang="zh-CN" sz="5400" b="1" dirty="0">
              <a:solidFill>
                <a:schemeClr val="bg1"/>
              </a:solidFill>
              <a:latin typeface="微软雅黑" panose="020B0503020204020204" charset="-122"/>
              <a:ea typeface="微软雅黑" panose="020B0503020204020204" charset="-122"/>
            </a:endParaRPr>
          </a:p>
        </p:txBody>
      </p:sp>
      <p:pic>
        <p:nvPicPr>
          <p:cNvPr id="5" name="图片 4" descr="图片1"/>
          <p:cNvPicPr>
            <a:picLocks noChangeAspect="1"/>
          </p:cNvPicPr>
          <p:nvPr/>
        </p:nvPicPr>
        <p:blipFill>
          <a:blip r:embed="rId2"/>
          <a:stretch>
            <a:fillRect/>
          </a:stretch>
        </p:blipFill>
        <p:spPr>
          <a:xfrm>
            <a:off x="455930" y="3978275"/>
            <a:ext cx="8919210" cy="915670"/>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9465" y="152004"/>
            <a:ext cx="8868077" cy="531286"/>
            <a:chOff x="161326" y="284535"/>
            <a:chExt cx="11298961" cy="676920"/>
          </a:xfrm>
        </p:grpSpPr>
        <p:sp>
          <p:nvSpPr>
            <p:cNvPr id="41"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测评机构简介</a:t>
              </a:r>
            </a:p>
          </p:txBody>
        </p:sp>
        <p:sp>
          <p:nvSpPr>
            <p:cNvPr id="42"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43" name="矩形 42"/>
            <p:cNvSpPr/>
            <p:nvPr/>
          </p:nvSpPr>
          <p:spPr>
            <a:xfrm flipV="1">
              <a:off x="3126930" y="802303"/>
              <a:ext cx="8333357" cy="55042"/>
            </a:xfrm>
            <a:prstGeom prst="rect">
              <a:avLst/>
            </a:prstGeom>
            <a:solidFill>
              <a:srgbClr val="2D3C8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44" name="图片 43" descr="1网安检测LOGO-RGB-02"/>
          <p:cNvPicPr>
            <a:picLocks noChangeAspect="1"/>
          </p:cNvPicPr>
          <p:nvPr/>
        </p:nvPicPr>
        <p:blipFill>
          <a:blip r:embed="rId2"/>
          <a:stretch>
            <a:fillRect/>
          </a:stretch>
        </p:blipFill>
        <p:spPr>
          <a:xfrm>
            <a:off x="7524115" y="81280"/>
            <a:ext cx="1560830" cy="520065"/>
          </a:xfrm>
          <a:prstGeom prst="rect">
            <a:avLst/>
          </a:prstGeom>
        </p:spPr>
      </p:pic>
      <p:sp>
        <p:nvSpPr>
          <p:cNvPr id="148" name="AutoShape 4">
            <a:extLst>
              <a:ext uri="{FF2B5EF4-FFF2-40B4-BE49-F238E27FC236}">
                <a16:creationId xmlns:a16="http://schemas.microsoft.com/office/drawing/2014/main" id="{5CD95446-918D-40D3-9148-1A41F9A123DF}"/>
              </a:ext>
            </a:extLst>
          </p:cNvPr>
          <p:cNvSpPr>
            <a:spLocks noChangeArrowheads="1"/>
          </p:cNvSpPr>
          <p:nvPr/>
        </p:nvSpPr>
        <p:spPr bwMode="grayWhite">
          <a:xfrm>
            <a:off x="1195650" y="2796528"/>
            <a:ext cx="6210990" cy="438131"/>
          </a:xfrm>
          <a:prstGeom prst="roundRect">
            <a:avLst>
              <a:gd name="adj" fmla="val 50000"/>
            </a:avLst>
          </a:prstGeom>
          <a:gradFill rotWithShape="1">
            <a:gsLst>
              <a:gs pos="0">
                <a:srgbClr val="2F7ADF">
                  <a:gamma/>
                  <a:tint val="0"/>
                  <a:invGamma/>
                </a:srgbClr>
              </a:gs>
              <a:gs pos="100000">
                <a:srgbClr val="2F7ADF"/>
              </a:gs>
            </a:gsLst>
            <a:lin ang="0" scaled="1"/>
          </a:gradFill>
          <a:ln w="28575" algn="ctr">
            <a:solidFill>
              <a:srgbClr val="FFFFFF"/>
            </a:solidFill>
            <a:round/>
            <a:headEnd/>
            <a:tailEnd/>
          </a:ln>
          <a:effectLst/>
        </p:spPr>
        <p:txBody>
          <a:bodyPr wrap="none" anchor="ctr"/>
          <a:lstStyle/>
          <a:p>
            <a:pPr fontAlgn="auto">
              <a:spcBef>
                <a:spcPts val="0"/>
              </a:spcBef>
              <a:spcAft>
                <a:spcPts val="0"/>
              </a:spcAft>
              <a:defRPr/>
            </a:pPr>
            <a:r>
              <a:rPr lang="zh-CN" altLang="en-US" b="1" kern="0" dirty="0">
                <a:solidFill>
                  <a:srgbClr val="0A2068"/>
                </a:solidFill>
                <a:latin typeface="微软雅黑" pitchFamily="34" charset="-122"/>
                <a:ea typeface="微软雅黑" pitchFamily="34" charset="-122"/>
              </a:rPr>
              <a:t>拥有计算机司法鉴定许可资质</a:t>
            </a:r>
          </a:p>
        </p:txBody>
      </p:sp>
      <p:sp>
        <p:nvSpPr>
          <p:cNvPr id="149" name="AutoShape 50">
            <a:extLst>
              <a:ext uri="{FF2B5EF4-FFF2-40B4-BE49-F238E27FC236}">
                <a16:creationId xmlns:a16="http://schemas.microsoft.com/office/drawing/2014/main" id="{1CF2894D-0EB9-48A8-9CCB-5A9E0691F3E1}"/>
              </a:ext>
            </a:extLst>
          </p:cNvPr>
          <p:cNvSpPr>
            <a:spLocks noChangeArrowheads="1"/>
          </p:cNvSpPr>
          <p:nvPr/>
        </p:nvSpPr>
        <p:spPr bwMode="grayWhite">
          <a:xfrm>
            <a:off x="1195650" y="2251148"/>
            <a:ext cx="6210990" cy="438131"/>
          </a:xfrm>
          <a:prstGeom prst="roundRect">
            <a:avLst>
              <a:gd name="adj" fmla="val 50000"/>
            </a:avLst>
          </a:prstGeom>
          <a:gradFill rotWithShape="1">
            <a:gsLst>
              <a:gs pos="0">
                <a:srgbClr val="2F7ADF">
                  <a:gamma/>
                  <a:tint val="0"/>
                  <a:invGamma/>
                </a:srgbClr>
              </a:gs>
              <a:gs pos="100000">
                <a:srgbClr val="2F7ADF"/>
              </a:gs>
            </a:gsLst>
            <a:lin ang="0" scaled="1"/>
          </a:gradFill>
          <a:ln w="28575" algn="ctr">
            <a:solidFill>
              <a:srgbClr val="FFFFFF"/>
            </a:solidFill>
            <a:round/>
            <a:headEnd/>
            <a:tailEnd/>
          </a:ln>
          <a:effectLst/>
        </p:spPr>
        <p:txBody>
          <a:bodyPr wrap="none" anchor="ctr"/>
          <a:lstStyle/>
          <a:p>
            <a:pPr fontAlgn="auto">
              <a:spcBef>
                <a:spcPts val="0"/>
              </a:spcBef>
              <a:spcAft>
                <a:spcPts val="0"/>
              </a:spcAft>
              <a:defRPr/>
            </a:pPr>
            <a:r>
              <a:rPr lang="zh-CN" altLang="en-US" b="1" kern="0" dirty="0">
                <a:solidFill>
                  <a:srgbClr val="0A2068"/>
                </a:solidFill>
                <a:latin typeface="微软雅黑" pitchFamily="34" charset="-122"/>
                <a:ea typeface="微软雅黑" pitchFamily="34" charset="-122"/>
              </a:rPr>
              <a:t>拥有计算机信息系统安全服务资质</a:t>
            </a:r>
            <a:endParaRPr lang="en-US" altLang="zh-CN" b="1" kern="0" dirty="0">
              <a:solidFill>
                <a:srgbClr val="0A2068"/>
              </a:solidFill>
              <a:latin typeface="微软雅黑" pitchFamily="34" charset="-122"/>
              <a:ea typeface="微软雅黑" pitchFamily="34" charset="-122"/>
            </a:endParaRPr>
          </a:p>
        </p:txBody>
      </p:sp>
      <p:sp>
        <p:nvSpPr>
          <p:cNvPr id="150" name="AutoShape 58">
            <a:extLst>
              <a:ext uri="{FF2B5EF4-FFF2-40B4-BE49-F238E27FC236}">
                <a16:creationId xmlns:a16="http://schemas.microsoft.com/office/drawing/2014/main" id="{5AF52FDF-7D17-48DE-A4B0-2D724F96C017}"/>
              </a:ext>
            </a:extLst>
          </p:cNvPr>
          <p:cNvSpPr>
            <a:spLocks noChangeArrowheads="1"/>
          </p:cNvSpPr>
          <p:nvPr/>
        </p:nvSpPr>
        <p:spPr bwMode="grayWhite">
          <a:xfrm>
            <a:off x="1195650" y="3887287"/>
            <a:ext cx="6210990" cy="438131"/>
          </a:xfrm>
          <a:prstGeom prst="roundRect">
            <a:avLst>
              <a:gd name="adj" fmla="val 50000"/>
            </a:avLst>
          </a:prstGeom>
          <a:gradFill rotWithShape="1">
            <a:gsLst>
              <a:gs pos="0">
                <a:srgbClr val="2F7ADF">
                  <a:gamma/>
                  <a:tint val="0"/>
                  <a:invGamma/>
                </a:srgbClr>
              </a:gs>
              <a:gs pos="100000">
                <a:srgbClr val="2F7ADF"/>
              </a:gs>
            </a:gsLst>
            <a:lin ang="0" scaled="1"/>
          </a:gradFill>
          <a:ln w="28575" algn="ctr">
            <a:solidFill>
              <a:srgbClr val="FFFFFF"/>
            </a:solidFill>
            <a:round/>
            <a:headEnd/>
            <a:tailEnd/>
          </a:ln>
          <a:effectLst/>
        </p:spPr>
        <p:txBody>
          <a:bodyPr wrap="none" anchor="ctr"/>
          <a:lstStyle/>
          <a:p>
            <a:r>
              <a:rPr lang="zh-CN" altLang="en-US" b="1" kern="0" dirty="0">
                <a:solidFill>
                  <a:srgbClr val="0A2068"/>
                </a:solidFill>
                <a:latin typeface="微软雅黑" pitchFamily="34" charset="-122"/>
                <a:ea typeface="微软雅黑" pitchFamily="34" charset="-122"/>
              </a:rPr>
              <a:t>深圳市计算机网络公共安全协会副会长单位</a:t>
            </a:r>
          </a:p>
        </p:txBody>
      </p:sp>
      <p:sp>
        <p:nvSpPr>
          <p:cNvPr id="151" name="AutoShape 66">
            <a:extLst>
              <a:ext uri="{FF2B5EF4-FFF2-40B4-BE49-F238E27FC236}">
                <a16:creationId xmlns:a16="http://schemas.microsoft.com/office/drawing/2014/main" id="{36AB442B-4327-43F2-ADE3-39222BBE4ABF}"/>
              </a:ext>
            </a:extLst>
          </p:cNvPr>
          <p:cNvSpPr>
            <a:spLocks noChangeArrowheads="1"/>
          </p:cNvSpPr>
          <p:nvPr/>
        </p:nvSpPr>
        <p:spPr bwMode="grayWhite">
          <a:xfrm>
            <a:off x="1195650" y="3341908"/>
            <a:ext cx="6210990" cy="438131"/>
          </a:xfrm>
          <a:prstGeom prst="roundRect">
            <a:avLst>
              <a:gd name="adj" fmla="val 50000"/>
            </a:avLst>
          </a:prstGeom>
          <a:gradFill rotWithShape="1">
            <a:gsLst>
              <a:gs pos="0">
                <a:srgbClr val="2F7ADF">
                  <a:gamma/>
                  <a:tint val="0"/>
                  <a:invGamma/>
                </a:srgbClr>
              </a:gs>
              <a:gs pos="100000">
                <a:srgbClr val="2F7ADF"/>
              </a:gs>
            </a:gsLst>
            <a:lin ang="0" scaled="1"/>
          </a:gradFill>
          <a:ln w="28575" algn="ctr">
            <a:solidFill>
              <a:srgbClr val="FFFFFF"/>
            </a:solidFill>
            <a:round/>
            <a:headEnd/>
            <a:tailEnd/>
          </a:ln>
          <a:effectLst/>
        </p:spPr>
        <p:txBody>
          <a:bodyPr wrap="none" anchor="ctr"/>
          <a:lstStyle/>
          <a:p>
            <a:pPr fontAlgn="auto">
              <a:spcBef>
                <a:spcPts val="0"/>
              </a:spcBef>
              <a:spcAft>
                <a:spcPts val="0"/>
              </a:spcAft>
              <a:defRPr/>
            </a:pPr>
            <a:r>
              <a:rPr lang="zh-CN" altLang="en-US" b="1" kern="0" dirty="0">
                <a:solidFill>
                  <a:srgbClr val="0A2068"/>
                </a:solidFill>
                <a:latin typeface="微软雅黑" pitchFamily="34" charset="-122"/>
                <a:ea typeface="微软雅黑" pitchFamily="34" charset="-122"/>
              </a:rPr>
              <a:t>深圳市计算机安全应急服务中心技术支撑单位</a:t>
            </a:r>
          </a:p>
        </p:txBody>
      </p:sp>
      <p:sp>
        <p:nvSpPr>
          <p:cNvPr id="152" name="AutoShape 7">
            <a:extLst>
              <a:ext uri="{FF2B5EF4-FFF2-40B4-BE49-F238E27FC236}">
                <a16:creationId xmlns:a16="http://schemas.microsoft.com/office/drawing/2014/main" id="{F5DFBB98-BB78-42F2-8C4F-014EA495820F}"/>
              </a:ext>
            </a:extLst>
          </p:cNvPr>
          <p:cNvSpPr>
            <a:spLocks noChangeArrowheads="1"/>
          </p:cNvSpPr>
          <p:nvPr/>
        </p:nvSpPr>
        <p:spPr bwMode="grayWhite">
          <a:xfrm>
            <a:off x="1195650" y="1160388"/>
            <a:ext cx="6210990" cy="438131"/>
          </a:xfrm>
          <a:prstGeom prst="roundRect">
            <a:avLst>
              <a:gd name="adj" fmla="val 50000"/>
            </a:avLst>
          </a:prstGeom>
          <a:gradFill rotWithShape="1">
            <a:gsLst>
              <a:gs pos="0">
                <a:srgbClr val="2F7ADF">
                  <a:gamma/>
                  <a:tint val="0"/>
                  <a:invGamma/>
                </a:srgbClr>
              </a:gs>
              <a:gs pos="100000">
                <a:srgbClr val="2F7ADF"/>
              </a:gs>
            </a:gsLst>
            <a:lin ang="0" scaled="1"/>
          </a:gradFill>
          <a:ln w="28575" algn="ctr">
            <a:solidFill>
              <a:srgbClr val="FFFFFF"/>
            </a:solidFill>
            <a:round/>
            <a:headEnd/>
            <a:tailEnd/>
          </a:ln>
          <a:effectLst/>
        </p:spPr>
        <p:txBody>
          <a:bodyPr wrap="none" anchor="ctr"/>
          <a:lstStyle/>
          <a:p>
            <a:r>
              <a:rPr lang="zh-CN" altLang="zh-CN" b="1" kern="0" dirty="0">
                <a:solidFill>
                  <a:srgbClr val="1A56A3"/>
                </a:solidFill>
                <a:latin typeface="微软雅黑" pitchFamily="34" charset="-122"/>
                <a:ea typeface="微软雅黑" pitchFamily="34" charset="-122"/>
              </a:rPr>
              <a:t>首批</a:t>
            </a:r>
            <a:r>
              <a:rPr lang="zh-CN" altLang="en-US" b="1" kern="0" dirty="0">
                <a:solidFill>
                  <a:srgbClr val="0A2068"/>
                </a:solidFill>
                <a:latin typeface="微软雅黑" pitchFamily="34" charset="-122"/>
                <a:ea typeface="微软雅黑" pitchFamily="34" charset="-122"/>
              </a:rPr>
              <a:t>获公安部授权的信息安全等级保护测评机构</a:t>
            </a:r>
            <a:endParaRPr lang="en-US" altLang="zh-CN" b="1" kern="0" dirty="0">
              <a:solidFill>
                <a:srgbClr val="0A2068"/>
              </a:solidFill>
              <a:latin typeface="微软雅黑" pitchFamily="34" charset="-122"/>
              <a:ea typeface="微软雅黑" pitchFamily="34" charset="-122"/>
            </a:endParaRPr>
          </a:p>
        </p:txBody>
      </p:sp>
      <p:sp>
        <p:nvSpPr>
          <p:cNvPr id="153" name="AutoShape 7">
            <a:extLst>
              <a:ext uri="{FF2B5EF4-FFF2-40B4-BE49-F238E27FC236}">
                <a16:creationId xmlns:a16="http://schemas.microsoft.com/office/drawing/2014/main" id="{8D2CEA82-2999-4993-990E-6DD4E0842DA5}"/>
              </a:ext>
            </a:extLst>
          </p:cNvPr>
          <p:cNvSpPr>
            <a:spLocks noChangeArrowheads="1"/>
          </p:cNvSpPr>
          <p:nvPr/>
        </p:nvSpPr>
        <p:spPr bwMode="grayWhite">
          <a:xfrm>
            <a:off x="1195650" y="1705768"/>
            <a:ext cx="6210990" cy="438131"/>
          </a:xfrm>
          <a:prstGeom prst="roundRect">
            <a:avLst>
              <a:gd name="adj" fmla="val 50000"/>
            </a:avLst>
          </a:prstGeom>
          <a:gradFill rotWithShape="1">
            <a:gsLst>
              <a:gs pos="0">
                <a:srgbClr val="2F7ADF">
                  <a:gamma/>
                  <a:tint val="0"/>
                  <a:invGamma/>
                </a:srgbClr>
              </a:gs>
              <a:gs pos="100000">
                <a:srgbClr val="2F7ADF"/>
              </a:gs>
            </a:gsLst>
            <a:lin ang="0" scaled="1"/>
          </a:gradFill>
          <a:ln w="28575" algn="ctr">
            <a:solidFill>
              <a:srgbClr val="FFFFFF"/>
            </a:solidFill>
            <a:round/>
            <a:headEnd/>
            <a:tailEnd/>
          </a:ln>
          <a:effectLst/>
        </p:spPr>
        <p:txBody>
          <a:bodyPr wrap="none" anchor="ctr"/>
          <a:lstStyle/>
          <a:p>
            <a:pPr fontAlgn="auto">
              <a:spcBef>
                <a:spcPts val="0"/>
              </a:spcBef>
              <a:spcAft>
                <a:spcPts val="0"/>
              </a:spcAft>
              <a:defRPr/>
            </a:pPr>
            <a:r>
              <a:rPr lang="zh-CN" altLang="zh-CN" b="1" kern="0" dirty="0">
                <a:solidFill>
                  <a:srgbClr val="0A2068"/>
                </a:solidFill>
                <a:latin typeface="微软雅黑" pitchFamily="34" charset="-122"/>
                <a:ea typeface="微软雅黑" pitchFamily="34" charset="-122"/>
              </a:rPr>
              <a:t>全国</a:t>
            </a:r>
            <a:r>
              <a:rPr lang="zh-CN" altLang="zh-CN" b="1" kern="0" dirty="0">
                <a:solidFill>
                  <a:srgbClr val="1A56A3"/>
                </a:solidFill>
                <a:latin typeface="微软雅黑" pitchFamily="34" charset="-122"/>
                <a:ea typeface="微软雅黑" pitchFamily="34" charset="-122"/>
              </a:rPr>
              <a:t>首批</a:t>
            </a:r>
            <a:r>
              <a:rPr lang="en-US" altLang="zh-CN" b="1" kern="0" dirty="0">
                <a:solidFill>
                  <a:srgbClr val="1A56A3"/>
                </a:solidFill>
                <a:latin typeface="微软雅黑" pitchFamily="34" charset="-122"/>
                <a:ea typeface="微软雅黑" pitchFamily="34" charset="-122"/>
              </a:rPr>
              <a:t>2</a:t>
            </a:r>
            <a:r>
              <a:rPr lang="en-US" altLang="zh-CN" b="1" kern="0" dirty="0">
                <a:solidFill>
                  <a:srgbClr val="0A2068"/>
                </a:solidFill>
                <a:latin typeface="微软雅黑" pitchFamily="34" charset="-122"/>
                <a:ea typeface="微软雅黑" pitchFamily="34" charset="-122"/>
              </a:rPr>
              <a:t>7</a:t>
            </a:r>
            <a:r>
              <a:rPr lang="zh-CN" altLang="zh-CN" b="1" kern="0" dirty="0">
                <a:solidFill>
                  <a:srgbClr val="0A2068"/>
                </a:solidFill>
                <a:latin typeface="微软雅黑" pitchFamily="34" charset="-122"/>
                <a:ea typeface="微软雅黑" pitchFamily="34" charset="-122"/>
              </a:rPr>
              <a:t>家</a:t>
            </a:r>
            <a:r>
              <a:rPr lang="zh-CN" altLang="zh-CN" b="1" kern="0" dirty="0">
                <a:solidFill>
                  <a:schemeClr val="accent1">
                    <a:lumMod val="75000"/>
                  </a:schemeClr>
                </a:solidFill>
                <a:latin typeface="微软雅黑" pitchFamily="34" charset="-122"/>
                <a:ea typeface="微软雅黑" pitchFamily="34" charset="-122"/>
              </a:rPr>
              <a:t>商用密码</a:t>
            </a:r>
            <a:r>
              <a:rPr lang="zh-CN" altLang="zh-CN" b="1" kern="0" dirty="0">
                <a:solidFill>
                  <a:srgbClr val="0A2068"/>
                </a:solidFill>
                <a:latin typeface="微软雅黑" pitchFamily="34" charset="-122"/>
                <a:ea typeface="微软雅黑" pitchFamily="34" charset="-122"/>
              </a:rPr>
              <a:t>安全性</a:t>
            </a:r>
            <a:r>
              <a:rPr lang="zh-CN" altLang="en-US" b="1" kern="0" dirty="0">
                <a:solidFill>
                  <a:srgbClr val="0A2068"/>
                </a:solidFill>
                <a:latin typeface="微软雅黑" pitchFamily="34" charset="-122"/>
                <a:ea typeface="微软雅黑" pitchFamily="34" charset="-122"/>
              </a:rPr>
              <a:t>评估</a:t>
            </a:r>
            <a:r>
              <a:rPr lang="zh-CN" altLang="zh-CN" b="1" kern="0" dirty="0">
                <a:solidFill>
                  <a:srgbClr val="0A2068"/>
                </a:solidFill>
                <a:latin typeface="微软雅黑" pitchFamily="34" charset="-122"/>
                <a:ea typeface="微软雅黑" pitchFamily="34" charset="-122"/>
              </a:rPr>
              <a:t>试点单位</a:t>
            </a:r>
            <a:r>
              <a:rPr lang="zh-CN" altLang="zh-CN" b="1" kern="0" dirty="0">
                <a:solidFill>
                  <a:srgbClr val="1A56A3"/>
                </a:solidFill>
                <a:latin typeface="微软雅黑" pitchFamily="34" charset="-122"/>
                <a:ea typeface="微软雅黑" pitchFamily="34" charset="-122"/>
              </a:rPr>
              <a:t>之一</a:t>
            </a:r>
            <a:endParaRPr lang="zh-CN" altLang="en-US" b="1" kern="0" dirty="0">
              <a:solidFill>
                <a:srgbClr val="1A56A3"/>
              </a:solidFill>
              <a:latin typeface="微软雅黑" pitchFamily="34" charset="-122"/>
              <a:ea typeface="微软雅黑" pitchFamily="34" charset="-122"/>
            </a:endParaRPr>
          </a:p>
        </p:txBody>
      </p:sp>
    </p:spTree>
    <p:extLst>
      <p:ext uri="{BB962C8B-B14F-4D97-AF65-F5344CB8AC3E}">
        <p14:creationId xmlns:p14="http://schemas.microsoft.com/office/powerpoint/2010/main" val="21692548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060704"/>
            <a:ext cx="3081196" cy="2908381"/>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MH_Others_1"/>
          <p:cNvSpPr txBox="1"/>
          <p:nvPr/>
        </p:nvSpPr>
        <p:spPr bwMode="auto">
          <a:xfrm>
            <a:off x="1616266" y="1435759"/>
            <a:ext cx="1288657" cy="2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0"/>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lnSpc>
                <a:spcPct val="100000"/>
              </a:lnSpc>
              <a:spcBef>
                <a:spcPct val="0"/>
              </a:spcBef>
              <a:buFontTx/>
              <a:buNone/>
            </a:pPr>
            <a:r>
              <a:rPr lang="zh-CN" altLang="en-US" sz="7200" dirty="0">
                <a:solidFill>
                  <a:schemeClr val="bg1"/>
                </a:solidFill>
                <a:latin typeface="Arial" panose="020B0604020202090204" pitchFamily="34" charset="0"/>
                <a:ea typeface="微软雅黑" panose="020B0503020204020204" charset="-122"/>
                <a:cs typeface="Verdana" panose="020B0804030504040204" pitchFamily="34" charset="0"/>
                <a:sym typeface="Arial" panose="020B0604020202090204" pitchFamily="34" charset="0"/>
              </a:rPr>
              <a:t>目 录</a:t>
            </a:r>
          </a:p>
        </p:txBody>
      </p:sp>
      <p:sp>
        <p:nvSpPr>
          <p:cNvPr id="12" name="矩形 11"/>
          <p:cNvSpPr/>
          <p:nvPr/>
        </p:nvSpPr>
        <p:spPr>
          <a:xfrm flipH="1">
            <a:off x="3130439" y="1060704"/>
            <a:ext cx="94496" cy="2908381"/>
          </a:xfrm>
          <a:prstGeom prst="rect">
            <a:avLst/>
          </a:prstGeom>
          <a:solidFill>
            <a:srgbClr val="B903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î$lîde"/>
          <p:cNvSpPr txBox="1"/>
          <p:nvPr/>
        </p:nvSpPr>
        <p:spPr>
          <a:xfrm>
            <a:off x="3359546" y="814314"/>
            <a:ext cx="914379" cy="986777"/>
          </a:xfrm>
          <a:prstGeom prst="rect">
            <a:avLst/>
          </a:prstGeom>
          <a:noFill/>
        </p:spPr>
        <p:txBody>
          <a:bodyPr wrap="none" anchor="ctr">
            <a:normAutofit/>
          </a:bodyPr>
          <a:lstStyle/>
          <a:p>
            <a:pPr algn="ctr"/>
            <a:r>
              <a:rPr lang="en-US" altLang="zh-CN" sz="3600" dirty="0">
                <a:solidFill>
                  <a:srgbClr val="C00000"/>
                </a:solidFill>
                <a:latin typeface="Impact" panose="020B0806030902050204" pitchFamily="34" charset="0"/>
                <a:ea typeface="微软雅黑" panose="020B0503020204020204" charset="-122"/>
              </a:rPr>
              <a:t>01</a:t>
            </a:r>
          </a:p>
        </p:txBody>
      </p:sp>
      <p:sp>
        <p:nvSpPr>
          <p:cNvPr id="14" name="iṣḷiḋè"/>
          <p:cNvSpPr txBox="1"/>
          <p:nvPr/>
        </p:nvSpPr>
        <p:spPr>
          <a:xfrm>
            <a:off x="4023619" y="1248296"/>
            <a:ext cx="4579615" cy="280682"/>
          </a:xfrm>
          <a:prstGeom prst="rect">
            <a:avLst/>
          </a:prstGeom>
          <a:noFill/>
        </p:spPr>
        <p:txBody>
          <a:bodyPr wrap="none" lIns="360000" tIns="0" rIns="0" bIns="0" anchor="b" anchorCtr="0">
            <a:noAutofit/>
          </a:bodyPr>
          <a:lstStyle/>
          <a:p>
            <a:r>
              <a:rPr lang="zh-CN" altLang="en-US" sz="2400" b="1" dirty="0">
                <a:solidFill>
                  <a:schemeClr val="tx2">
                    <a:lumMod val="75000"/>
                  </a:schemeClr>
                </a:solidFill>
                <a:ea typeface="微软雅黑" panose="020B0503020204020204" charset="-122"/>
              </a:rPr>
              <a:t>等保</a:t>
            </a:r>
            <a:r>
              <a:rPr lang="en-US" altLang="zh-CN" sz="2400" b="1" dirty="0">
                <a:solidFill>
                  <a:schemeClr val="tx2">
                    <a:lumMod val="75000"/>
                  </a:schemeClr>
                </a:solidFill>
                <a:ea typeface="微软雅黑" panose="020B0503020204020204" charset="-122"/>
              </a:rPr>
              <a:t>2.0</a:t>
            </a:r>
            <a:r>
              <a:rPr lang="zh-CN" altLang="en-US" sz="2400" b="1" dirty="0">
                <a:solidFill>
                  <a:schemeClr val="tx2">
                    <a:lumMod val="75000"/>
                  </a:schemeClr>
                </a:solidFill>
                <a:ea typeface="微软雅黑" panose="020B0503020204020204" charset="-122"/>
              </a:rPr>
              <a:t>概述</a:t>
            </a:r>
          </a:p>
        </p:txBody>
      </p:sp>
      <p:sp>
        <p:nvSpPr>
          <p:cNvPr id="16" name="î$lîde"/>
          <p:cNvSpPr txBox="1"/>
          <p:nvPr/>
        </p:nvSpPr>
        <p:spPr>
          <a:xfrm>
            <a:off x="3353450" y="1661658"/>
            <a:ext cx="914379" cy="986777"/>
          </a:xfrm>
          <a:prstGeom prst="rect">
            <a:avLst/>
          </a:prstGeom>
          <a:noFill/>
        </p:spPr>
        <p:txBody>
          <a:bodyPr wrap="none" anchor="ctr">
            <a:normAutofit/>
          </a:bodyPr>
          <a:lstStyle/>
          <a:p>
            <a:pPr algn="ctr"/>
            <a:r>
              <a:rPr lang="en-US" altLang="zh-CN" sz="3600" dirty="0">
                <a:solidFill>
                  <a:srgbClr val="C00000"/>
                </a:solidFill>
                <a:latin typeface="Impact" panose="020B0806030902050204" pitchFamily="34" charset="0"/>
                <a:ea typeface="微软雅黑" panose="020B0503020204020204" charset="-122"/>
              </a:rPr>
              <a:t>02</a:t>
            </a:r>
          </a:p>
        </p:txBody>
      </p:sp>
      <p:sp>
        <p:nvSpPr>
          <p:cNvPr id="17" name="iṣḷiḋè"/>
          <p:cNvSpPr txBox="1"/>
          <p:nvPr/>
        </p:nvSpPr>
        <p:spPr>
          <a:xfrm>
            <a:off x="4017523" y="2071256"/>
            <a:ext cx="4579615" cy="280682"/>
          </a:xfrm>
          <a:prstGeom prst="rect">
            <a:avLst/>
          </a:prstGeom>
          <a:noFill/>
        </p:spPr>
        <p:txBody>
          <a:bodyPr wrap="none" lIns="360000" tIns="0" rIns="0" bIns="0" anchor="b" anchorCtr="0">
            <a:noAutofit/>
          </a:bodyPr>
          <a:lstStyle/>
          <a:p>
            <a:r>
              <a:rPr lang="zh-CN" altLang="en-US" sz="2400" b="1" dirty="0">
                <a:solidFill>
                  <a:srgbClr val="343D6A"/>
                </a:solidFill>
                <a:ea typeface="微软雅黑" panose="020B0503020204020204" charset="-122"/>
              </a:rPr>
              <a:t>解读新变化</a:t>
            </a:r>
          </a:p>
        </p:txBody>
      </p:sp>
      <p:sp>
        <p:nvSpPr>
          <p:cNvPr id="19" name="î$lîde"/>
          <p:cNvSpPr txBox="1"/>
          <p:nvPr/>
        </p:nvSpPr>
        <p:spPr>
          <a:xfrm>
            <a:off x="3359546" y="2472426"/>
            <a:ext cx="914379" cy="986777"/>
          </a:xfrm>
          <a:prstGeom prst="rect">
            <a:avLst/>
          </a:prstGeom>
          <a:noFill/>
        </p:spPr>
        <p:txBody>
          <a:bodyPr wrap="none" anchor="ctr">
            <a:normAutofit/>
          </a:bodyPr>
          <a:lstStyle/>
          <a:p>
            <a:pPr algn="ctr"/>
            <a:r>
              <a:rPr lang="en-US" altLang="zh-CN" sz="3600" dirty="0">
                <a:solidFill>
                  <a:srgbClr val="C00000"/>
                </a:solidFill>
                <a:latin typeface="Impact" panose="020B0806030902050204" pitchFamily="34" charset="0"/>
                <a:ea typeface="微软雅黑" panose="020B0503020204020204" charset="-122"/>
              </a:rPr>
              <a:t>03</a:t>
            </a:r>
          </a:p>
        </p:txBody>
      </p:sp>
      <p:sp>
        <p:nvSpPr>
          <p:cNvPr id="20" name="iṣḷiḋè"/>
          <p:cNvSpPr txBox="1"/>
          <p:nvPr/>
        </p:nvSpPr>
        <p:spPr>
          <a:xfrm>
            <a:off x="4023619" y="2906408"/>
            <a:ext cx="4579615" cy="280682"/>
          </a:xfrm>
          <a:prstGeom prst="rect">
            <a:avLst/>
          </a:prstGeom>
          <a:noFill/>
        </p:spPr>
        <p:txBody>
          <a:bodyPr wrap="none" lIns="360000" tIns="0" rIns="0" bIns="0" anchor="b" anchorCtr="0">
            <a:noAutofit/>
          </a:bodyPr>
          <a:lstStyle/>
          <a:p>
            <a:r>
              <a:rPr lang="zh-CN" altLang="en-US" sz="2400" b="1" dirty="0">
                <a:solidFill>
                  <a:srgbClr val="343D6A"/>
                </a:solidFill>
                <a:ea typeface="微软雅黑" panose="020B0503020204020204" charset="-122"/>
              </a:rPr>
              <a:t>项目范围和目标</a:t>
            </a:r>
          </a:p>
        </p:txBody>
      </p:sp>
      <p:sp>
        <p:nvSpPr>
          <p:cNvPr id="22" name="î$lîde"/>
          <p:cNvSpPr txBox="1"/>
          <p:nvPr/>
        </p:nvSpPr>
        <p:spPr>
          <a:xfrm>
            <a:off x="3353450" y="3295386"/>
            <a:ext cx="914379" cy="986777"/>
          </a:xfrm>
          <a:prstGeom prst="rect">
            <a:avLst/>
          </a:prstGeom>
          <a:noFill/>
        </p:spPr>
        <p:txBody>
          <a:bodyPr wrap="none" anchor="ctr">
            <a:normAutofit/>
          </a:bodyPr>
          <a:lstStyle/>
          <a:p>
            <a:pPr algn="ctr"/>
            <a:r>
              <a:rPr lang="en-US" altLang="zh-CN" sz="3600" dirty="0">
                <a:solidFill>
                  <a:srgbClr val="C00000"/>
                </a:solidFill>
                <a:latin typeface="Impact" panose="020B0806030902050204" pitchFamily="34" charset="0"/>
                <a:ea typeface="微软雅黑" panose="020B0503020204020204" charset="-122"/>
              </a:rPr>
              <a:t>04</a:t>
            </a:r>
          </a:p>
        </p:txBody>
      </p:sp>
      <p:sp>
        <p:nvSpPr>
          <p:cNvPr id="23" name="iṣḷiḋè"/>
          <p:cNvSpPr txBox="1"/>
          <p:nvPr/>
        </p:nvSpPr>
        <p:spPr>
          <a:xfrm>
            <a:off x="4017523" y="3680600"/>
            <a:ext cx="4579615" cy="280682"/>
          </a:xfrm>
          <a:prstGeom prst="rect">
            <a:avLst/>
          </a:prstGeom>
          <a:noFill/>
        </p:spPr>
        <p:txBody>
          <a:bodyPr wrap="none" lIns="360000" tIns="0" rIns="0" bIns="0" anchor="b" anchorCtr="0">
            <a:noAutofit/>
          </a:bodyPr>
          <a:lstStyle/>
          <a:p>
            <a:r>
              <a:rPr lang="zh-CN" altLang="en-US" sz="2400" b="1" dirty="0">
                <a:solidFill>
                  <a:srgbClr val="343D6A"/>
                </a:solidFill>
                <a:ea typeface="微软雅黑" panose="020B0503020204020204" charset="-122"/>
              </a:rPr>
              <a:t>过程与交付</a:t>
            </a:r>
          </a:p>
        </p:txBody>
      </p:sp>
      <p:pic>
        <p:nvPicPr>
          <p:cNvPr id="25" name="图片 24" descr="1网安检测LOGO-RGB-02"/>
          <p:cNvPicPr>
            <a:picLocks noChangeAspect="1"/>
          </p:cNvPicPr>
          <p:nvPr/>
        </p:nvPicPr>
        <p:blipFill>
          <a:blip r:embed="rId3"/>
          <a:stretch>
            <a:fillRect/>
          </a:stretch>
        </p:blipFill>
        <p:spPr>
          <a:xfrm>
            <a:off x="7524115" y="81280"/>
            <a:ext cx="1560830" cy="52006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45722"/>
            <a:ext cx="9144000" cy="2248454"/>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endParaRPr lang="zh-CN" altLang="en-US"/>
          </a:p>
        </p:txBody>
      </p:sp>
      <p:sp>
        <p:nvSpPr>
          <p:cNvPr id="3" name="椭圆 2"/>
          <p:cNvSpPr/>
          <p:nvPr/>
        </p:nvSpPr>
        <p:spPr>
          <a:xfrm>
            <a:off x="1148870" y="1755600"/>
            <a:ext cx="1606522" cy="160652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802005" rtl="0" eaLnBrk="1" latinLnBrk="0" hangingPunct="1">
              <a:defRPr sz="1600" kern="1200">
                <a:solidFill>
                  <a:schemeClr val="lt1"/>
                </a:solidFill>
                <a:latin typeface="+mn-lt"/>
                <a:ea typeface="+mn-ea"/>
                <a:cs typeface="+mn-cs"/>
              </a:defRPr>
            </a:lvl1pPr>
            <a:lvl2pPr marL="401320" algn="l" defTabSz="802005" rtl="0" eaLnBrk="1" latinLnBrk="0" hangingPunct="1">
              <a:defRPr sz="1600" kern="1200">
                <a:solidFill>
                  <a:schemeClr val="lt1"/>
                </a:solidFill>
                <a:latin typeface="+mn-lt"/>
                <a:ea typeface="+mn-ea"/>
                <a:cs typeface="+mn-cs"/>
              </a:defRPr>
            </a:lvl2pPr>
            <a:lvl3pPr marL="802005" algn="l" defTabSz="802005" rtl="0" eaLnBrk="1" latinLnBrk="0" hangingPunct="1">
              <a:defRPr sz="1600" kern="1200">
                <a:solidFill>
                  <a:schemeClr val="lt1"/>
                </a:solidFill>
                <a:latin typeface="+mn-lt"/>
                <a:ea typeface="+mn-ea"/>
                <a:cs typeface="+mn-cs"/>
              </a:defRPr>
            </a:lvl3pPr>
            <a:lvl4pPr marL="1203325" algn="l" defTabSz="802005" rtl="0" eaLnBrk="1" latinLnBrk="0" hangingPunct="1">
              <a:defRPr sz="1600" kern="1200">
                <a:solidFill>
                  <a:schemeClr val="lt1"/>
                </a:solidFill>
                <a:latin typeface="+mn-lt"/>
                <a:ea typeface="+mn-ea"/>
                <a:cs typeface="+mn-cs"/>
              </a:defRPr>
            </a:lvl4pPr>
            <a:lvl5pPr marL="1604645" algn="l" defTabSz="802005" rtl="0" eaLnBrk="1" latinLnBrk="0" hangingPunct="1">
              <a:defRPr sz="1600" kern="1200">
                <a:solidFill>
                  <a:schemeClr val="lt1"/>
                </a:solidFill>
                <a:latin typeface="+mn-lt"/>
                <a:ea typeface="+mn-ea"/>
                <a:cs typeface="+mn-cs"/>
              </a:defRPr>
            </a:lvl5pPr>
            <a:lvl6pPr marL="2005965" algn="l" defTabSz="802005" rtl="0" eaLnBrk="1" latinLnBrk="0" hangingPunct="1">
              <a:defRPr sz="1600" kern="1200">
                <a:solidFill>
                  <a:schemeClr val="lt1"/>
                </a:solidFill>
                <a:latin typeface="+mn-lt"/>
                <a:ea typeface="+mn-ea"/>
                <a:cs typeface="+mn-cs"/>
              </a:defRPr>
            </a:lvl6pPr>
            <a:lvl7pPr marL="2406650" algn="l" defTabSz="802005" rtl="0" eaLnBrk="1" latinLnBrk="0" hangingPunct="1">
              <a:defRPr sz="1600" kern="1200">
                <a:solidFill>
                  <a:schemeClr val="lt1"/>
                </a:solidFill>
                <a:latin typeface="+mn-lt"/>
                <a:ea typeface="+mn-ea"/>
                <a:cs typeface="+mn-cs"/>
              </a:defRPr>
            </a:lvl7pPr>
            <a:lvl8pPr marL="2807970" algn="l" defTabSz="802005" rtl="0" eaLnBrk="1" latinLnBrk="0" hangingPunct="1">
              <a:defRPr sz="1600" kern="1200">
                <a:solidFill>
                  <a:schemeClr val="lt1"/>
                </a:solidFill>
                <a:latin typeface="+mn-lt"/>
                <a:ea typeface="+mn-ea"/>
                <a:cs typeface="+mn-cs"/>
              </a:defRPr>
            </a:lvl8pPr>
            <a:lvl9pPr marL="3209290" algn="l" defTabSz="802005" rtl="0" eaLnBrk="1" latinLnBrk="0" hangingPunct="1">
              <a:defRPr sz="1600" kern="1200">
                <a:solidFill>
                  <a:schemeClr val="lt1"/>
                </a:solidFill>
                <a:latin typeface="+mn-lt"/>
                <a:ea typeface="+mn-ea"/>
                <a:cs typeface="+mn-cs"/>
              </a:defRPr>
            </a:lvl9pPr>
          </a:lstStyle>
          <a:p>
            <a:pPr algn="ctr"/>
            <a:r>
              <a:rPr lang="en-US" altLang="zh-CN" sz="6600" dirty="0">
                <a:solidFill>
                  <a:srgbClr val="2D3C87"/>
                </a:solidFill>
              </a:rPr>
              <a:t>01</a:t>
            </a:r>
          </a:p>
        </p:txBody>
      </p:sp>
      <p:sp>
        <p:nvSpPr>
          <p:cNvPr id="4" name="TextBox 3"/>
          <p:cNvSpPr txBox="1"/>
          <p:nvPr/>
        </p:nvSpPr>
        <p:spPr>
          <a:xfrm>
            <a:off x="3281875" y="2028688"/>
            <a:ext cx="3932487" cy="923330"/>
          </a:xfrm>
          <a:prstGeom prst="rect">
            <a:avLst/>
          </a:prstGeom>
          <a:noFill/>
        </p:spPr>
        <p:txBody>
          <a:bodyPr wrap="none" rtlCol="0">
            <a:spAutoFit/>
          </a:bodyPr>
          <a:ls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a:lstStyle>
          <a:p>
            <a:r>
              <a:rPr lang="zh-CN" altLang="en-US" sz="5400" dirty="0">
                <a:solidFill>
                  <a:schemeClr val="bg1"/>
                </a:solidFill>
                <a:latin typeface="微软雅黑" panose="020B0503020204020204" charset="-122"/>
                <a:ea typeface="微软雅黑" panose="020B0503020204020204" charset="-122"/>
              </a:rPr>
              <a:t>等保</a:t>
            </a:r>
            <a:r>
              <a:rPr lang="en-US" altLang="zh-CN" sz="5400" dirty="0">
                <a:solidFill>
                  <a:schemeClr val="bg1"/>
                </a:solidFill>
                <a:latin typeface="微软雅黑" panose="020B0503020204020204" charset="-122"/>
                <a:ea typeface="微软雅黑" panose="020B0503020204020204" charset="-122"/>
              </a:rPr>
              <a:t>2.0</a:t>
            </a:r>
            <a:r>
              <a:rPr lang="zh-CN" altLang="en-US" sz="5400" dirty="0">
                <a:solidFill>
                  <a:schemeClr val="bg1"/>
                </a:solidFill>
                <a:latin typeface="微软雅黑" panose="020B0503020204020204" charset="-122"/>
                <a:ea typeface="微软雅黑" panose="020B0503020204020204" charset="-122"/>
              </a:rPr>
              <a:t>概述</a:t>
            </a:r>
          </a:p>
        </p:txBody>
      </p:sp>
      <p:pic>
        <p:nvPicPr>
          <p:cNvPr id="6" name="图片 5" descr="1网安检测LOGO-RGB-02"/>
          <p:cNvPicPr>
            <a:picLocks noChangeAspect="1"/>
          </p:cNvPicPr>
          <p:nvPr/>
        </p:nvPicPr>
        <p:blipFill>
          <a:blip r:embed="rId2"/>
          <a:stretch>
            <a:fillRect/>
          </a:stretch>
        </p:blipFill>
        <p:spPr>
          <a:xfrm>
            <a:off x="7524115" y="81280"/>
            <a:ext cx="1560830" cy="52006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国家层面网络安全开展工作</a:t>
            </a:r>
          </a:p>
        </p:txBody>
      </p:sp>
      <p:sp>
        <p:nvSpPr>
          <p:cNvPr id="3" name="文本占位符 2"/>
          <p:cNvSpPr>
            <a:spLocks noGrp="1"/>
          </p:cNvSpPr>
          <p:nvPr>
            <p:ph type="body" sz="quarter" idx="11"/>
          </p:nvPr>
        </p:nvSpPr>
        <p:spPr/>
        <p:txBody>
          <a:bodyPr/>
          <a:lstStyle/>
          <a:p>
            <a:endParaRPr lang="zh-CN" altLang="en-US"/>
          </a:p>
        </p:txBody>
      </p:sp>
      <p:sp>
        <p:nvSpPr>
          <p:cNvPr id="4" name="文本占位符 3"/>
          <p:cNvSpPr>
            <a:spLocks noGrp="1"/>
          </p:cNvSpPr>
          <p:nvPr>
            <p:ph type="body" sz="quarter" idx="12"/>
          </p:nvPr>
        </p:nvSpPr>
        <p:spPr/>
        <p:txBody>
          <a:bodyPr/>
          <a:lstStyle/>
          <a:p>
            <a:r>
              <a:rPr lang="en-US" altLang="zh-CN" sz="1600" b="1" dirty="0">
                <a:solidFill>
                  <a:schemeClr val="tx1"/>
                </a:solidFill>
                <a:latin typeface="+mn-ea"/>
                <a:ea typeface="+mn-ea"/>
              </a:rPr>
              <a:t>2014</a:t>
            </a:r>
            <a:r>
              <a:rPr lang="zh-CN" altLang="en-US" sz="1600" b="1" dirty="0">
                <a:solidFill>
                  <a:schemeClr val="tx1"/>
                </a:solidFill>
                <a:latin typeface="+mn-ea"/>
                <a:ea typeface="+mn-ea"/>
              </a:rPr>
              <a:t>年</a:t>
            </a:r>
            <a:r>
              <a:rPr lang="en-US" altLang="zh-CN" sz="1600" b="1" dirty="0">
                <a:solidFill>
                  <a:schemeClr val="tx1"/>
                </a:solidFill>
                <a:latin typeface="+mn-ea"/>
                <a:ea typeface="+mn-ea"/>
              </a:rPr>
              <a:t>2</a:t>
            </a:r>
            <a:r>
              <a:rPr lang="zh-CN" altLang="en-US" sz="1600" b="1" dirty="0">
                <a:solidFill>
                  <a:schemeClr val="tx1"/>
                </a:solidFill>
                <a:latin typeface="+mn-ea"/>
                <a:ea typeface="+mn-ea"/>
              </a:rPr>
              <a:t>月</a:t>
            </a:r>
            <a:r>
              <a:rPr lang="en-US" altLang="zh-CN" sz="1600" b="1" dirty="0">
                <a:solidFill>
                  <a:schemeClr val="tx1"/>
                </a:solidFill>
                <a:latin typeface="+mn-ea"/>
                <a:ea typeface="+mn-ea"/>
              </a:rPr>
              <a:t>27</a:t>
            </a:r>
            <a:r>
              <a:rPr lang="zh-CN" altLang="en-US" sz="1600" b="1" dirty="0">
                <a:solidFill>
                  <a:schemeClr val="tx1"/>
                </a:solidFill>
                <a:latin typeface="+mn-ea"/>
                <a:ea typeface="+mn-ea"/>
              </a:rPr>
              <a:t>日，中共中央网络安全和信息化领导小组成立。</a:t>
            </a:r>
          </a:p>
        </p:txBody>
      </p:sp>
      <p:sp>
        <p:nvSpPr>
          <p:cNvPr id="5" name="文本占位符 4"/>
          <p:cNvSpPr>
            <a:spLocks noGrp="1"/>
          </p:cNvSpPr>
          <p:nvPr>
            <p:ph type="body" sz="quarter" idx="13"/>
          </p:nvPr>
        </p:nvSpPr>
        <p:spPr/>
        <p:txBody>
          <a:bodyPr/>
          <a:lstStyle/>
          <a:p>
            <a:r>
              <a:rPr lang="en-US" altLang="zh-CN" dirty="0"/>
              <a:t>2014</a:t>
            </a:r>
            <a:endParaRPr lang="zh-CN" altLang="en-US" dirty="0"/>
          </a:p>
        </p:txBody>
      </p:sp>
      <p:sp>
        <p:nvSpPr>
          <p:cNvPr id="6" name="文本占位符 5"/>
          <p:cNvSpPr>
            <a:spLocks noGrp="1"/>
          </p:cNvSpPr>
          <p:nvPr>
            <p:ph type="body" sz="quarter" idx="14"/>
          </p:nvPr>
        </p:nvSpPr>
        <p:spPr/>
        <p:txBody>
          <a:bodyPr/>
          <a:lstStyle/>
          <a:p>
            <a:r>
              <a:rPr lang="en-US" altLang="zh-CN" sz="1400" b="1" dirty="0">
                <a:solidFill>
                  <a:schemeClr val="tx1"/>
                </a:solidFill>
                <a:latin typeface="+mn-ea"/>
                <a:ea typeface="+mn-ea"/>
              </a:rPr>
              <a:t>2017</a:t>
            </a:r>
            <a:r>
              <a:rPr lang="zh-CN" altLang="en-US" sz="1400" b="1" dirty="0">
                <a:solidFill>
                  <a:schemeClr val="tx1"/>
                </a:solidFill>
                <a:latin typeface="+mn-ea"/>
                <a:ea typeface="+mn-ea"/>
              </a:rPr>
              <a:t>年</a:t>
            </a:r>
            <a:r>
              <a:rPr lang="en-US" altLang="zh-CN" sz="1400" b="1" dirty="0">
                <a:solidFill>
                  <a:schemeClr val="tx1"/>
                </a:solidFill>
                <a:latin typeface="+mn-ea"/>
                <a:ea typeface="+mn-ea"/>
              </a:rPr>
              <a:t>6</a:t>
            </a:r>
            <a:r>
              <a:rPr lang="zh-CN" altLang="en-US" sz="1400" b="1" dirty="0">
                <a:solidFill>
                  <a:schemeClr val="tx1"/>
                </a:solidFill>
                <a:latin typeface="+mn-ea"/>
                <a:ea typeface="+mn-ea"/>
              </a:rPr>
              <a:t>月</a:t>
            </a:r>
            <a:r>
              <a:rPr lang="en-US" altLang="zh-CN" sz="1400" b="1" dirty="0">
                <a:solidFill>
                  <a:schemeClr val="tx1"/>
                </a:solidFill>
                <a:latin typeface="+mn-ea"/>
                <a:ea typeface="+mn-ea"/>
              </a:rPr>
              <a:t>1</a:t>
            </a:r>
            <a:r>
              <a:rPr lang="zh-CN" altLang="en-US" sz="1400" b="1" dirty="0">
                <a:solidFill>
                  <a:schemeClr val="tx1"/>
                </a:solidFill>
                <a:latin typeface="+mn-ea"/>
                <a:ea typeface="+mn-ea"/>
              </a:rPr>
              <a:t>日，网络安全法实施，强制要求等级保护工作，强调关键基础设施三同步。</a:t>
            </a:r>
          </a:p>
        </p:txBody>
      </p:sp>
      <p:sp>
        <p:nvSpPr>
          <p:cNvPr id="7" name="文本占位符 6"/>
          <p:cNvSpPr>
            <a:spLocks noGrp="1"/>
          </p:cNvSpPr>
          <p:nvPr>
            <p:ph type="body" sz="quarter" idx="15"/>
          </p:nvPr>
        </p:nvSpPr>
        <p:spPr/>
        <p:txBody>
          <a:bodyPr/>
          <a:lstStyle/>
          <a:p>
            <a:r>
              <a:rPr lang="en-US" altLang="zh-CN" sz="1600" b="1" dirty="0">
                <a:solidFill>
                  <a:schemeClr val="tx1"/>
                </a:solidFill>
                <a:latin typeface="+mn-ea"/>
                <a:ea typeface="+mn-ea"/>
              </a:rPr>
              <a:t>2015</a:t>
            </a:r>
            <a:r>
              <a:rPr lang="zh-CN" altLang="en-US" sz="1600" b="1" dirty="0">
                <a:solidFill>
                  <a:schemeClr val="tx1"/>
                </a:solidFill>
                <a:latin typeface="+mn-ea"/>
                <a:ea typeface="+mn-ea"/>
              </a:rPr>
              <a:t>年</a:t>
            </a:r>
            <a:r>
              <a:rPr lang="en-US" altLang="zh-CN" sz="1600" b="1" dirty="0">
                <a:solidFill>
                  <a:schemeClr val="tx1"/>
                </a:solidFill>
                <a:latin typeface="+mn-ea"/>
                <a:ea typeface="+mn-ea"/>
              </a:rPr>
              <a:t>6</a:t>
            </a:r>
            <a:r>
              <a:rPr lang="zh-CN" altLang="en-US" sz="1600" b="1" dirty="0">
                <a:solidFill>
                  <a:schemeClr val="tx1"/>
                </a:solidFill>
                <a:latin typeface="+mn-ea"/>
                <a:ea typeface="+mn-ea"/>
              </a:rPr>
              <a:t>月</a:t>
            </a:r>
            <a:r>
              <a:rPr lang="en-US" altLang="zh-CN" sz="1600" b="1" dirty="0">
                <a:solidFill>
                  <a:schemeClr val="tx1"/>
                </a:solidFill>
                <a:latin typeface="+mn-ea"/>
                <a:ea typeface="+mn-ea"/>
              </a:rPr>
              <a:t>-2016</a:t>
            </a:r>
            <a:r>
              <a:rPr lang="zh-CN" altLang="en-US" sz="1600" b="1" dirty="0">
                <a:solidFill>
                  <a:schemeClr val="tx1"/>
                </a:solidFill>
                <a:latin typeface="+mn-ea"/>
                <a:ea typeface="+mn-ea"/>
              </a:rPr>
              <a:t>年</a:t>
            </a:r>
            <a:r>
              <a:rPr lang="en-US" altLang="zh-CN" sz="1600" b="1" dirty="0">
                <a:solidFill>
                  <a:schemeClr val="tx1"/>
                </a:solidFill>
                <a:latin typeface="+mn-ea"/>
                <a:ea typeface="+mn-ea"/>
              </a:rPr>
              <a:t>10</a:t>
            </a:r>
            <a:r>
              <a:rPr lang="zh-CN" altLang="en-US" sz="1600" b="1" dirty="0">
                <a:solidFill>
                  <a:schemeClr val="tx1"/>
                </a:solidFill>
                <a:latin typeface="+mn-ea"/>
                <a:ea typeface="+mn-ea"/>
              </a:rPr>
              <a:t>月，审议网络安全法草案。</a:t>
            </a:r>
          </a:p>
        </p:txBody>
      </p:sp>
      <p:sp>
        <p:nvSpPr>
          <p:cNvPr id="8" name="文本占位符 7"/>
          <p:cNvSpPr>
            <a:spLocks noGrp="1"/>
          </p:cNvSpPr>
          <p:nvPr>
            <p:ph type="body" sz="quarter" idx="16"/>
          </p:nvPr>
        </p:nvSpPr>
        <p:spPr>
          <a:xfrm>
            <a:off x="5256722" y="1047589"/>
            <a:ext cx="2301073" cy="1073354"/>
          </a:xfrm>
        </p:spPr>
        <p:txBody>
          <a:bodyPr/>
          <a:lstStyle/>
          <a:p>
            <a:r>
              <a:rPr lang="en-US" altLang="zh-CN" sz="1400" b="1" dirty="0">
                <a:solidFill>
                  <a:schemeClr val="tx1"/>
                </a:solidFill>
                <a:latin typeface="+mn-ea"/>
                <a:ea typeface="+mn-ea"/>
              </a:rPr>
              <a:t>2018</a:t>
            </a:r>
            <a:r>
              <a:rPr lang="zh-CN" altLang="en-US" sz="1400" b="1" dirty="0">
                <a:solidFill>
                  <a:schemeClr val="tx1"/>
                </a:solidFill>
                <a:latin typeface="+mn-ea"/>
                <a:ea typeface="+mn-ea"/>
              </a:rPr>
              <a:t>年</a:t>
            </a:r>
            <a:r>
              <a:rPr lang="en-US" altLang="zh-CN" sz="1400" b="1" dirty="0">
                <a:solidFill>
                  <a:schemeClr val="tx1"/>
                </a:solidFill>
                <a:latin typeface="+mn-ea"/>
                <a:ea typeface="+mn-ea"/>
              </a:rPr>
              <a:t>11</a:t>
            </a:r>
            <a:r>
              <a:rPr lang="zh-CN" altLang="en-US" sz="1400" b="1" dirty="0">
                <a:solidFill>
                  <a:schemeClr val="tx1"/>
                </a:solidFill>
                <a:latin typeface="+mn-ea"/>
                <a:ea typeface="+mn-ea"/>
              </a:rPr>
              <a:t>月</a:t>
            </a:r>
            <a:r>
              <a:rPr lang="en-US" altLang="zh-CN" sz="1400" b="1" dirty="0">
                <a:solidFill>
                  <a:schemeClr val="tx1"/>
                </a:solidFill>
                <a:latin typeface="+mn-ea"/>
                <a:ea typeface="+mn-ea"/>
              </a:rPr>
              <a:t>30</a:t>
            </a:r>
            <a:r>
              <a:rPr lang="zh-CN" altLang="en-US" sz="1400" b="1" dirty="0">
                <a:solidFill>
                  <a:schemeClr val="tx1"/>
                </a:solidFill>
                <a:latin typeface="+mn-ea"/>
                <a:ea typeface="+mn-ea"/>
              </a:rPr>
              <a:t>日，公安部网络安全保卫局公布</a:t>
            </a:r>
            <a:r>
              <a:rPr lang="en-US" altLang="zh-CN" sz="1400" b="1" dirty="0">
                <a:solidFill>
                  <a:schemeClr val="tx1"/>
                </a:solidFill>
                <a:latin typeface="+mn-ea"/>
                <a:ea typeface="+mn-ea"/>
              </a:rPr>
              <a:t>《</a:t>
            </a:r>
            <a:r>
              <a:rPr lang="zh-CN" altLang="en-US" sz="1400" b="1" dirty="0">
                <a:solidFill>
                  <a:schemeClr val="tx1"/>
                </a:solidFill>
                <a:latin typeface="+mn-ea"/>
                <a:ea typeface="+mn-ea"/>
              </a:rPr>
              <a:t>互联网个人信息安全保护指引</a:t>
            </a:r>
            <a:r>
              <a:rPr lang="en-US" altLang="zh-CN" sz="1400" b="1" dirty="0">
                <a:solidFill>
                  <a:schemeClr val="tx1"/>
                </a:solidFill>
                <a:latin typeface="+mn-ea"/>
                <a:ea typeface="+mn-ea"/>
              </a:rPr>
              <a:t>》</a:t>
            </a:r>
            <a:r>
              <a:rPr lang="zh-CN" altLang="en-US" sz="1400" b="1" dirty="0">
                <a:solidFill>
                  <a:schemeClr val="tx1"/>
                </a:solidFill>
                <a:latin typeface="+mn-ea"/>
                <a:ea typeface="+mn-ea"/>
              </a:rPr>
              <a:t>（征求意见稿）。</a:t>
            </a:r>
          </a:p>
        </p:txBody>
      </p:sp>
      <p:sp>
        <p:nvSpPr>
          <p:cNvPr id="9" name="文本占位符 8"/>
          <p:cNvSpPr>
            <a:spLocks noGrp="1"/>
          </p:cNvSpPr>
          <p:nvPr>
            <p:ph type="body" sz="quarter" idx="17"/>
          </p:nvPr>
        </p:nvSpPr>
        <p:spPr>
          <a:xfrm>
            <a:off x="4099336" y="3377134"/>
            <a:ext cx="2217487" cy="1073354"/>
          </a:xfrm>
        </p:spPr>
        <p:txBody>
          <a:bodyPr/>
          <a:lstStyle/>
          <a:p>
            <a:r>
              <a:rPr lang="en-US" altLang="zh-CN" sz="1400" b="1" dirty="0">
                <a:solidFill>
                  <a:schemeClr val="tx1"/>
                </a:solidFill>
                <a:latin typeface="+mn-ea"/>
                <a:ea typeface="+mn-ea"/>
              </a:rPr>
              <a:t>2018</a:t>
            </a:r>
            <a:r>
              <a:rPr lang="zh-CN" altLang="en-US" sz="1400" b="1" dirty="0">
                <a:solidFill>
                  <a:schemeClr val="tx1"/>
                </a:solidFill>
                <a:latin typeface="+mn-ea"/>
                <a:ea typeface="+mn-ea"/>
              </a:rPr>
              <a:t>年</a:t>
            </a:r>
            <a:r>
              <a:rPr lang="en-US" altLang="zh-CN" sz="1400" b="1" dirty="0">
                <a:solidFill>
                  <a:schemeClr val="tx1"/>
                </a:solidFill>
                <a:latin typeface="+mn-ea"/>
                <a:ea typeface="+mn-ea"/>
              </a:rPr>
              <a:t>6</a:t>
            </a:r>
            <a:r>
              <a:rPr lang="zh-CN" altLang="en-US" sz="1400" b="1" dirty="0">
                <a:solidFill>
                  <a:schemeClr val="tx1"/>
                </a:solidFill>
                <a:latin typeface="+mn-ea"/>
                <a:ea typeface="+mn-ea"/>
              </a:rPr>
              <a:t>月</a:t>
            </a:r>
            <a:r>
              <a:rPr lang="en-US" altLang="zh-CN" sz="1400" b="1" dirty="0">
                <a:solidFill>
                  <a:schemeClr val="tx1"/>
                </a:solidFill>
                <a:latin typeface="+mn-ea"/>
                <a:ea typeface="+mn-ea"/>
              </a:rPr>
              <a:t>27</a:t>
            </a:r>
            <a:r>
              <a:rPr lang="zh-CN" altLang="en-US" sz="1400" b="1" dirty="0">
                <a:solidFill>
                  <a:schemeClr val="tx1"/>
                </a:solidFill>
                <a:latin typeface="+mn-ea"/>
                <a:ea typeface="+mn-ea"/>
              </a:rPr>
              <a:t>日，公安部公布</a:t>
            </a:r>
            <a:r>
              <a:rPr lang="en-US" altLang="zh-CN" sz="1400" b="1" dirty="0">
                <a:solidFill>
                  <a:schemeClr val="tx1"/>
                </a:solidFill>
                <a:latin typeface="+mn-ea"/>
                <a:ea typeface="+mn-ea"/>
              </a:rPr>
              <a:t>《</a:t>
            </a:r>
            <a:r>
              <a:rPr lang="zh-CN" altLang="en-US" sz="1400" b="1" dirty="0">
                <a:solidFill>
                  <a:schemeClr val="tx1"/>
                </a:solidFill>
                <a:latin typeface="+mn-ea"/>
                <a:ea typeface="+mn-ea"/>
              </a:rPr>
              <a:t>网络安全等级保护条例（征求意见稿）</a:t>
            </a:r>
            <a:r>
              <a:rPr lang="en-US" altLang="zh-CN" sz="1400" b="1" dirty="0">
                <a:solidFill>
                  <a:schemeClr val="tx1"/>
                </a:solidFill>
                <a:latin typeface="+mn-ea"/>
                <a:ea typeface="+mn-ea"/>
              </a:rPr>
              <a:t>》</a:t>
            </a:r>
            <a:r>
              <a:rPr lang="zh-CN" altLang="en-US" sz="1400" b="1" dirty="0">
                <a:solidFill>
                  <a:schemeClr val="tx1"/>
                </a:solidFill>
                <a:latin typeface="+mn-ea"/>
                <a:ea typeface="+mn-ea"/>
              </a:rPr>
              <a:t>。</a:t>
            </a:r>
          </a:p>
        </p:txBody>
      </p:sp>
      <p:sp>
        <p:nvSpPr>
          <p:cNvPr id="10" name="文本占位符 9"/>
          <p:cNvSpPr>
            <a:spLocks noGrp="1"/>
          </p:cNvSpPr>
          <p:nvPr>
            <p:ph type="body" sz="quarter" idx="18"/>
          </p:nvPr>
        </p:nvSpPr>
        <p:spPr/>
        <p:txBody>
          <a:bodyPr/>
          <a:lstStyle/>
          <a:p>
            <a:r>
              <a:rPr lang="en-US" altLang="zh-CN" sz="1400" b="1" dirty="0">
                <a:solidFill>
                  <a:schemeClr val="tx1"/>
                </a:solidFill>
                <a:latin typeface="+mn-ea"/>
                <a:ea typeface="+mn-ea"/>
              </a:rPr>
              <a:t>2019</a:t>
            </a:r>
            <a:r>
              <a:rPr lang="zh-CN" altLang="en-US" sz="1400" b="1" dirty="0">
                <a:solidFill>
                  <a:schemeClr val="tx1"/>
                </a:solidFill>
                <a:latin typeface="+mn-ea"/>
                <a:ea typeface="+mn-ea"/>
              </a:rPr>
              <a:t>年</a:t>
            </a:r>
            <a:r>
              <a:rPr lang="en-US" altLang="zh-CN" sz="1400" b="1" dirty="0">
                <a:solidFill>
                  <a:schemeClr val="tx1"/>
                </a:solidFill>
                <a:latin typeface="+mn-ea"/>
                <a:ea typeface="+mn-ea"/>
              </a:rPr>
              <a:t>5</a:t>
            </a:r>
            <a:r>
              <a:rPr lang="zh-CN" altLang="en-US" sz="1400" b="1" dirty="0">
                <a:solidFill>
                  <a:schemeClr val="tx1"/>
                </a:solidFill>
                <a:latin typeface="+mn-ea"/>
                <a:ea typeface="+mn-ea"/>
              </a:rPr>
              <a:t>月，等保</a:t>
            </a:r>
            <a:r>
              <a:rPr lang="en-US" altLang="zh-CN" sz="1400" b="1" dirty="0">
                <a:solidFill>
                  <a:schemeClr val="tx1"/>
                </a:solidFill>
                <a:latin typeface="+mn-ea"/>
                <a:ea typeface="+mn-ea"/>
              </a:rPr>
              <a:t>2.0</a:t>
            </a:r>
            <a:r>
              <a:rPr lang="zh-CN" altLang="en-US" sz="1400" b="1" dirty="0">
                <a:solidFill>
                  <a:schemeClr val="tx1"/>
                </a:solidFill>
                <a:latin typeface="+mn-ea"/>
                <a:ea typeface="+mn-ea"/>
              </a:rPr>
              <a:t>标准正式发布，</a:t>
            </a:r>
            <a:r>
              <a:rPr lang="en-US" altLang="zh-CN" sz="1400" b="1" dirty="0">
                <a:solidFill>
                  <a:schemeClr val="tx1"/>
                </a:solidFill>
                <a:latin typeface="+mn-ea"/>
                <a:ea typeface="+mn-ea"/>
              </a:rPr>
              <a:t>12</a:t>
            </a:r>
            <a:r>
              <a:rPr lang="zh-CN" altLang="en-US" sz="1400" b="1" dirty="0">
                <a:solidFill>
                  <a:schemeClr val="tx1"/>
                </a:solidFill>
                <a:latin typeface="+mn-ea"/>
                <a:ea typeface="+mn-ea"/>
              </a:rPr>
              <a:t>月正式实施。</a:t>
            </a:r>
          </a:p>
        </p:txBody>
      </p:sp>
      <p:sp>
        <p:nvSpPr>
          <p:cNvPr id="11" name="文本占位符 10"/>
          <p:cNvSpPr>
            <a:spLocks noGrp="1"/>
          </p:cNvSpPr>
          <p:nvPr>
            <p:ph type="body" sz="quarter" idx="19"/>
          </p:nvPr>
        </p:nvSpPr>
        <p:spPr/>
        <p:txBody>
          <a:bodyPr/>
          <a:lstStyle/>
          <a:p>
            <a:r>
              <a:rPr lang="en-US" altLang="zh-CN" dirty="0"/>
              <a:t>2015</a:t>
            </a:r>
            <a:endParaRPr lang="zh-CN" altLang="en-US" dirty="0"/>
          </a:p>
        </p:txBody>
      </p:sp>
      <p:sp>
        <p:nvSpPr>
          <p:cNvPr id="12" name="文本占位符 11"/>
          <p:cNvSpPr>
            <a:spLocks noGrp="1"/>
          </p:cNvSpPr>
          <p:nvPr>
            <p:ph type="body" sz="quarter" idx="20"/>
          </p:nvPr>
        </p:nvSpPr>
        <p:spPr/>
        <p:txBody>
          <a:bodyPr/>
          <a:lstStyle/>
          <a:p>
            <a:r>
              <a:rPr lang="en-US" altLang="zh-CN" dirty="0"/>
              <a:t>2016</a:t>
            </a:r>
            <a:endParaRPr lang="zh-CN" altLang="en-US" dirty="0"/>
          </a:p>
        </p:txBody>
      </p:sp>
      <p:sp>
        <p:nvSpPr>
          <p:cNvPr id="13" name="文本占位符 12"/>
          <p:cNvSpPr>
            <a:spLocks noGrp="1"/>
          </p:cNvSpPr>
          <p:nvPr>
            <p:ph type="body" sz="quarter" idx="21"/>
          </p:nvPr>
        </p:nvSpPr>
        <p:spPr/>
        <p:txBody>
          <a:bodyPr/>
          <a:lstStyle/>
          <a:p>
            <a:r>
              <a:rPr lang="en-US" altLang="zh-CN" dirty="0"/>
              <a:t>2017</a:t>
            </a:r>
            <a:endParaRPr lang="zh-CN" altLang="en-US" dirty="0"/>
          </a:p>
        </p:txBody>
      </p:sp>
      <p:sp>
        <p:nvSpPr>
          <p:cNvPr id="14" name="文本占位符 13"/>
          <p:cNvSpPr>
            <a:spLocks noGrp="1"/>
          </p:cNvSpPr>
          <p:nvPr>
            <p:ph type="body" sz="quarter" idx="22"/>
          </p:nvPr>
        </p:nvSpPr>
        <p:spPr/>
        <p:txBody>
          <a:bodyPr/>
          <a:lstStyle/>
          <a:p>
            <a:r>
              <a:rPr lang="en-US" altLang="zh-CN" dirty="0"/>
              <a:t>2018</a:t>
            </a:r>
            <a:endParaRPr lang="zh-CN" altLang="en-US" dirty="0"/>
          </a:p>
        </p:txBody>
      </p:sp>
      <p:sp>
        <p:nvSpPr>
          <p:cNvPr id="15" name="文本占位符 14"/>
          <p:cNvSpPr>
            <a:spLocks noGrp="1"/>
          </p:cNvSpPr>
          <p:nvPr>
            <p:ph type="body" sz="quarter" idx="23"/>
          </p:nvPr>
        </p:nvSpPr>
        <p:spPr/>
        <p:txBody>
          <a:bodyPr/>
          <a:lstStyle/>
          <a:p>
            <a:r>
              <a:rPr lang="en-US" altLang="zh-CN" dirty="0"/>
              <a:t>2019</a:t>
            </a:r>
            <a:endParaRPr lang="zh-CN" altLang="en-US" dirty="0"/>
          </a:p>
        </p:txBody>
      </p:sp>
    </p:spTree>
    <p:extLst>
      <p:ext uri="{BB962C8B-B14F-4D97-AF65-F5344CB8AC3E}">
        <p14:creationId xmlns:p14="http://schemas.microsoft.com/office/powerpoint/2010/main" val="19107614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465" y="152004"/>
            <a:ext cx="8868077" cy="531286"/>
            <a:chOff x="161326" y="284535"/>
            <a:chExt cx="11298961" cy="676920"/>
          </a:xfrm>
        </p:grpSpPr>
        <p:sp>
          <p:nvSpPr>
            <p:cNvPr id="3"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等保</a:t>
              </a:r>
              <a:r>
                <a:rPr lang="en-US" altLang="zh-CN" sz="1600" b="1" dirty="0">
                  <a:solidFill>
                    <a:srgbClr val="0D0D27"/>
                  </a:solidFill>
                  <a:ea typeface="微软雅黑" panose="020B0503020204020204" charset="-122"/>
                  <a:cs typeface="+mn-ea"/>
                  <a:sym typeface="+mn-lt"/>
                </a:rPr>
                <a:t>2.0</a:t>
              </a:r>
              <a:r>
                <a:rPr lang="zh-CN" altLang="en-US" sz="1600" b="1" dirty="0">
                  <a:solidFill>
                    <a:srgbClr val="0D0D27"/>
                  </a:solidFill>
                  <a:ea typeface="微软雅黑" panose="020B0503020204020204" charset="-122"/>
                  <a:cs typeface="+mn-ea"/>
                  <a:sym typeface="+mn-lt"/>
                </a:rPr>
                <a:t>新时代标志</a:t>
              </a:r>
            </a:p>
          </p:txBody>
        </p:sp>
        <p:sp>
          <p:nvSpPr>
            <p:cNvPr id="4"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5" name="矩形 4"/>
            <p:cNvSpPr/>
            <p:nvPr/>
          </p:nvSpPr>
          <p:spPr>
            <a:xfrm flipV="1">
              <a:off x="3126930" y="802303"/>
              <a:ext cx="8333357" cy="55042"/>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38" name="图片 37" descr="1网安检测LOGO-RGB-02"/>
          <p:cNvPicPr>
            <a:picLocks noChangeAspect="1"/>
          </p:cNvPicPr>
          <p:nvPr/>
        </p:nvPicPr>
        <p:blipFill>
          <a:blip r:embed="rId3"/>
          <a:stretch>
            <a:fillRect/>
          </a:stretch>
        </p:blipFill>
        <p:spPr>
          <a:xfrm>
            <a:off x="7524115" y="81280"/>
            <a:ext cx="1560830" cy="520065"/>
          </a:xfrm>
          <a:prstGeom prst="rect">
            <a:avLst/>
          </a:prstGeom>
        </p:spPr>
      </p:pic>
      <p:sp>
        <p:nvSpPr>
          <p:cNvPr id="11" name="矩形 10">
            <a:extLst>
              <a:ext uri="{FF2B5EF4-FFF2-40B4-BE49-F238E27FC236}">
                <a16:creationId xmlns:a16="http://schemas.microsoft.com/office/drawing/2014/main" id="{B96135A1-E2EA-4D21-87D0-D0982A66BBB1}"/>
              </a:ext>
            </a:extLst>
          </p:cNvPr>
          <p:cNvSpPr/>
          <p:nvPr/>
        </p:nvSpPr>
        <p:spPr>
          <a:xfrm>
            <a:off x="515470" y="1506150"/>
            <a:ext cx="8238565" cy="2163533"/>
          </a:xfrm>
          <a:prstGeom prst="rect">
            <a:avLst/>
          </a:prstGeom>
        </p:spPr>
        <p:txBody>
          <a:bodyPr wrap="square"/>
          <a:lstStyle/>
          <a:p>
            <a:pPr marL="304800" indent="-304800" algn="just">
              <a:buFont typeface="Wingdings" panose="05000000000000000000" pitchFamily="2" charset="2"/>
              <a:buChar char="Ø"/>
            </a:pPr>
            <a:r>
              <a:rPr lang="en-US" dirty="0"/>
              <a:t>《</a:t>
            </a:r>
            <a:r>
              <a:rPr lang="zh-CN" dirty="0">
                <a:ea typeface="Microsoft YaHei"/>
              </a:rPr>
              <a:t>网络安全法</a:t>
            </a:r>
            <a:r>
              <a:rPr lang="en-US" dirty="0">
                <a:latin typeface="Microsoft YaHei"/>
              </a:rPr>
              <a:t>》</a:t>
            </a:r>
            <a:r>
              <a:rPr lang="zh-CN" dirty="0">
                <a:ea typeface="Microsoft YaHei"/>
              </a:rPr>
              <a:t>规定“国家实行网络安全等级保护制度”。标志了等级保护制度的法律地位。 </a:t>
            </a:r>
          </a:p>
          <a:p>
            <a:pPr marL="285750" indent="-285750" algn="just">
              <a:buFont typeface="Wingdings" panose="05000000000000000000" pitchFamily="2" charset="2"/>
              <a:buChar char="Ø"/>
            </a:pPr>
            <a:endParaRPr lang="zh-CN" dirty="0">
              <a:ea typeface="Microsoft YaHei"/>
            </a:endParaRPr>
          </a:p>
          <a:p>
            <a:pPr marL="304800" indent="-304800" algn="just">
              <a:buFont typeface="Wingdings" panose="05000000000000000000" pitchFamily="2" charset="2"/>
              <a:buChar char="Ø"/>
            </a:pPr>
            <a:r>
              <a:rPr lang="zh-CN" dirty="0">
                <a:ea typeface="Microsoft YaHei"/>
              </a:rPr>
              <a:t>公安部会同中央网信办、国家保密局和国家密码管理局，联合起草并上报了</a:t>
            </a:r>
            <a:r>
              <a:rPr lang="en-US" dirty="0">
                <a:latin typeface="Microsoft YaHei"/>
              </a:rPr>
              <a:t>《</a:t>
            </a:r>
            <a:r>
              <a:rPr lang="zh-CN" dirty="0">
                <a:ea typeface="Microsoft YaHei"/>
              </a:rPr>
              <a:t>网络安全等级保护条例</a:t>
            </a:r>
            <a:r>
              <a:rPr lang="en-US" dirty="0">
                <a:latin typeface="Microsoft YaHei"/>
              </a:rPr>
              <a:t>》</a:t>
            </a:r>
            <a:r>
              <a:rPr lang="zh-CN" dirty="0">
                <a:ea typeface="Microsoft YaHei"/>
              </a:rPr>
              <a:t>（草案）。</a:t>
            </a:r>
            <a:endParaRPr lang="en-US" altLang="zh-CN" dirty="0">
              <a:ea typeface="Microsoft YaHei"/>
            </a:endParaRPr>
          </a:p>
          <a:p>
            <a:pPr marL="304800" indent="-304800" algn="just">
              <a:buFont typeface="Wingdings" panose="05000000000000000000" pitchFamily="2" charset="2"/>
              <a:buChar char="Ø"/>
            </a:pPr>
            <a:endParaRPr lang="zh-CN" dirty="0">
              <a:ea typeface="Microsoft YaHei"/>
            </a:endParaRPr>
          </a:p>
          <a:p>
            <a:pPr marL="285750" indent="-285750" algn="just">
              <a:buFont typeface="Wingdings" panose="05000000000000000000" pitchFamily="2" charset="2"/>
              <a:buChar char="Ø"/>
            </a:pPr>
            <a:r>
              <a:rPr lang="zh-CN" dirty="0">
                <a:ea typeface="Microsoft YaHei"/>
              </a:rPr>
              <a:t> </a:t>
            </a:r>
            <a:r>
              <a:rPr lang="zh-CN" sz="1800" dirty="0">
                <a:latin typeface="宋体"/>
                <a:ea typeface="Microsoft YaHei"/>
              </a:rPr>
              <a:t>从</a:t>
            </a:r>
            <a:r>
              <a:rPr lang="zh-CN" sz="1800" dirty="0">
                <a:latin typeface="Calibri"/>
                <a:ea typeface="Microsoft YaHei"/>
              </a:rPr>
              <a:t>1994</a:t>
            </a:r>
            <a:r>
              <a:rPr lang="zh-CN" sz="1800" dirty="0">
                <a:latin typeface="宋体"/>
                <a:ea typeface="Microsoft YaHei"/>
              </a:rPr>
              <a:t>年国务院发布的“</a:t>
            </a:r>
            <a:r>
              <a:rPr lang="zh-CN" sz="1800" dirty="0">
                <a:latin typeface="Calibri"/>
                <a:ea typeface="Microsoft YaHei"/>
              </a:rPr>
              <a:t>147</a:t>
            </a:r>
            <a:r>
              <a:rPr lang="zh-CN" sz="1800" dirty="0">
                <a:latin typeface="宋体"/>
                <a:ea typeface="Microsoft YaHei"/>
              </a:rPr>
              <a:t>号令”到国家新标准出台并实施。</a:t>
            </a:r>
          </a:p>
        </p:txBody>
      </p:sp>
    </p:spTree>
    <p:extLst>
      <p:ext uri="{BB962C8B-B14F-4D97-AF65-F5344CB8AC3E}">
        <p14:creationId xmlns:p14="http://schemas.microsoft.com/office/powerpoint/2010/main" val="16855133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465" y="152004"/>
            <a:ext cx="8868077" cy="531286"/>
            <a:chOff x="161326" y="284535"/>
            <a:chExt cx="11298961" cy="676920"/>
          </a:xfrm>
        </p:grpSpPr>
        <p:sp>
          <p:nvSpPr>
            <p:cNvPr id="3"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等保</a:t>
              </a:r>
              <a:r>
                <a:rPr lang="en-US" altLang="zh-CN" sz="1600" b="1" dirty="0">
                  <a:solidFill>
                    <a:srgbClr val="0D0D27"/>
                  </a:solidFill>
                  <a:ea typeface="微软雅黑" panose="020B0503020204020204" charset="-122"/>
                  <a:cs typeface="+mn-ea"/>
                  <a:sym typeface="+mn-lt"/>
                </a:rPr>
                <a:t>2.0</a:t>
              </a:r>
              <a:r>
                <a:rPr lang="zh-CN" altLang="en-US" sz="1600" b="1" dirty="0">
                  <a:solidFill>
                    <a:srgbClr val="0D0D27"/>
                  </a:solidFill>
                  <a:ea typeface="微软雅黑" panose="020B0503020204020204" charset="-122"/>
                  <a:cs typeface="+mn-ea"/>
                  <a:sym typeface="+mn-lt"/>
                </a:rPr>
                <a:t>新时代目标要求</a:t>
              </a:r>
            </a:p>
          </p:txBody>
        </p:sp>
        <p:sp>
          <p:nvSpPr>
            <p:cNvPr id="4"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5" name="矩形 4"/>
            <p:cNvSpPr/>
            <p:nvPr/>
          </p:nvSpPr>
          <p:spPr>
            <a:xfrm flipV="1">
              <a:off x="3126930" y="802303"/>
              <a:ext cx="8333357" cy="55042"/>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38" name="图片 37" descr="1网安检测LOGO-RGB-02"/>
          <p:cNvPicPr>
            <a:picLocks noChangeAspect="1"/>
          </p:cNvPicPr>
          <p:nvPr/>
        </p:nvPicPr>
        <p:blipFill>
          <a:blip r:embed="rId2"/>
          <a:stretch>
            <a:fillRect/>
          </a:stretch>
        </p:blipFill>
        <p:spPr>
          <a:xfrm>
            <a:off x="7524115" y="81280"/>
            <a:ext cx="1560830" cy="520065"/>
          </a:xfrm>
          <a:prstGeom prst="rect">
            <a:avLst/>
          </a:prstGeom>
        </p:spPr>
      </p:pic>
      <p:sp>
        <p:nvSpPr>
          <p:cNvPr id="11" name="矩形 10">
            <a:extLst>
              <a:ext uri="{FF2B5EF4-FFF2-40B4-BE49-F238E27FC236}">
                <a16:creationId xmlns:a16="http://schemas.microsoft.com/office/drawing/2014/main" id="{B96135A1-E2EA-4D21-87D0-D0982A66BBB1}"/>
              </a:ext>
            </a:extLst>
          </p:cNvPr>
          <p:cNvSpPr/>
          <p:nvPr/>
        </p:nvSpPr>
        <p:spPr>
          <a:xfrm>
            <a:off x="528917" y="935176"/>
            <a:ext cx="8241400" cy="3769513"/>
          </a:xfrm>
          <a:prstGeom prst="rect">
            <a:avLst/>
          </a:prstGeom>
        </p:spPr>
        <p:txBody>
          <a:bodyPr wrap="square"/>
          <a:lstStyle/>
          <a:p>
            <a:pPr marL="285750" indent="-285750" algn="just">
              <a:lnSpc>
                <a:spcPct val="150000"/>
              </a:lnSpc>
              <a:buFont typeface="Wingdings" panose="05000000000000000000" pitchFamily="2" charset="2"/>
              <a:buChar char="Ø"/>
            </a:pPr>
            <a:r>
              <a:rPr lang="zh-CN" altLang="en-US" dirty="0">
                <a:ea typeface="Microsoft YaHei"/>
              </a:rPr>
              <a:t>落实“</a:t>
            </a:r>
            <a:r>
              <a:rPr lang="zh-CN" altLang="en-US" dirty="0">
                <a:solidFill>
                  <a:srgbClr val="FF0000"/>
                </a:solidFill>
                <a:ea typeface="Microsoft YaHei"/>
              </a:rPr>
              <a:t>分等级保护、突出重点、积极防御、综合防护</a:t>
            </a:r>
            <a:r>
              <a:rPr lang="zh-CN" altLang="en-US" dirty="0">
                <a:ea typeface="Microsoft YaHei"/>
              </a:rPr>
              <a:t>”的总体要求。</a:t>
            </a:r>
            <a:endParaRPr lang="zh-CN" dirty="0">
              <a:ea typeface="Microsoft YaHei"/>
            </a:endParaRPr>
          </a:p>
          <a:p>
            <a:pPr marL="304800" indent="-304800" algn="just">
              <a:lnSpc>
                <a:spcPct val="150000"/>
              </a:lnSpc>
              <a:buFont typeface="Wingdings" panose="05000000000000000000" pitchFamily="2" charset="2"/>
              <a:buChar char="Ø"/>
            </a:pPr>
            <a:r>
              <a:rPr lang="zh-CN" altLang="en-US" dirty="0">
                <a:ea typeface="Microsoft YaHei"/>
              </a:rPr>
              <a:t>建立“</a:t>
            </a:r>
            <a:r>
              <a:rPr lang="zh-CN" altLang="en-US" dirty="0">
                <a:solidFill>
                  <a:srgbClr val="FF0000"/>
                </a:solidFill>
                <a:ea typeface="Microsoft YaHei"/>
              </a:rPr>
              <a:t>打防管控</a:t>
            </a:r>
            <a:r>
              <a:rPr lang="zh-CN" altLang="en-US" dirty="0">
                <a:ea typeface="Microsoft YaHei"/>
              </a:rPr>
              <a:t>”一体化的网络安全综合防御体系，提升国家网络安全整体防御能力。</a:t>
            </a:r>
            <a:endParaRPr lang="en-US" altLang="zh-CN" dirty="0">
              <a:ea typeface="Microsoft YaHei"/>
            </a:endParaRPr>
          </a:p>
          <a:p>
            <a:pPr marL="304800" indent="-304800" algn="just">
              <a:lnSpc>
                <a:spcPct val="150000"/>
              </a:lnSpc>
              <a:buFont typeface="Wingdings" panose="05000000000000000000" pitchFamily="2" charset="2"/>
              <a:buChar char="Ø"/>
            </a:pPr>
            <a:r>
              <a:rPr lang="zh-CN" altLang="en-US" dirty="0">
                <a:ea typeface="Microsoft YaHei"/>
              </a:rPr>
              <a:t>变被动防护为</a:t>
            </a:r>
            <a:r>
              <a:rPr lang="zh-CN" altLang="en-US" dirty="0">
                <a:solidFill>
                  <a:srgbClr val="FF0000"/>
                </a:solidFill>
                <a:ea typeface="Microsoft YaHei"/>
              </a:rPr>
              <a:t>主动防护</a:t>
            </a:r>
            <a:r>
              <a:rPr lang="zh-CN" altLang="en-US" dirty="0">
                <a:ea typeface="Microsoft YaHei"/>
              </a:rPr>
              <a:t>，变静态防护为</a:t>
            </a:r>
            <a:r>
              <a:rPr lang="zh-CN" altLang="en-US" dirty="0">
                <a:solidFill>
                  <a:srgbClr val="FF0000"/>
                </a:solidFill>
                <a:ea typeface="Microsoft YaHei"/>
              </a:rPr>
              <a:t>动态防护</a:t>
            </a:r>
            <a:r>
              <a:rPr lang="zh-CN" altLang="en-US" dirty="0">
                <a:ea typeface="Microsoft YaHei"/>
              </a:rPr>
              <a:t>，变单点防护为</a:t>
            </a:r>
            <a:r>
              <a:rPr lang="zh-CN" altLang="en-US" dirty="0">
                <a:solidFill>
                  <a:srgbClr val="FF0000"/>
                </a:solidFill>
                <a:ea typeface="Microsoft YaHei"/>
              </a:rPr>
              <a:t>整体防控</a:t>
            </a:r>
            <a:r>
              <a:rPr lang="zh-CN" altLang="en-US" dirty="0">
                <a:ea typeface="Microsoft YaHei"/>
              </a:rPr>
              <a:t>，</a:t>
            </a:r>
            <a:endParaRPr lang="en-US" altLang="zh-CN" dirty="0">
              <a:ea typeface="Microsoft YaHei"/>
            </a:endParaRPr>
          </a:p>
          <a:p>
            <a:pPr algn="just">
              <a:lnSpc>
                <a:spcPct val="150000"/>
              </a:lnSpc>
            </a:pPr>
            <a:r>
              <a:rPr lang="zh-CN" altLang="en-US" dirty="0">
                <a:ea typeface="Microsoft YaHei"/>
              </a:rPr>
              <a:t>      变粗放防护为</a:t>
            </a:r>
            <a:r>
              <a:rPr lang="zh-CN" altLang="en-US" dirty="0">
                <a:solidFill>
                  <a:srgbClr val="FF0000"/>
                </a:solidFill>
                <a:ea typeface="Microsoft YaHei"/>
              </a:rPr>
              <a:t>精准防护</a:t>
            </a:r>
            <a:r>
              <a:rPr lang="zh-CN" altLang="en-US" dirty="0">
                <a:ea typeface="Microsoft YaHei"/>
              </a:rPr>
              <a:t>。</a:t>
            </a:r>
          </a:p>
          <a:p>
            <a:pPr marL="285750" indent="-285750" algn="just">
              <a:lnSpc>
                <a:spcPct val="150000"/>
              </a:lnSpc>
              <a:buFont typeface="Wingdings" panose="05000000000000000000" pitchFamily="2" charset="2"/>
              <a:buChar char="Ø"/>
            </a:pPr>
            <a:r>
              <a:rPr lang="zh-CN" altLang="en-US" sz="1800" dirty="0">
                <a:latin typeface="宋体"/>
                <a:ea typeface="Microsoft YaHei"/>
              </a:rPr>
              <a:t>重点保护</a:t>
            </a:r>
            <a:r>
              <a:rPr lang="zh-CN" altLang="en-US" sz="1800" dirty="0">
                <a:solidFill>
                  <a:srgbClr val="FF0000"/>
                </a:solidFill>
                <a:latin typeface="宋体"/>
                <a:ea typeface="Microsoft YaHei"/>
              </a:rPr>
              <a:t>关键信息基础设施</a:t>
            </a:r>
            <a:r>
              <a:rPr lang="zh-CN" altLang="en-US" sz="1800" dirty="0">
                <a:latin typeface="宋体"/>
                <a:ea typeface="Microsoft YaHei"/>
              </a:rPr>
              <a:t>、重要信息系统和大数据安全</a:t>
            </a:r>
            <a:r>
              <a:rPr lang="zh-CN" sz="1800" dirty="0">
                <a:latin typeface="宋体"/>
                <a:ea typeface="Microsoft YaHei"/>
              </a:rPr>
              <a:t>。</a:t>
            </a:r>
            <a:endParaRPr lang="en-US" altLang="zh-CN" sz="1800" dirty="0">
              <a:latin typeface="宋体"/>
              <a:ea typeface="Microsoft YaHei"/>
            </a:endParaRPr>
          </a:p>
          <a:p>
            <a:pPr marL="285750" indent="-285750" algn="just">
              <a:lnSpc>
                <a:spcPct val="150000"/>
              </a:lnSpc>
              <a:buFont typeface="Wingdings" panose="05000000000000000000" pitchFamily="2" charset="2"/>
              <a:buChar char="Ø"/>
            </a:pPr>
            <a:r>
              <a:rPr lang="zh-CN" altLang="en-US" sz="1800" dirty="0">
                <a:latin typeface="宋体"/>
                <a:ea typeface="Microsoft YaHei"/>
              </a:rPr>
              <a:t>全力推动网络安全产业、企业快速健康发展，打造世界一流的</a:t>
            </a:r>
            <a:r>
              <a:rPr lang="zh-CN" altLang="en-US" sz="1800" dirty="0">
                <a:solidFill>
                  <a:srgbClr val="FF0000"/>
                </a:solidFill>
                <a:latin typeface="宋体"/>
                <a:ea typeface="Microsoft YaHei"/>
              </a:rPr>
              <a:t>企业群</a:t>
            </a:r>
            <a:r>
              <a:rPr lang="zh-CN" altLang="en-US" sz="1800" dirty="0">
                <a:latin typeface="宋体"/>
                <a:ea typeface="Microsoft YaHei"/>
              </a:rPr>
              <a:t>。</a:t>
            </a:r>
            <a:endParaRPr lang="en-US" altLang="zh-CN" sz="1800" dirty="0">
              <a:latin typeface="宋体"/>
              <a:ea typeface="Microsoft YaHei"/>
            </a:endParaRPr>
          </a:p>
          <a:p>
            <a:pPr marL="285750" indent="-285750" algn="just">
              <a:lnSpc>
                <a:spcPct val="150000"/>
              </a:lnSpc>
              <a:buFont typeface="Wingdings" panose="05000000000000000000" pitchFamily="2" charset="2"/>
              <a:buChar char="Ø"/>
            </a:pPr>
            <a:r>
              <a:rPr lang="zh-CN" altLang="en-US" dirty="0">
                <a:latin typeface="宋体"/>
                <a:ea typeface="Microsoft YaHei"/>
              </a:rPr>
              <a:t>坚决落实“同步规划、同步建设、同步运行”网络安全保护措施的“</a:t>
            </a:r>
            <a:r>
              <a:rPr lang="zh-CN" altLang="en-US" dirty="0">
                <a:solidFill>
                  <a:srgbClr val="FF0000"/>
                </a:solidFill>
                <a:latin typeface="宋体"/>
                <a:ea typeface="Microsoft YaHei"/>
              </a:rPr>
              <a:t>三同步</a:t>
            </a:r>
            <a:r>
              <a:rPr lang="zh-CN" altLang="en-US" dirty="0">
                <a:latin typeface="宋体"/>
                <a:ea typeface="Microsoft YaHei"/>
              </a:rPr>
              <a:t>”要求。</a:t>
            </a:r>
            <a:endParaRPr lang="zh-CN" sz="1800" dirty="0">
              <a:latin typeface="宋体"/>
              <a:ea typeface="Microsoft YaHei"/>
            </a:endParaRPr>
          </a:p>
        </p:txBody>
      </p:sp>
    </p:spTree>
    <p:extLst>
      <p:ext uri="{BB962C8B-B14F-4D97-AF65-F5344CB8AC3E}">
        <p14:creationId xmlns:p14="http://schemas.microsoft.com/office/powerpoint/2010/main" val="14538866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465" y="152004"/>
            <a:ext cx="8868077" cy="531286"/>
            <a:chOff x="161326" y="284535"/>
            <a:chExt cx="11298961" cy="676920"/>
          </a:xfrm>
        </p:grpSpPr>
        <p:sp>
          <p:nvSpPr>
            <p:cNvPr id="3" name="文本框 32"/>
            <p:cNvSpPr txBox="1"/>
            <p:nvPr/>
          </p:nvSpPr>
          <p:spPr>
            <a:xfrm>
              <a:off x="161326" y="284535"/>
              <a:ext cx="3778002" cy="434467"/>
            </a:xfrm>
            <a:prstGeom prst="rect">
              <a:avLst/>
            </a:prstGeom>
            <a:noFill/>
          </p:spPr>
          <p:txBody>
            <a:bodyPr wrap="square" lIns="96429" tIns="48215" rIns="96429" bIns="48215" rtlCol="0">
              <a:spAutoFit/>
            </a:bodyPr>
            <a:lstStyle/>
            <a:p>
              <a:pPr defTabSz="963930"/>
              <a:r>
                <a:rPr lang="zh-CN" altLang="en-US" sz="1600" b="1" dirty="0">
                  <a:solidFill>
                    <a:srgbClr val="0D0D27"/>
                  </a:solidFill>
                  <a:ea typeface="微软雅黑" panose="020B0503020204020204" charset="-122"/>
                  <a:cs typeface="+mn-ea"/>
                  <a:sym typeface="+mn-lt"/>
                </a:rPr>
                <a:t>等保</a:t>
              </a:r>
              <a:r>
                <a:rPr lang="en-US" altLang="zh-CN" sz="1600" b="1" dirty="0">
                  <a:solidFill>
                    <a:srgbClr val="0D0D27"/>
                  </a:solidFill>
                  <a:ea typeface="微软雅黑" panose="020B0503020204020204" charset="-122"/>
                  <a:cs typeface="+mn-ea"/>
                  <a:sym typeface="+mn-lt"/>
                </a:rPr>
                <a:t>2.0</a:t>
              </a:r>
              <a:r>
                <a:rPr lang="zh-CN" altLang="en-US" sz="1600" b="1" dirty="0">
                  <a:solidFill>
                    <a:srgbClr val="0D0D27"/>
                  </a:solidFill>
                  <a:ea typeface="微软雅黑" panose="020B0503020204020204" charset="-122"/>
                  <a:cs typeface="+mn-ea"/>
                  <a:sym typeface="+mn-lt"/>
                </a:rPr>
                <a:t>新时代标准体系框架</a:t>
              </a:r>
            </a:p>
          </p:txBody>
        </p:sp>
        <p:sp>
          <p:nvSpPr>
            <p:cNvPr id="4" name="文本框 37"/>
            <p:cNvSpPr txBox="1"/>
            <p:nvPr/>
          </p:nvSpPr>
          <p:spPr>
            <a:xfrm>
              <a:off x="161326" y="605467"/>
              <a:ext cx="3494473" cy="355988"/>
            </a:xfrm>
            <a:prstGeom prst="rect">
              <a:avLst/>
            </a:prstGeom>
            <a:noFill/>
          </p:spPr>
          <p:txBody>
            <a:bodyPr wrap="square" lIns="96429" tIns="48215" rIns="96429" bIns="48215" rtlCol="0">
              <a:spAutoFit/>
            </a:bodyPr>
            <a:lstStyle/>
            <a:p>
              <a:pPr defTabSz="963930"/>
              <a:endParaRPr lang="zh-CN" altLang="en-US" sz="1200" dirty="0">
                <a:solidFill>
                  <a:schemeClr val="tx1">
                    <a:lumMod val="65000"/>
                    <a:lumOff val="35000"/>
                  </a:schemeClr>
                </a:solidFill>
                <a:ea typeface="微软雅黑" panose="020B0503020204020204" charset="-122"/>
                <a:cs typeface="+mn-ea"/>
                <a:sym typeface="+mn-lt"/>
              </a:endParaRPr>
            </a:p>
          </p:txBody>
        </p:sp>
        <p:sp>
          <p:nvSpPr>
            <p:cNvPr id="5" name="矩形 4"/>
            <p:cNvSpPr/>
            <p:nvPr/>
          </p:nvSpPr>
          <p:spPr>
            <a:xfrm flipV="1">
              <a:off x="3126930" y="802303"/>
              <a:ext cx="8333357" cy="55042"/>
            </a:xfrm>
            <a:prstGeom prst="rect">
              <a:avLst/>
            </a:prstGeom>
            <a:solidFill>
              <a:srgbClr val="2D3C87"/>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5" rIns="96429" bIns="48215" rtlCol="0" anchor="ctr"/>
            <a:lstStyle/>
            <a:p>
              <a:pPr algn="ctr" defTabSz="963930"/>
              <a:endParaRPr lang="zh-CN" altLang="en-US" sz="1970">
                <a:solidFill>
                  <a:srgbClr val="E7E6E6">
                    <a:lumMod val="50000"/>
                  </a:srgbClr>
                </a:solidFill>
                <a:ea typeface="微软雅黑" panose="020B0503020204020204" charset="-122"/>
                <a:cs typeface="+mn-ea"/>
                <a:sym typeface="+mn-lt"/>
              </a:endParaRPr>
            </a:p>
          </p:txBody>
        </p:sp>
      </p:grpSp>
      <p:pic>
        <p:nvPicPr>
          <p:cNvPr id="38" name="图片 37" descr="1网安检测LOGO-RGB-02"/>
          <p:cNvPicPr>
            <a:picLocks noChangeAspect="1"/>
          </p:cNvPicPr>
          <p:nvPr/>
        </p:nvPicPr>
        <p:blipFill>
          <a:blip r:embed="rId3"/>
          <a:stretch>
            <a:fillRect/>
          </a:stretch>
        </p:blipFill>
        <p:spPr>
          <a:xfrm>
            <a:off x="7524115" y="81280"/>
            <a:ext cx="1560830" cy="520065"/>
          </a:xfrm>
          <a:prstGeom prst="rect">
            <a:avLst/>
          </a:prstGeom>
        </p:spPr>
      </p:pic>
      <p:grpSp>
        <p:nvGrpSpPr>
          <p:cNvPr id="8" name="组合 7">
            <a:extLst>
              <a:ext uri="{FF2B5EF4-FFF2-40B4-BE49-F238E27FC236}">
                <a16:creationId xmlns:a16="http://schemas.microsoft.com/office/drawing/2014/main" id="{8D03D3F4-0092-4F94-A2B5-F3E70C04DC2B}"/>
              </a:ext>
            </a:extLst>
          </p:cNvPr>
          <p:cNvGrpSpPr/>
          <p:nvPr/>
        </p:nvGrpSpPr>
        <p:grpSpPr>
          <a:xfrm>
            <a:off x="1165413" y="915566"/>
            <a:ext cx="6613590" cy="3780844"/>
            <a:chOff x="1541329" y="915566"/>
            <a:chExt cx="6237673" cy="3654932"/>
          </a:xfrm>
        </p:grpSpPr>
        <p:sp>
          <p:nvSpPr>
            <p:cNvPr id="9" name="矩形 8">
              <a:extLst>
                <a:ext uri="{FF2B5EF4-FFF2-40B4-BE49-F238E27FC236}">
                  <a16:creationId xmlns:a16="http://schemas.microsoft.com/office/drawing/2014/main" id="{9B89C7F2-438C-4A2C-A4BC-73A8039B2665}"/>
                </a:ext>
              </a:extLst>
            </p:cNvPr>
            <p:cNvSpPr/>
            <p:nvPr/>
          </p:nvSpPr>
          <p:spPr>
            <a:xfrm>
              <a:off x="1583077" y="4326043"/>
              <a:ext cx="6184493" cy="244455"/>
            </a:xfrm>
            <a:prstGeom prst="rect">
              <a:avLst/>
            </a:prstGeom>
            <a:solidFill>
              <a:schemeClr val="accent5">
                <a:lumMod val="75000"/>
              </a:schemeClr>
            </a:solidFill>
            <a:ln>
              <a:noFill/>
            </a:ln>
          </p:spPr>
          <p:txBody>
            <a:bodyPr anchor="ctr"/>
            <a:lstStyle/>
            <a:p>
              <a:pPr algn="ctr"/>
              <a:r>
                <a:rPr lang="zh-CN" sz="1200">
                  <a:solidFill>
                    <a:schemeClr val="lt1"/>
                  </a:solidFill>
                  <a:latin typeface="微软雅黑"/>
                  <a:ea typeface="微软雅黑"/>
                </a:rPr>
                <a:t>网络安全等级保护条例（总要求</a:t>
              </a:r>
              <a:r>
                <a:rPr lang="en-US" sz="1200">
                  <a:solidFill>
                    <a:schemeClr val="lt1"/>
                  </a:solidFill>
                  <a:latin typeface="微软雅黑"/>
                  <a:ea typeface="微软雅黑"/>
                </a:rPr>
                <a:t>/</a:t>
              </a:r>
              <a:r>
                <a:rPr lang="zh-CN" sz="1200">
                  <a:solidFill>
                    <a:schemeClr val="lt1"/>
                  </a:solidFill>
                  <a:latin typeface="微软雅黑"/>
                  <a:ea typeface="微软雅黑"/>
                </a:rPr>
                <a:t>上位文件） </a:t>
              </a:r>
            </a:p>
          </p:txBody>
        </p:sp>
        <p:sp>
          <p:nvSpPr>
            <p:cNvPr id="10" name="矩形 9">
              <a:extLst>
                <a:ext uri="{FF2B5EF4-FFF2-40B4-BE49-F238E27FC236}">
                  <a16:creationId xmlns:a16="http://schemas.microsoft.com/office/drawing/2014/main" id="{835F73FC-58DE-4B02-BCF2-84A0D443B2C2}"/>
                </a:ext>
              </a:extLst>
            </p:cNvPr>
            <p:cNvSpPr/>
            <p:nvPr/>
          </p:nvSpPr>
          <p:spPr>
            <a:xfrm>
              <a:off x="1594509" y="3925639"/>
              <a:ext cx="6184493" cy="244455"/>
            </a:xfrm>
            <a:prstGeom prst="rect">
              <a:avLst/>
            </a:prstGeom>
            <a:solidFill>
              <a:schemeClr val="accent5">
                <a:lumMod val="75000"/>
              </a:schemeClr>
            </a:solidFill>
            <a:ln>
              <a:noFill/>
            </a:ln>
          </p:spPr>
          <p:txBody>
            <a:bodyPr anchor="ctr"/>
            <a:lstStyle/>
            <a:p>
              <a:pPr algn="ctr"/>
              <a:r>
                <a:rPr lang="zh-CN" sz="1200" dirty="0">
                  <a:solidFill>
                    <a:schemeClr val="lt1"/>
                  </a:solidFill>
                  <a:latin typeface="微软雅黑"/>
                  <a:ea typeface="微软雅黑"/>
                </a:rPr>
                <a:t>计算机信息系统安全保护等级划分准则（</a:t>
              </a:r>
              <a:r>
                <a:rPr lang="en-US" sz="1200" dirty="0">
                  <a:solidFill>
                    <a:schemeClr val="lt1"/>
                  </a:solidFill>
                  <a:latin typeface="微软雅黑"/>
                  <a:ea typeface="微软雅黑"/>
                </a:rPr>
                <a:t>GB 17859-1999</a:t>
              </a:r>
              <a:r>
                <a:rPr lang="zh-CN" sz="1200" dirty="0">
                  <a:solidFill>
                    <a:schemeClr val="lt1"/>
                  </a:solidFill>
                  <a:latin typeface="微软雅黑"/>
                  <a:ea typeface="微软雅黑"/>
                </a:rPr>
                <a:t>）（上位标准） </a:t>
              </a:r>
            </a:p>
          </p:txBody>
        </p:sp>
        <p:sp>
          <p:nvSpPr>
            <p:cNvPr id="12" name="矩形 11">
              <a:extLst>
                <a:ext uri="{FF2B5EF4-FFF2-40B4-BE49-F238E27FC236}">
                  <a16:creationId xmlns:a16="http://schemas.microsoft.com/office/drawing/2014/main" id="{A8CC90C4-45DA-48F0-999F-13EBF6F09276}"/>
                </a:ext>
              </a:extLst>
            </p:cNvPr>
            <p:cNvSpPr/>
            <p:nvPr/>
          </p:nvSpPr>
          <p:spPr>
            <a:xfrm>
              <a:off x="1583077" y="3520094"/>
              <a:ext cx="6184493" cy="244455"/>
            </a:xfrm>
            <a:prstGeom prst="rect">
              <a:avLst/>
            </a:prstGeom>
            <a:solidFill>
              <a:srgbClr val="FFC000"/>
            </a:solidFill>
            <a:ln>
              <a:noFill/>
            </a:ln>
          </p:spPr>
          <p:txBody>
            <a:bodyPr anchor="ctr"/>
            <a:lstStyle/>
            <a:p>
              <a:pPr algn="ctr"/>
              <a:r>
                <a:rPr lang="zh-CN" sz="1200" dirty="0">
                  <a:solidFill>
                    <a:schemeClr val="lt1"/>
                  </a:solidFill>
                  <a:latin typeface="微软雅黑"/>
                  <a:ea typeface="微软雅黑"/>
                </a:rPr>
                <a:t>网络安全等级保护基本要求（</a:t>
              </a:r>
              <a:r>
                <a:rPr lang="en-US" sz="1200" dirty="0">
                  <a:solidFill>
                    <a:schemeClr val="lt1"/>
                  </a:solidFill>
                  <a:latin typeface="微软雅黑"/>
                  <a:ea typeface="微软雅黑"/>
                </a:rPr>
                <a:t>GB/T22239-2019</a:t>
              </a:r>
              <a:r>
                <a:rPr lang="zh-CN" sz="1200" dirty="0">
                  <a:solidFill>
                    <a:schemeClr val="lt1"/>
                  </a:solidFill>
                  <a:latin typeface="微软雅黑"/>
                  <a:ea typeface="微软雅黑"/>
                </a:rPr>
                <a:t>） </a:t>
              </a:r>
            </a:p>
          </p:txBody>
        </p:sp>
        <p:sp>
          <p:nvSpPr>
            <p:cNvPr id="13" name="箭头: 下 12">
              <a:extLst>
                <a:ext uri="{FF2B5EF4-FFF2-40B4-BE49-F238E27FC236}">
                  <a16:creationId xmlns:a16="http://schemas.microsoft.com/office/drawing/2014/main" id="{22C08A14-7CCC-46AB-B9F1-80BBE4CB07C5}"/>
                </a:ext>
              </a:extLst>
            </p:cNvPr>
            <p:cNvSpPr/>
            <p:nvPr/>
          </p:nvSpPr>
          <p:spPr>
            <a:xfrm flipV="1">
              <a:off x="2856385" y="4200812"/>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14" name="箭头: 下 13">
              <a:extLst>
                <a:ext uri="{FF2B5EF4-FFF2-40B4-BE49-F238E27FC236}">
                  <a16:creationId xmlns:a16="http://schemas.microsoft.com/office/drawing/2014/main" id="{1F149290-396A-4A21-9297-E73389A9DFD4}"/>
                </a:ext>
              </a:extLst>
            </p:cNvPr>
            <p:cNvSpPr/>
            <p:nvPr/>
          </p:nvSpPr>
          <p:spPr>
            <a:xfrm flipV="1">
              <a:off x="5691786" y="4200812"/>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15" name="箭头: 下 14">
              <a:extLst>
                <a:ext uri="{FF2B5EF4-FFF2-40B4-BE49-F238E27FC236}">
                  <a16:creationId xmlns:a16="http://schemas.microsoft.com/office/drawing/2014/main" id="{8B000F25-B00F-4CAD-B3AE-9ABAA47858EF}"/>
                </a:ext>
              </a:extLst>
            </p:cNvPr>
            <p:cNvSpPr/>
            <p:nvPr/>
          </p:nvSpPr>
          <p:spPr>
            <a:xfrm flipV="1">
              <a:off x="3948537" y="3001081"/>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16" name="矩形 15">
              <a:extLst>
                <a:ext uri="{FF2B5EF4-FFF2-40B4-BE49-F238E27FC236}">
                  <a16:creationId xmlns:a16="http://schemas.microsoft.com/office/drawing/2014/main" id="{45018617-0A3F-4C31-AFFA-5BC578E14AFC}"/>
                </a:ext>
              </a:extLst>
            </p:cNvPr>
            <p:cNvSpPr/>
            <p:nvPr/>
          </p:nvSpPr>
          <p:spPr>
            <a:xfrm>
              <a:off x="1576742" y="3139578"/>
              <a:ext cx="2887589" cy="244455"/>
            </a:xfrm>
            <a:prstGeom prst="rect">
              <a:avLst/>
            </a:prstGeom>
            <a:solidFill>
              <a:schemeClr val="accent6">
                <a:lumMod val="75000"/>
              </a:schemeClr>
            </a:solidFill>
            <a:ln>
              <a:noFill/>
            </a:ln>
          </p:spPr>
          <p:txBody>
            <a:bodyPr anchor="ctr"/>
            <a:lstStyle/>
            <a:p>
              <a:pPr algn="ctr"/>
              <a:r>
                <a:rPr lang="zh-CN" sz="1200">
                  <a:solidFill>
                    <a:schemeClr val="lt1"/>
                  </a:solidFill>
                  <a:latin typeface="微软雅黑"/>
                  <a:ea typeface="微软雅黑"/>
                </a:rPr>
                <a:t>网络安全等级保护基本要求的行业细则</a:t>
              </a:r>
            </a:p>
          </p:txBody>
        </p:sp>
        <p:sp>
          <p:nvSpPr>
            <p:cNvPr id="17" name="椭圆 16">
              <a:extLst>
                <a:ext uri="{FF2B5EF4-FFF2-40B4-BE49-F238E27FC236}">
                  <a16:creationId xmlns:a16="http://schemas.microsoft.com/office/drawing/2014/main" id="{4CE0F8D5-F60C-4096-9915-63E0A4C8FAF0}"/>
                </a:ext>
              </a:extLst>
            </p:cNvPr>
            <p:cNvSpPr/>
            <p:nvPr/>
          </p:nvSpPr>
          <p:spPr>
            <a:xfrm>
              <a:off x="3655859" y="1912967"/>
              <a:ext cx="2093428" cy="943058"/>
            </a:xfrm>
            <a:prstGeom prst="ellipse">
              <a:avLst/>
            </a:prstGeom>
            <a:solidFill>
              <a:schemeClr val="accent5">
                <a:lumMod val="75000"/>
              </a:schemeClr>
            </a:solidFill>
            <a:ln>
              <a:noFill/>
            </a:ln>
          </p:spPr>
          <p:txBody>
            <a:bodyPr anchor="ctr"/>
            <a:lstStyle/>
            <a:p>
              <a:pPr algn="ctr"/>
              <a:r>
                <a:rPr lang="zh-CN" sz="1200">
                  <a:solidFill>
                    <a:schemeClr val="lt1"/>
                  </a:solidFill>
                  <a:latin typeface="微软雅黑"/>
                  <a:ea typeface="微软雅黑"/>
                </a:rPr>
                <a:t>网络安全等级保护建设整改</a:t>
              </a:r>
            </a:p>
          </p:txBody>
        </p:sp>
        <p:sp>
          <p:nvSpPr>
            <p:cNvPr id="18" name="椭圆 17">
              <a:extLst>
                <a:ext uri="{FF2B5EF4-FFF2-40B4-BE49-F238E27FC236}">
                  <a16:creationId xmlns:a16="http://schemas.microsoft.com/office/drawing/2014/main" id="{9B3588BF-40C2-42FD-9CF2-30ABF7CE00CE}"/>
                </a:ext>
              </a:extLst>
            </p:cNvPr>
            <p:cNvSpPr/>
            <p:nvPr/>
          </p:nvSpPr>
          <p:spPr>
            <a:xfrm>
              <a:off x="4154923" y="2714433"/>
              <a:ext cx="1095299" cy="279248"/>
            </a:xfrm>
            <a:prstGeom prst="ellipse">
              <a:avLst/>
            </a:prstGeom>
            <a:solidFill>
              <a:schemeClr val="accent5">
                <a:lumMod val="75000"/>
              </a:schemeClr>
            </a:solidFill>
            <a:ln w="3175">
              <a:solidFill>
                <a:schemeClr val="tx1"/>
              </a:solidFill>
              <a:prstDash val="solid"/>
            </a:ln>
          </p:spPr>
          <p:txBody>
            <a:bodyPr anchor="ctr"/>
            <a:lstStyle/>
            <a:p>
              <a:pPr algn="ctr"/>
              <a:r>
                <a:rPr lang="zh-CN" sz="1100">
                  <a:solidFill>
                    <a:schemeClr val="lt1"/>
                  </a:solidFill>
                  <a:latin typeface="微软雅黑"/>
                  <a:ea typeface="微软雅黑"/>
                </a:rPr>
                <a:t>基本要求</a:t>
              </a:r>
            </a:p>
          </p:txBody>
        </p:sp>
        <p:sp>
          <p:nvSpPr>
            <p:cNvPr id="19" name="箭头: 下 18">
              <a:extLst>
                <a:ext uri="{FF2B5EF4-FFF2-40B4-BE49-F238E27FC236}">
                  <a16:creationId xmlns:a16="http://schemas.microsoft.com/office/drawing/2014/main" id="{3DFE27CF-6986-4BC9-ACC0-5AEA457D4377}"/>
                </a:ext>
              </a:extLst>
            </p:cNvPr>
            <p:cNvSpPr/>
            <p:nvPr/>
          </p:nvSpPr>
          <p:spPr>
            <a:xfrm flipV="1">
              <a:off x="2672750" y="3401347"/>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20" name="箭头: 下 19">
              <a:extLst>
                <a:ext uri="{FF2B5EF4-FFF2-40B4-BE49-F238E27FC236}">
                  <a16:creationId xmlns:a16="http://schemas.microsoft.com/office/drawing/2014/main" id="{E8E7A520-21DD-418A-B331-AEDD04C72D74}"/>
                </a:ext>
              </a:extLst>
            </p:cNvPr>
            <p:cNvSpPr/>
            <p:nvPr/>
          </p:nvSpPr>
          <p:spPr>
            <a:xfrm flipV="1">
              <a:off x="2856385" y="3795267"/>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21" name="箭头: 下 20">
              <a:extLst>
                <a:ext uri="{FF2B5EF4-FFF2-40B4-BE49-F238E27FC236}">
                  <a16:creationId xmlns:a16="http://schemas.microsoft.com/office/drawing/2014/main" id="{D8849970-4568-4F22-A7B0-3B266C674F3D}"/>
                </a:ext>
              </a:extLst>
            </p:cNvPr>
            <p:cNvSpPr/>
            <p:nvPr/>
          </p:nvSpPr>
          <p:spPr>
            <a:xfrm flipV="1">
              <a:off x="5691786" y="3795267"/>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22" name="箭头: 下 21">
              <a:extLst>
                <a:ext uri="{FF2B5EF4-FFF2-40B4-BE49-F238E27FC236}">
                  <a16:creationId xmlns:a16="http://schemas.microsoft.com/office/drawing/2014/main" id="{5584061A-C7B1-4C31-9E71-2D4824605624}"/>
                </a:ext>
              </a:extLst>
            </p:cNvPr>
            <p:cNvSpPr/>
            <p:nvPr/>
          </p:nvSpPr>
          <p:spPr>
            <a:xfrm flipV="1">
              <a:off x="4948635" y="2992085"/>
              <a:ext cx="603173" cy="497291"/>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grpSp>
          <p:nvGrpSpPr>
            <p:cNvPr id="23" name="组合 22">
              <a:extLst>
                <a:ext uri="{FF2B5EF4-FFF2-40B4-BE49-F238E27FC236}">
                  <a16:creationId xmlns:a16="http://schemas.microsoft.com/office/drawing/2014/main" id="{B00A4979-2D61-4790-A49D-7D5E9C0E881D}"/>
                </a:ext>
              </a:extLst>
            </p:cNvPr>
            <p:cNvGrpSpPr/>
            <p:nvPr/>
          </p:nvGrpSpPr>
          <p:grpSpPr>
            <a:xfrm>
              <a:off x="5519655" y="2082947"/>
              <a:ext cx="518534" cy="599281"/>
              <a:chOff x="5354198" y="2941504"/>
              <a:chExt cx="691379" cy="799041"/>
            </a:xfrm>
            <a:solidFill>
              <a:schemeClr val="accent5">
                <a:lumMod val="75000"/>
              </a:schemeClr>
            </a:solidFill>
          </p:grpSpPr>
          <p:sp>
            <p:nvSpPr>
              <p:cNvPr id="42" name="椭圆 41">
                <a:extLst>
                  <a:ext uri="{FF2B5EF4-FFF2-40B4-BE49-F238E27FC236}">
                    <a16:creationId xmlns:a16="http://schemas.microsoft.com/office/drawing/2014/main" id="{634C198E-B162-4F95-A7E4-3007DD54E7A5}"/>
                  </a:ext>
                </a:extLst>
              </p:cNvPr>
              <p:cNvSpPr/>
              <p:nvPr/>
            </p:nvSpPr>
            <p:spPr>
              <a:xfrm>
                <a:off x="5354198" y="2941504"/>
                <a:ext cx="691379" cy="799041"/>
              </a:xfrm>
              <a:prstGeom prst="ellipse">
                <a:avLst/>
              </a:prstGeom>
              <a:grpFill/>
              <a:ln w="3175">
                <a:solidFill>
                  <a:schemeClr val="tx1"/>
                </a:solidFill>
                <a:prstDash val="solid"/>
              </a:ln>
            </p:spPr>
            <p:txBody>
              <a:bodyPr anchor="ctr"/>
              <a:lstStyle/>
              <a:p>
                <a:pPr algn="ctr"/>
                <a:endParaRPr lang="zh-CN" sz="1100">
                  <a:solidFill>
                    <a:schemeClr val="lt1"/>
                  </a:solidFill>
                  <a:latin typeface="微软雅黑"/>
                  <a:ea typeface="微软雅黑"/>
                </a:endParaRPr>
              </a:p>
            </p:txBody>
          </p:sp>
          <p:sp>
            <p:nvSpPr>
              <p:cNvPr id="43" name="文本框 42">
                <a:extLst>
                  <a:ext uri="{FF2B5EF4-FFF2-40B4-BE49-F238E27FC236}">
                    <a16:creationId xmlns:a16="http://schemas.microsoft.com/office/drawing/2014/main" id="{B5452046-4ECA-4EB5-9C43-3CC5972437B9}"/>
                  </a:ext>
                </a:extLst>
              </p:cNvPr>
              <p:cNvSpPr txBox="1"/>
              <p:nvPr/>
            </p:nvSpPr>
            <p:spPr>
              <a:xfrm>
                <a:off x="5410905" y="3027423"/>
                <a:ext cx="622392" cy="574516"/>
              </a:xfrm>
              <a:prstGeom prst="rect">
                <a:avLst/>
              </a:prstGeom>
              <a:noFill/>
              <a:ln>
                <a:noFill/>
              </a:ln>
            </p:spPr>
            <p:txBody>
              <a:bodyPr wrap="none">
                <a:spAutoFit/>
              </a:bodyPr>
              <a:lstStyle/>
              <a:p>
                <a:pPr algn="ctr"/>
                <a:r>
                  <a:rPr lang="zh-CN" sz="1100">
                    <a:solidFill>
                      <a:schemeClr val="bg1"/>
                    </a:solidFill>
                    <a:latin typeface="微软雅黑"/>
                    <a:ea typeface="微软雅黑"/>
                  </a:rPr>
                  <a:t>方法</a:t>
                </a:r>
              </a:p>
              <a:p>
                <a:pPr algn="ctr"/>
                <a:r>
                  <a:rPr lang="zh-CN" sz="1100">
                    <a:solidFill>
                      <a:schemeClr val="bg1"/>
                    </a:solidFill>
                    <a:latin typeface="微软雅黑"/>
                    <a:ea typeface="微软雅黑"/>
                  </a:rPr>
                  <a:t>指导</a:t>
                </a:r>
              </a:p>
            </p:txBody>
          </p:sp>
        </p:grpSp>
        <p:grpSp>
          <p:nvGrpSpPr>
            <p:cNvPr id="24" name="组合 23">
              <a:extLst>
                <a:ext uri="{FF2B5EF4-FFF2-40B4-BE49-F238E27FC236}">
                  <a16:creationId xmlns:a16="http://schemas.microsoft.com/office/drawing/2014/main" id="{2D6D9721-46BE-4F14-ACEC-9644810596BC}"/>
                </a:ext>
              </a:extLst>
            </p:cNvPr>
            <p:cNvGrpSpPr/>
            <p:nvPr/>
          </p:nvGrpSpPr>
          <p:grpSpPr>
            <a:xfrm>
              <a:off x="3358572" y="2082947"/>
              <a:ext cx="518534" cy="599281"/>
              <a:chOff x="5354198" y="2941504"/>
              <a:chExt cx="691379" cy="799041"/>
            </a:xfrm>
            <a:solidFill>
              <a:schemeClr val="accent5">
                <a:lumMod val="75000"/>
              </a:schemeClr>
            </a:solidFill>
          </p:grpSpPr>
          <p:sp>
            <p:nvSpPr>
              <p:cNvPr id="40" name="椭圆 39">
                <a:extLst>
                  <a:ext uri="{FF2B5EF4-FFF2-40B4-BE49-F238E27FC236}">
                    <a16:creationId xmlns:a16="http://schemas.microsoft.com/office/drawing/2014/main" id="{C944FAB0-8A56-4741-9BEC-E65E9F662B3D}"/>
                  </a:ext>
                </a:extLst>
              </p:cNvPr>
              <p:cNvSpPr/>
              <p:nvPr/>
            </p:nvSpPr>
            <p:spPr>
              <a:xfrm>
                <a:off x="5354198" y="2941504"/>
                <a:ext cx="691379" cy="799041"/>
              </a:xfrm>
              <a:prstGeom prst="ellipse">
                <a:avLst/>
              </a:prstGeom>
              <a:grpFill/>
              <a:ln w="3175">
                <a:solidFill>
                  <a:schemeClr val="tx1"/>
                </a:solidFill>
                <a:prstDash val="solid"/>
              </a:ln>
            </p:spPr>
            <p:txBody>
              <a:bodyPr anchor="ctr"/>
              <a:lstStyle/>
              <a:p>
                <a:pPr algn="ctr"/>
                <a:endParaRPr lang="zh-CN" sz="1100">
                  <a:solidFill>
                    <a:schemeClr val="lt1"/>
                  </a:solidFill>
                  <a:latin typeface="微软雅黑"/>
                  <a:ea typeface="微软雅黑"/>
                </a:endParaRPr>
              </a:p>
            </p:txBody>
          </p:sp>
          <p:sp>
            <p:nvSpPr>
              <p:cNvPr id="41" name="文本框 40">
                <a:extLst>
                  <a:ext uri="{FF2B5EF4-FFF2-40B4-BE49-F238E27FC236}">
                    <a16:creationId xmlns:a16="http://schemas.microsoft.com/office/drawing/2014/main" id="{7A85E45B-10AE-4132-AB1E-5AF4A461CD31}"/>
                  </a:ext>
                </a:extLst>
              </p:cNvPr>
              <p:cNvSpPr txBox="1"/>
              <p:nvPr/>
            </p:nvSpPr>
            <p:spPr>
              <a:xfrm>
                <a:off x="5410905" y="3027423"/>
                <a:ext cx="622392" cy="574516"/>
              </a:xfrm>
              <a:prstGeom prst="rect">
                <a:avLst/>
              </a:prstGeom>
              <a:noFill/>
              <a:ln>
                <a:noFill/>
              </a:ln>
            </p:spPr>
            <p:txBody>
              <a:bodyPr wrap="none">
                <a:spAutoFit/>
              </a:bodyPr>
              <a:lstStyle/>
              <a:p>
                <a:pPr algn="ctr"/>
                <a:r>
                  <a:rPr lang="zh-CN" sz="1100">
                    <a:solidFill>
                      <a:schemeClr val="bg1"/>
                    </a:solidFill>
                    <a:latin typeface="微软雅黑"/>
                    <a:ea typeface="微软雅黑"/>
                  </a:rPr>
                  <a:t>状态</a:t>
                </a:r>
                <a:endParaRPr lang="en-US" sz="1100">
                  <a:solidFill>
                    <a:schemeClr val="bg1"/>
                  </a:solidFill>
                  <a:latin typeface="微软雅黑"/>
                  <a:ea typeface="微软雅黑"/>
                </a:endParaRPr>
              </a:p>
              <a:p>
                <a:pPr algn="ctr"/>
                <a:r>
                  <a:rPr lang="zh-CN" sz="1100">
                    <a:solidFill>
                      <a:schemeClr val="bg1"/>
                    </a:solidFill>
                    <a:latin typeface="微软雅黑"/>
                    <a:ea typeface="微软雅黑"/>
                  </a:rPr>
                  <a:t>分析</a:t>
                </a:r>
              </a:p>
            </p:txBody>
          </p:sp>
        </p:grpSp>
        <p:sp>
          <p:nvSpPr>
            <p:cNvPr id="25" name="椭圆 24">
              <a:extLst>
                <a:ext uri="{FF2B5EF4-FFF2-40B4-BE49-F238E27FC236}">
                  <a16:creationId xmlns:a16="http://schemas.microsoft.com/office/drawing/2014/main" id="{1D2EDBE1-E7A8-421A-ADAA-71C9F961936B}"/>
                </a:ext>
              </a:extLst>
            </p:cNvPr>
            <p:cNvSpPr/>
            <p:nvPr/>
          </p:nvSpPr>
          <p:spPr>
            <a:xfrm>
              <a:off x="4167176" y="1718748"/>
              <a:ext cx="1095299" cy="279248"/>
            </a:xfrm>
            <a:prstGeom prst="ellipse">
              <a:avLst/>
            </a:prstGeom>
            <a:solidFill>
              <a:schemeClr val="accent5">
                <a:lumMod val="75000"/>
              </a:schemeClr>
            </a:solidFill>
            <a:ln w="3175">
              <a:solidFill>
                <a:schemeClr val="tx1"/>
              </a:solidFill>
              <a:prstDash val="solid"/>
            </a:ln>
          </p:spPr>
          <p:txBody>
            <a:bodyPr anchor="ctr"/>
            <a:lstStyle/>
            <a:p>
              <a:pPr algn="ctr"/>
              <a:r>
                <a:rPr lang="zh-CN" sz="1100">
                  <a:solidFill>
                    <a:schemeClr val="lt1"/>
                  </a:solidFill>
                  <a:latin typeface="微软雅黑"/>
                  <a:ea typeface="微软雅黑"/>
                </a:rPr>
                <a:t>安全定级</a:t>
              </a:r>
            </a:p>
          </p:txBody>
        </p:sp>
        <p:sp>
          <p:nvSpPr>
            <p:cNvPr id="26" name="矩形 25">
              <a:extLst>
                <a:ext uri="{FF2B5EF4-FFF2-40B4-BE49-F238E27FC236}">
                  <a16:creationId xmlns:a16="http://schemas.microsoft.com/office/drawing/2014/main" id="{CCB3A79C-4BB5-41B7-BAEA-32A0936A4AC1}"/>
                </a:ext>
              </a:extLst>
            </p:cNvPr>
            <p:cNvSpPr/>
            <p:nvPr/>
          </p:nvSpPr>
          <p:spPr>
            <a:xfrm>
              <a:off x="6367964" y="1493423"/>
              <a:ext cx="1364194" cy="1907924"/>
            </a:xfrm>
            <a:prstGeom prst="rect">
              <a:avLst/>
            </a:prstGeom>
            <a:noFill/>
            <a:ln>
              <a:noFill/>
            </a:ln>
          </p:spPr>
          <p:txBody>
            <a:bodyPr anchor="ctr"/>
            <a:lstStyle/>
            <a:p>
              <a:pPr algn="ctr"/>
              <a:endParaRPr lang="zh-CN" sz="1200">
                <a:solidFill>
                  <a:schemeClr val="lt1"/>
                </a:solidFill>
                <a:latin typeface="微软雅黑"/>
                <a:ea typeface="微软雅黑"/>
              </a:endParaRPr>
            </a:p>
          </p:txBody>
        </p:sp>
        <p:sp>
          <p:nvSpPr>
            <p:cNvPr id="27" name="矩形 26">
              <a:extLst>
                <a:ext uri="{FF2B5EF4-FFF2-40B4-BE49-F238E27FC236}">
                  <a16:creationId xmlns:a16="http://schemas.microsoft.com/office/drawing/2014/main" id="{3DF028F5-D117-42AB-8CCE-6CA223AC778A}"/>
                </a:ext>
              </a:extLst>
            </p:cNvPr>
            <p:cNvSpPr/>
            <p:nvPr/>
          </p:nvSpPr>
          <p:spPr>
            <a:xfrm>
              <a:off x="1576743" y="1583803"/>
              <a:ext cx="1440881" cy="1489935"/>
            </a:xfrm>
            <a:prstGeom prst="rect">
              <a:avLst/>
            </a:prstGeom>
            <a:noFill/>
            <a:ln>
              <a:noFill/>
            </a:ln>
          </p:spPr>
          <p:txBody>
            <a:bodyPr anchor="ctr"/>
            <a:lstStyle/>
            <a:p>
              <a:pPr algn="ctr"/>
              <a:endParaRPr lang="zh-CN" sz="1200">
                <a:solidFill>
                  <a:schemeClr val="lt1"/>
                </a:solidFill>
                <a:latin typeface="微软雅黑"/>
                <a:ea typeface="微软雅黑"/>
              </a:endParaRPr>
            </a:p>
          </p:txBody>
        </p:sp>
        <p:sp>
          <p:nvSpPr>
            <p:cNvPr id="28" name="矩形 27">
              <a:extLst>
                <a:ext uri="{FF2B5EF4-FFF2-40B4-BE49-F238E27FC236}">
                  <a16:creationId xmlns:a16="http://schemas.microsoft.com/office/drawing/2014/main" id="{0B243A1F-89E5-4153-8EB6-44049FB24B9E}"/>
                </a:ext>
              </a:extLst>
            </p:cNvPr>
            <p:cNvSpPr/>
            <p:nvPr/>
          </p:nvSpPr>
          <p:spPr>
            <a:xfrm>
              <a:off x="2352177" y="1636312"/>
              <a:ext cx="552018" cy="1373409"/>
            </a:xfrm>
            <a:prstGeom prst="rect">
              <a:avLst/>
            </a:prstGeom>
            <a:solidFill>
              <a:srgbClr val="FFC000"/>
            </a:solidFill>
            <a:ln>
              <a:noFill/>
            </a:ln>
          </p:spPr>
          <p:txBody>
            <a:bodyPr anchor="ctr"/>
            <a:lstStyle/>
            <a:p>
              <a:pPr algn="ctr"/>
              <a:r>
                <a:rPr lang="zh-CN" sz="1200" dirty="0">
                  <a:solidFill>
                    <a:schemeClr val="lt1"/>
                  </a:solidFill>
                  <a:latin typeface="微软雅黑"/>
                  <a:ea typeface="微软雅黑"/>
                </a:rPr>
                <a:t>网络安全等级保护测评要求 </a:t>
              </a:r>
            </a:p>
          </p:txBody>
        </p:sp>
        <p:sp>
          <p:nvSpPr>
            <p:cNvPr id="29" name="矩形 28">
              <a:extLst>
                <a:ext uri="{FF2B5EF4-FFF2-40B4-BE49-F238E27FC236}">
                  <a16:creationId xmlns:a16="http://schemas.microsoft.com/office/drawing/2014/main" id="{7E3BBB37-4C29-4A3A-9EB3-4DA0ACAD6696}"/>
                </a:ext>
              </a:extLst>
            </p:cNvPr>
            <p:cNvSpPr/>
            <p:nvPr/>
          </p:nvSpPr>
          <p:spPr>
            <a:xfrm>
              <a:off x="1578494" y="1644213"/>
              <a:ext cx="552018" cy="1373409"/>
            </a:xfrm>
            <a:prstGeom prst="rect">
              <a:avLst/>
            </a:prstGeom>
            <a:solidFill>
              <a:srgbClr val="FFC000"/>
            </a:solidFill>
            <a:ln>
              <a:noFill/>
            </a:ln>
          </p:spPr>
          <p:txBody>
            <a:bodyPr anchor="ctr"/>
            <a:lstStyle/>
            <a:p>
              <a:pPr algn="ctr"/>
              <a:r>
                <a:rPr lang="zh-CN" sz="1200" dirty="0">
                  <a:solidFill>
                    <a:schemeClr val="lt1"/>
                  </a:solidFill>
                  <a:latin typeface="微软雅黑"/>
                  <a:ea typeface="微软雅黑"/>
                </a:rPr>
                <a:t>网络安全等级保护测评过程指南</a:t>
              </a:r>
              <a:endParaRPr lang="zh-CN" sz="1200" dirty="0">
                <a:solidFill>
                  <a:srgbClr val="FF0000"/>
                </a:solidFill>
                <a:latin typeface="微软雅黑"/>
                <a:ea typeface="微软雅黑"/>
              </a:endParaRPr>
            </a:p>
          </p:txBody>
        </p:sp>
        <p:sp>
          <p:nvSpPr>
            <p:cNvPr id="30" name="箭头: 右 29">
              <a:extLst>
                <a:ext uri="{FF2B5EF4-FFF2-40B4-BE49-F238E27FC236}">
                  <a16:creationId xmlns:a16="http://schemas.microsoft.com/office/drawing/2014/main" id="{82F49444-9AE8-4B79-B003-96775A69728B}"/>
                </a:ext>
              </a:extLst>
            </p:cNvPr>
            <p:cNvSpPr/>
            <p:nvPr/>
          </p:nvSpPr>
          <p:spPr>
            <a:xfrm>
              <a:off x="3080385" y="2098549"/>
              <a:ext cx="253526" cy="478332"/>
            </a:xfrm>
            <a:prstGeom prst="right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31" name="矩形 30">
              <a:extLst>
                <a:ext uri="{FF2B5EF4-FFF2-40B4-BE49-F238E27FC236}">
                  <a16:creationId xmlns:a16="http://schemas.microsoft.com/office/drawing/2014/main" id="{20108E3C-8462-459E-841C-9D0C03690601}"/>
                </a:ext>
              </a:extLst>
            </p:cNvPr>
            <p:cNvSpPr/>
            <p:nvPr/>
          </p:nvSpPr>
          <p:spPr>
            <a:xfrm>
              <a:off x="7160094" y="1653278"/>
              <a:ext cx="552018" cy="1686507"/>
            </a:xfrm>
            <a:prstGeom prst="rect">
              <a:avLst/>
            </a:prstGeom>
            <a:solidFill>
              <a:srgbClr val="FFC000"/>
            </a:solidFill>
            <a:ln>
              <a:noFill/>
            </a:ln>
          </p:spPr>
          <p:txBody>
            <a:bodyPr anchor="ctr"/>
            <a:lstStyle/>
            <a:p>
              <a:r>
                <a:rPr lang="zh-CN" sz="1200">
                  <a:solidFill>
                    <a:schemeClr val="lt1"/>
                  </a:solidFill>
                  <a:latin typeface="微软雅黑"/>
                  <a:ea typeface="微软雅黑"/>
                </a:rPr>
                <a:t>网络安全等级保护设计技术要求</a:t>
              </a:r>
            </a:p>
          </p:txBody>
        </p:sp>
        <p:sp>
          <p:nvSpPr>
            <p:cNvPr id="32" name="矩形 31">
              <a:extLst>
                <a:ext uri="{FF2B5EF4-FFF2-40B4-BE49-F238E27FC236}">
                  <a16:creationId xmlns:a16="http://schemas.microsoft.com/office/drawing/2014/main" id="{697010A3-C4D2-4BD2-8E8B-ABD9585F92CF}"/>
                </a:ext>
              </a:extLst>
            </p:cNvPr>
            <p:cNvSpPr/>
            <p:nvPr/>
          </p:nvSpPr>
          <p:spPr>
            <a:xfrm>
              <a:off x="6457488" y="1652830"/>
              <a:ext cx="552018" cy="1686507"/>
            </a:xfrm>
            <a:prstGeom prst="rect">
              <a:avLst/>
            </a:prstGeom>
            <a:solidFill>
              <a:srgbClr val="00A84C"/>
            </a:solidFill>
            <a:ln>
              <a:noFill/>
            </a:ln>
          </p:spPr>
          <p:txBody>
            <a:bodyPr anchor="ctr"/>
            <a:lstStyle/>
            <a:p>
              <a:r>
                <a:rPr lang="zh-CN" sz="1200">
                  <a:solidFill>
                    <a:schemeClr val="lt1"/>
                  </a:solidFill>
                  <a:latin typeface="微软雅黑"/>
                  <a:ea typeface="微软雅黑"/>
                </a:rPr>
                <a:t>网络安全等级保护实施指南</a:t>
              </a:r>
            </a:p>
          </p:txBody>
        </p:sp>
        <p:sp>
          <p:nvSpPr>
            <p:cNvPr id="33" name="箭头: 右 32">
              <a:extLst>
                <a:ext uri="{FF2B5EF4-FFF2-40B4-BE49-F238E27FC236}">
                  <a16:creationId xmlns:a16="http://schemas.microsoft.com/office/drawing/2014/main" id="{5A1FB030-6EE6-4F65-98D5-B188116C558B}"/>
                </a:ext>
              </a:extLst>
            </p:cNvPr>
            <p:cNvSpPr/>
            <p:nvPr/>
          </p:nvSpPr>
          <p:spPr>
            <a:xfrm flipH="1">
              <a:off x="6072259" y="2117158"/>
              <a:ext cx="253526" cy="478332"/>
            </a:xfrm>
            <a:prstGeom prst="right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34" name="矩形 33">
              <a:extLst>
                <a:ext uri="{FF2B5EF4-FFF2-40B4-BE49-F238E27FC236}">
                  <a16:creationId xmlns:a16="http://schemas.microsoft.com/office/drawing/2014/main" id="{55971490-9C86-4AB1-B191-2ADD9B0F4695}"/>
                </a:ext>
              </a:extLst>
            </p:cNvPr>
            <p:cNvSpPr/>
            <p:nvPr/>
          </p:nvSpPr>
          <p:spPr>
            <a:xfrm>
              <a:off x="1547664" y="915566"/>
              <a:ext cx="6184493" cy="244455"/>
            </a:xfrm>
            <a:prstGeom prst="rect">
              <a:avLst/>
            </a:prstGeom>
            <a:solidFill>
              <a:srgbClr val="00A84C"/>
            </a:solidFill>
            <a:ln>
              <a:noFill/>
            </a:ln>
          </p:spPr>
          <p:txBody>
            <a:bodyPr anchor="ctr"/>
            <a:lstStyle/>
            <a:p>
              <a:pPr algn="ctr"/>
              <a:r>
                <a:rPr lang="zh-CN" sz="1200">
                  <a:solidFill>
                    <a:schemeClr val="lt1"/>
                  </a:solidFill>
                  <a:latin typeface="微软雅黑"/>
                  <a:ea typeface="微软雅黑"/>
                </a:rPr>
                <a:t>网络安全等级保护定级指南（</a:t>
              </a:r>
              <a:r>
                <a:rPr lang="en-US" sz="1200">
                  <a:solidFill>
                    <a:schemeClr val="lt1"/>
                  </a:solidFill>
                  <a:latin typeface="微软雅黑"/>
                  <a:ea typeface="微软雅黑"/>
                </a:rPr>
                <a:t>GB/T22240</a:t>
              </a:r>
              <a:r>
                <a:rPr lang="zh-CN" sz="1200">
                  <a:solidFill>
                    <a:schemeClr val="lt1"/>
                  </a:solidFill>
                  <a:latin typeface="微软雅黑"/>
                  <a:ea typeface="微软雅黑"/>
                </a:rPr>
                <a:t>）</a:t>
              </a:r>
            </a:p>
          </p:txBody>
        </p:sp>
        <p:sp>
          <p:nvSpPr>
            <p:cNvPr id="35" name="箭头: 下 34">
              <a:extLst>
                <a:ext uri="{FF2B5EF4-FFF2-40B4-BE49-F238E27FC236}">
                  <a16:creationId xmlns:a16="http://schemas.microsoft.com/office/drawing/2014/main" id="{B220370A-E131-42C5-BABF-F7BE9EC81DCD}"/>
                </a:ext>
              </a:extLst>
            </p:cNvPr>
            <p:cNvSpPr/>
            <p:nvPr/>
          </p:nvSpPr>
          <p:spPr>
            <a:xfrm>
              <a:off x="3913125" y="1574238"/>
              <a:ext cx="603173" cy="122248"/>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36" name="矩形 35">
              <a:extLst>
                <a:ext uri="{FF2B5EF4-FFF2-40B4-BE49-F238E27FC236}">
                  <a16:creationId xmlns:a16="http://schemas.microsoft.com/office/drawing/2014/main" id="{ABF34D5F-95E3-4EB2-A3A2-2C8472D638E5}"/>
                </a:ext>
              </a:extLst>
            </p:cNvPr>
            <p:cNvSpPr/>
            <p:nvPr/>
          </p:nvSpPr>
          <p:spPr>
            <a:xfrm>
              <a:off x="1541329" y="1296082"/>
              <a:ext cx="2887589" cy="244455"/>
            </a:xfrm>
            <a:prstGeom prst="rect">
              <a:avLst/>
            </a:prstGeom>
            <a:solidFill>
              <a:schemeClr val="accent6">
                <a:lumMod val="75000"/>
              </a:schemeClr>
            </a:solidFill>
            <a:ln>
              <a:noFill/>
            </a:ln>
          </p:spPr>
          <p:txBody>
            <a:bodyPr anchor="ctr"/>
            <a:lstStyle/>
            <a:p>
              <a:pPr algn="ctr"/>
              <a:r>
                <a:rPr lang="zh-CN" sz="1200">
                  <a:solidFill>
                    <a:schemeClr val="lt1"/>
                  </a:solidFill>
                  <a:latin typeface="微软雅黑"/>
                  <a:ea typeface="微软雅黑"/>
                </a:rPr>
                <a:t>网络安全等级保护行业定级细则</a:t>
              </a:r>
            </a:p>
          </p:txBody>
        </p:sp>
        <p:sp>
          <p:nvSpPr>
            <p:cNvPr id="37" name="箭头: 下 36">
              <a:extLst>
                <a:ext uri="{FF2B5EF4-FFF2-40B4-BE49-F238E27FC236}">
                  <a16:creationId xmlns:a16="http://schemas.microsoft.com/office/drawing/2014/main" id="{9DD0E645-88C1-461C-8C1B-72D1FE4CF886}"/>
                </a:ext>
              </a:extLst>
            </p:cNvPr>
            <p:cNvSpPr/>
            <p:nvPr/>
          </p:nvSpPr>
          <p:spPr>
            <a:xfrm>
              <a:off x="2637337" y="1173973"/>
              <a:ext cx="603173" cy="104796"/>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sp>
          <p:nvSpPr>
            <p:cNvPr id="39" name="箭头: 下 38">
              <a:extLst>
                <a:ext uri="{FF2B5EF4-FFF2-40B4-BE49-F238E27FC236}">
                  <a16:creationId xmlns:a16="http://schemas.microsoft.com/office/drawing/2014/main" id="{C124D5D3-EB40-4C4F-BDB8-2408090CEEA9}"/>
                </a:ext>
              </a:extLst>
            </p:cNvPr>
            <p:cNvSpPr/>
            <p:nvPr/>
          </p:nvSpPr>
          <p:spPr>
            <a:xfrm>
              <a:off x="4913223" y="1190739"/>
              <a:ext cx="603173" cy="548429"/>
            </a:xfrm>
            <a:prstGeom prst="downArrow">
              <a:avLst/>
            </a:prstGeom>
            <a:solidFill>
              <a:schemeClr val="accent5">
                <a:lumMod val="75000"/>
              </a:schemeClr>
            </a:solidFill>
            <a:ln>
              <a:noFill/>
            </a:ln>
          </p:spPr>
          <p:txBody>
            <a:bodyPr anchor="ctr"/>
            <a:lstStyle/>
            <a:p>
              <a:pPr algn="ctr"/>
              <a:endParaRPr lang="zh-CN" sz="1200">
                <a:solidFill>
                  <a:schemeClr val="lt1"/>
                </a:solidFill>
                <a:latin typeface="微软雅黑"/>
                <a:ea typeface="微软雅黑"/>
              </a:endParaRPr>
            </a:p>
          </p:txBody>
        </p:sp>
      </p:grpSp>
    </p:spTree>
    <p:extLst>
      <p:ext uri="{BB962C8B-B14F-4D97-AF65-F5344CB8AC3E}">
        <p14:creationId xmlns:p14="http://schemas.microsoft.com/office/powerpoint/2010/main" val="212130225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2457</Words>
  <Application>Microsoft Office PowerPoint</Application>
  <PresentationFormat>全屏显示(16:9)</PresentationFormat>
  <Paragraphs>216</Paragraphs>
  <Slides>28</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Clear Sans</vt:lpstr>
      <vt:lpstr>Geometr415 Blk BT</vt:lpstr>
      <vt:lpstr>Lato Regular</vt:lpstr>
      <vt:lpstr>Raleway</vt:lpstr>
      <vt:lpstr>宋体</vt:lpstr>
      <vt:lpstr>Microsoft YaHei</vt:lpstr>
      <vt:lpstr>Microsoft YaHei</vt:lpstr>
      <vt:lpstr>微软雅黑 Light</vt:lpstr>
      <vt:lpstr>新宋体</vt:lpstr>
      <vt:lpstr>Arial</vt:lpstr>
      <vt:lpstr>Calibri</vt:lpstr>
      <vt:lpstr>Impact</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4223</dc:title>
  <dc:creator/>
  <cp:lastModifiedBy/>
  <cp:revision>27</cp:revision>
  <dcterms:created xsi:type="dcterms:W3CDTF">2019-03-21T02:56:41Z</dcterms:created>
  <dcterms:modified xsi:type="dcterms:W3CDTF">2019-10-16T10:56:56Z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2052-1.0.0.1113</vt:lpwstr>
  </property>
</Properties>
</file>