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Worksheet%20in%20MP%20PPT%20-%201"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'[Worksheet in MP PPT - 1]Sheet1'!$B$5853:$B$15001</cx:f>
        <cx:lvl ptCount="9149" formatCode="General">
          <cx:pt idx="0">2.1440201210000001</cx:pt>
          <cx:pt idx="1">-0.89185244399999997</cx:pt>
          <cx:pt idx="2">0.21798501000000001</cx:pt>
          <cx:pt idx="3">-0.48621866499999999</cx:pt>
          <cx:pt idx="4">0.73510186200000005</cx:pt>
          <cx:pt idx="5">-0.048487681999999997</cx:pt>
          <cx:pt idx="6">-2.003491532</cx:pt>
          <cx:pt idx="7">1.0344388950000001</cx:pt>
          <cx:pt idx="8">0.46793004700000002</cx:pt>
          <cx:pt idx="9">0.51498352000000003</cx:pt>
          <cx:pt idx="10">0.61156939399999999</cx:pt>
          <cx:pt idx="11">1.0640957360000001</cx:pt>
          <cx:pt idx="12">0.56183597799999996</cx:pt>
          <cx:pt idx="13">-0.28842441200000002</cx:pt>
          <cx:pt idx="14">0.27442783599999998</cx:pt>
          <cx:pt idx="15">-1.551697187</cx:pt>
          <cx:pt idx="16">0.84464578099999998</cx:pt>
          <cx:pt idx="17">2.5103527479999999</cx:pt>
          <cx:pt idx="18">-1.0273401849999999</cx:pt>
          <cx:pt idx="19">0.80616527500000001</cx:pt>
          <cx:pt idx="20">-0.86853245499999998</cx:pt>
          <cx:pt idx="21">0.154254692</cx:pt>
          <cx:pt idx="22">-1.579844762</cx:pt>
          <cx:pt idx="23">-1.202595265</cx:pt>
          <cx:pt idx="24">-2.190898926</cx:pt>
          <cx:pt idx="25">-0.097098707000000006</cx:pt>
          <cx:pt idx="26">0.98789477999999997</cx:pt>
          <cx:pt idx="27">0.94535122000000005</cx:pt>
          <cx:pt idx="28">-0.86316505099999996</cx:pt>
          <cx:pt idx="29">-0.47927515300000001</cx:pt>
          <cx:pt idx="30">-1.4118284969999999</cx:pt>
          <cx:pt idx="31">-0.304240393</cx:pt>
          <cx:pt idx="32">-0.14528726</cx:pt>
          <cx:pt idx="33">-1.1222360259999999</cx:pt>
          <cx:pt idx="34">1.45932047</cx:pt>
          <cx:pt idx="35">-0.17264844600000001</cx:pt>
          <cx:pt idx="36">-1.7808475130000001</cx:pt>
          <cx:pt idx="37">-1.8530051110000001</cx:pt>
          <cx:pt idx="38">0.16559496300000001</cx:pt>
          <cx:pt idx="39">1.098433</cx:pt>
          <cx:pt idx="40">-0.59860666900000004</cx:pt>
          <cx:pt idx="41">-0.31129637100000002</cx:pt>
          <cx:pt idx="42">1.1030204509999999</cx:pt>
          <cx:pt idx="43">0.30459170400000002</cx:pt>
          <cx:pt idx="44">-1.9390702129999999</cx:pt>
          <cx:pt idx="45">-0.47152200599999999</cx:pt>
          <cx:pt idx="46">-0.021874930000000001</cx:pt>
          <cx:pt idx="47">0.95427550500000002</cx:pt>
          <cx:pt idx="48">-0.928224881</cx:pt>
          <cx:pt idx="49">-2.4638593969999998</cx:pt>
          <cx:pt idx="50">0.24545956899999999</cx:pt>
          <cx:pt idx="51">0.19060771200000001</cx:pt>
          <cx:pt idx="52">-1.762492892</cx:pt>
          <cx:pt idx="53">0.78047056599999998</cx:pt>
          <cx:pt idx="54">0.37552129499999998</cx:pt>
          <cx:pt idx="55">1.259110886</cx:pt>
          <cx:pt idx="56">0.021713041999999998</cx:pt>
          <cx:pt idx="57">-0.57639759300000004</cx:pt>
          <cx:pt idx="58">0.26357544599999999</cx:pt>
          <cx:pt idx="59">0.93363327200000001</cx:pt>
          <cx:pt idx="60">0.12652063699999999</cx:pt>
          <cx:pt idx="61">-0.27174113</cx:pt>
          <cx:pt idx="62">0.19077084699999999</cx:pt>
          <cx:pt idx="63">1.7368132249999999</cx:pt>
          <cx:pt idx="64">0.67147093199999996</cx:pt>
          <cx:pt idx="65">-1.5508597559999999</cx:pt>
          <cx:pt idx="66">-0.071605614999999997</cx:pt>
          <cx:pt idx="67">-0.70139986399999998</cx:pt>
          <cx:pt idx="68">-0.219669906</cx:pt>
          <cx:pt idx="69">0.60856073099999997</cx:pt>
          <cx:pt idx="70">-1.441382631</cx:pt>
          <cx:pt idx="71">1.526023232</cx:pt>
          <cx:pt idx="72">2.1491166700000002</cx:pt>
          <cx:pt idx="73">-1.076388844</cx:pt>
          <cx:pt idx="74">-0.76315170300000001</cx:pt>
          <cx:pt idx="75">-2.1431591929999998</cx:pt>
          <cx:pt idx="76">-0.55894105599999999</cx:pt>
          <cx:pt idx="77">1.1402444309999999</cx:pt>
          <cx:pt idx="78">-0.41956814399999998</cx:pt>
          <cx:pt idx="79">-0.772791958</cx:pt>
          <cx:pt idx="80">-1.220164582</cx:pt>
          <cx:pt idx="81">0.37186082199999998</cx:pt>
          <cx:pt idx="82">1.1643812659999999</cx:pt>
          <cx:pt idx="83">1.0020069439999999</cx:pt>
          <cx:pt idx="84">0.82364208900000002</cx:pt>
          <cx:pt idx="85">0.91762600599999999</cx:pt>
          <cx:pt idx="86">-1.972482855</cx:pt>
          <cx:pt idx="87">0.113276772</cx:pt>
          <cx:pt idx="88">0.130617381</cx:pt>
          <cx:pt idx="89">0.42612382399999998</cx:pt>
          <cx:pt idx="90">0.701809083</cx:pt>
          <cx:pt idx="91">-0.17469593899999999</cx:pt>
          <cx:pt idx="92">1.3407558909999999</cx:pt>
          <cx:pt idx="93">-2.6053164130000002</cx:pt>
          <cx:pt idx="94">0.56581515999999998</cx:pt>
          <cx:pt idx="95">0.12221582</cx:pt>
          <cx:pt idx="96">-0.48135077100000001</cx:pt>
          <cx:pt idx="97">-0.48709672799999998</cx:pt>
          <cx:pt idx="98">-1.2951831730000001</cx:pt>
          <cx:pt idx="99">0.367215652</cx:pt>
          <cx:pt idx="100">-0.49694929799999998</cx:pt>
          <cx:pt idx="101">1.8115669940000001</cx:pt>
          <cx:pt idx="102">-0.26453299699999999</cx:pt>
          <cx:pt idx="103">-0.84402173300000005</cx:pt>
          <cx:pt idx="104">-0.54639037099999999</cx:pt>
          <cx:pt idx="105">1.229609671</cx:pt>
          <cx:pt idx="106">-0.61021515299999995</cx:pt>
          <cx:pt idx="107">1.4980099179999999</cx:pt>
          <cx:pt idx="108">-0.93869596099999997</cx:pt>
          <cx:pt idx="109">-0.94867636099999997</cx:pt>
          <cx:pt idx="110">-0.030687808</cx:pt>
          <cx:pt idx="111">1.1787075840000001</cx:pt>
          <cx:pt idx="112">-0.68323245499999996</cx:pt>
          <cx:pt idx="113">-0.18378446500000001</cx:pt>
          <cx:pt idx="114">0.81773361200000005</cx:pt>
          <cx:pt idx="115">-0.37021762499999999</cx:pt>
          <cx:pt idx="116">-0.79956943599999997</cx:pt>
          <cx:pt idx="117">1.466383169</cx:pt>
          <cx:pt idx="118">-0.080071525000000005</cx:pt>
          <cx:pt idx="119">0.85361134699999996</cx:pt>
          <cx:pt idx="120">1.5950172060000001</cx:pt>
          <cx:pt idx="121">0.41114967000000002</cx:pt>
          <cx:pt idx="122">-0.69839897500000003</cx:pt>
          <cx:pt idx="123">0.19876569199999999</cx:pt>
          <cx:pt idx="124">-1.0833467429999999</cx:pt>
          <cx:pt idx="125">1.2623881539999999</cx:pt>
          <cx:pt idx="126">-0.334589144</cx:pt>
          <cx:pt idx="127">-0.49466979900000002</cx:pt>
          <cx:pt idx="128">-0.53704476000000001</cx:pt>
          <cx:pt idx="129">0.95901988900000001</cx:pt>
          <cx:pt idx="130">0.78000646799999995</cx:pt>
          <cx:pt idx="131">-0.74653420299999995</cx:pt>
          <cx:pt idx="132">-2.4716753709999999</cx:pt>
          <cx:pt idx="133">-1.238536082</cx:pt>
          <cx:pt idx="134">1.6114605849999999</cx:pt>
          <cx:pt idx="135">0.63741760599999997</cx:pt>
          <cx:pt idx="136">2.168827834</cx:pt>
          <cx:pt idx="137">-0.51252075900000005</cx:pt>
          <cx:pt idx="138">-0.109516369</cx:pt>
          <cx:pt idx="139">0.54772543799999995</cx:pt>
          <cx:pt idx="140">0.69926708400000004</cx:pt>
          <cx:pt idx="141">0.90946439000000001</cx:pt>
          <cx:pt idx="142">-0.86791026400000004</cx:pt>
          <cx:pt idx="143">-0.60433652900000001</cx:pt>
          <cx:pt idx="144">-0.89519393899999999</cx:pt>
          <cx:pt idx="145">0.973063593</cx:pt>
          <cx:pt idx="146">2.1111197869999998</cx:pt>
          <cx:pt idx="147">-0.337186502</cx:pt>
          <cx:pt idx="148">-0.224060441</cx:pt>
          <cx:pt idx="149">-0.24099403799999999</cx:pt>
          <cx:pt idx="150">-2.2553619760000001</cx:pt>
          <cx:pt idx="151">1.4389953550000001</cx:pt>
          <cx:pt idx="152">0.69466600199999995</cx:pt>
          <cx:pt idx="153">-1.0723591690000001</cx:pt>
          <cx:pt idx="154">-1.291707274</cx:pt>
          <cx:pt idx="155">-0.056249852000000003</cx:pt>
          <cx:pt idx="156">0.073082894999999995</cx:pt>
          <cx:pt idx="157">1.113956868</cx:pt>
          <cx:pt idx="158">-0.87871053899999996</cx:pt>
          <cx:pt idx="159">-0.67916689799999996</cx:pt>
          <cx:pt idx="160">0.344067611</cx:pt>
          <cx:pt idx="161">0.76671363400000003</cx:pt>
          <cx:pt idx="162">-1.1832494389999999</cx:pt>
          <cx:pt idx="163">-0.54583660099999998</cx:pt>
          <cx:pt idx="164">-0.19020579600000001</cx:pt>
          <cx:pt idx="165">-0.028153540000000001</cx:pt>
          <cx:pt idx="166">1.014224923</cx:pt>
          <cx:pt idx="167">2.0454621610000001</cx:pt>
          <cx:pt idx="168">1.0181286430000001</cx:pt>
          <cx:pt idx="169">1.5632629570000001</cx:pt>
          <cx:pt idx="170">-1.419510595</cx:pt>
          <cx:pt idx="171">-0.92102292100000005</cx:pt>
          <cx:pt idx="172">-1.2568529509999999</cx:pt>
          <cx:pt idx="173">-1.7035299070000001</cx:pt>
          <cx:pt idx="174">0.64475871100000004</cx:pt>
          <cx:pt idx="175">2.1256628989999999</cx:pt>
          <cx:pt idx="176">0.79021909000000001</cx:pt>
          <cx:pt idx="177">-0.13236141700000001</cx:pt>
          <cx:pt idx="178">0.210714718</cx:pt>
          <cx:pt idx="179">-0.292766568</cx:pt>
          <cx:pt idx="180">-0.017420004999999999</cx:pt>
          <cx:pt idx="181">0.67033295199999998</cx:pt>
          <cx:pt idx="182">0.80390339799999999</cx:pt>
          <cx:pt idx="183">0.71428667000000001</cx:pt>
          <cx:pt idx="184">-0.77641335099999997</cx:pt>
          <cx:pt idx="185">1.911889288</cx:pt>
          <cx:pt idx="186">-0.066452672000000004</cx:pt>
          <cx:pt idx="187">-0.36980740000000001</cx:pt>
          <cx:pt idx="188">-1.1879683089999999</cx:pt>
          <cx:pt idx="189">0.47741241699999998</cx:pt>
          <cx:pt idx="190">-1.060035651</cx:pt>
          <cx:pt idx="191">2.7437187729999999</cx:pt>
          <cx:pt idx="192">1.1446721070000001</cx:pt>
          <cx:pt idx="193">0.70874694299999996</cx:pt>
          <cx:pt idx="194">-0.71041463400000004</cx:pt>
          <cx:pt idx="195">-2.8701941390000001</cx:pt>
          <cx:pt idx="196">0.11908545</cx:pt>
          <cx:pt idx="197">-0.81262961</cx:pt>
          <cx:pt idx="198">1.3347926560000001</cx:pt>
          <cx:pt idx="199">-0.69933633299999998</cx:pt>
          <cx:pt idx="200">0.120306967</cx:pt>
          <cx:pt idx="201">-0.25472085100000003</cx:pt>
          <cx:pt idx="202">-0.12257288700000001</cx:pt>
          <cx:pt idx="203">-1.8428978389999999</cx:pt>
          <cx:pt idx="204">-0.044486912000000003</cx:pt>
          <cx:pt idx="205">0.79126685100000005</cx:pt>
          <cx:pt idx="206">0.38789705499999999</cx:pt>
          <cx:pt idx="207">0.68566512800000001</cx:pt>
          <cx:pt idx="208">-0.81560377799999995</cx:pt>
          <cx:pt idx="209">1.7101854830000001</cx:pt>
          <cx:pt idx="210">-0.40022192499999998</cx:pt>
          <cx:pt idx="211">0.72230373400000003</cx:pt>
          <cx:pt idx="212">0.908236814</cx:pt>
          <cx:pt idx="213">-0.97964041000000002</cx:pt>
          <cx:pt idx="214">-0.239309466</cx:pt>
          <cx:pt idx="215">-0.32940760699999999</cx:pt>
          <cx:pt idx="216">-1.6220358690000001</cx:pt>
          <cx:pt idx="217">1.6044348340000001</cx:pt>
          <cx:pt idx="218">-1.142906523</cx:pt>
          <cx:pt idx="219">0.48627924700000003</cx:pt>
          <cx:pt idx="220">-0.65898566800000002</cx:pt>
          <cx:pt idx="221">0.61785086899999997</cx:pt>
          <cx:pt idx="222">-0.388054287</cx:pt>
          <cx:pt idx="223">0.95649128699999997</cx:pt>
          <cx:pt idx="224">0.97203906500000004</cx:pt>
          <cx:pt idx="225">-1.8990145810000001</cx:pt>
          <cx:pt idx="226">-0.62110071099999997</cx:pt>
          <cx:pt idx="227">-0.16860190999999999</cx:pt>
          <cx:pt idx="228">0.53197744300000005</cx:pt>
          <cx:pt idx="229">-0.55402313800000003</cx:pt>
          <cx:pt idx="230">-0.52473898200000002</cx:pt>
          <cx:pt idx="231">-1.111060803</cx:pt>
          <cx:pt idx="232">0.93343106600000003</cx:pt>
          <cx:pt idx="233">-0.60616610900000001</cx:pt>
          <cx:pt idx="234">1.6429794820000001</cx:pt>
          <cx:pt idx="235">-0.31664102999999999</cx:pt>
          <cx:pt idx="236">-1.4243373239999999</cx:pt>
          <cx:pt idx="237">-0.390313774</cx:pt>
          <cx:pt idx="238">-1.980071162</cx:pt>
          <cx:pt idx="239">1.6226756179999999</cx:pt>
          <cx:pt idx="240">-1.889869196</cx:pt>
          <cx:pt idx="241">0.759771058</cx:pt>
          <cx:pt idx="242">-0.50662062900000004</cx:pt>
          <cx:pt idx="243">-0.054954001000000002</cx:pt>
          <cx:pt idx="244">-0.092071654000000003</cx:pt>
          <cx:pt idx="245">0.94774365299999996</cx:pt>
          <cx:pt idx="246">0.050030247</cx:pt>
          <cx:pt idx="247">-0.21931730199999999</cx:pt>
          <cx:pt idx="248">-0.317107737</cx:pt>
          <cx:pt idx="249">-0.36642781400000002</cx:pt>
          <cx:pt idx="250">-0.69309110799999996</cx:pt>
          <cx:pt idx="251">0.50175295099999995</cx:pt>
          <cx:pt idx="252">-0.87712303400000002</cx:pt>
          <cx:pt idx="253">-0.34770604500000002</cx:pt>
          <cx:pt idx="254">-0.55469536600000002</cx:pt>
          <cx:pt idx="255">-1.354620202</cx:pt>
          <cx:pt idx="256">-0.76839370100000004</cx:pt>
          <cx:pt idx="257">-0.085968823</cx:pt>
          <cx:pt idx="258">-1.067336345</cx:pt>
          <cx:pt idx="259">-0.64314709299999995</cx:pt>
          <cx:pt idx="260">-0.65105876500000004</cx:pt>
          <cx:pt idx="261">0.81922985500000001</cx:pt>
          <cx:pt idx="262">-0.39597306399999999</cx:pt>
          <cx:pt idx="263">-1.7449217610000001</cx:pt>
          <cx:pt idx="264">1.0766216980000001</cx:pt>
          <cx:pt idx="265">-0.58604211100000003</cx:pt>
          <cx:pt idx="266">0.16810761599999999</cx:pt>
          <cx:pt idx="267">-0.12714278800000001</cx:pt>
          <cx:pt idx="268">1.263819072</cx:pt>
          <cx:pt idx="269">0.34388596300000002</cx:pt>
          <cx:pt idx="270">1.2444428949999999</cx:pt>
          <cx:pt idx="271">-1.6046946010000001</cx:pt>
          <cx:pt idx="272">-1.2040428910000001</cx:pt>
          <cx:pt idx="273">0.047815845000000003</cx:pt>
          <cx:pt idx="274">-0.25287347300000002</cx:pt>
          <cx:pt idx="275">-0.203097903</cx:pt>
          <cx:pt idx="276">-1.695705171</cx:pt>
          <cx:pt idx="277">-1.355353297</cx:pt>
          <cx:pt idx="278">1.016428686</cx:pt>
          <cx:pt idx="279">-0.128662262</cx:pt>
          <cx:pt idx="280">0.149857818</cx:pt>
          <cx:pt idx="281">1.4133842130000001</cx:pt>
          <cx:pt idx="282">0.92519210699999999</cx:pt>
          <cx:pt idx="283">-0.31484336099999999</cx:pt>
          <cx:pt idx="284">0.22381287399999999</cx:pt>
          <cx:pt idx="285">-1.4786706869999999</cx:pt>
          <cx:pt idx="286">1.2184668400000001</cx:pt>
          <cx:pt idx="287">0.292928929</cx:pt>
          <cx:pt idx="288">1.9915303440000001</cx:pt>
          <cx:pt idx="289">-2.3975081519999999</cx:pt>
          <cx:pt idx="290">-1.435899158</cx:pt>
          <cx:pt idx="291">-0.370573557</cx:pt>
          <cx:pt idx="292">0.17376033099999999</cx:pt>
          <cx:pt idx="293">0.15381919699999999</cx:pt>
          <cx:pt idx="294">-1.960210937</cx:pt>
          <cx:pt idx="295">-0.31045107100000002</cx:pt>
          <cx:pt idx="296">0.163708359</cx:pt>
          <cx:pt idx="297">-1.1269602949999999</cx:pt>
          <cx:pt idx="298">0.087358079000000005</cx:pt>
          <cx:pt idx="299">2.585146049</cx:pt>
          <cx:pt idx="300">0.123951426</cx:pt>
          <cx:pt idx="301">0.73718821700000003</cx:pt>
          <cx:pt idx="302">-1.0068883040000001</cx:pt>
          <cx:pt idx="303">-0.49280856299999998</cx:pt>
          <cx:pt idx="304">0.47911989900000002</cx:pt>
          <cx:pt idx="305">-0.056479541000000001</cx:pt>
          <cx:pt idx="306">0.50895783699999997</cx:pt>
          <cx:pt idx="307">1.073874695</cx:pt>
          <cx:pt idx="308">-0.79779948999999994</cx:pt>
          <cx:pt idx="309">-1.836030042</cx:pt>
          <cx:pt idx="310">0.14476107099999999</cx:pt>
          <cx:pt idx="311">-0.050487688000000003</cx:pt>
          <cx:pt idx="312">-0.115084172</cx:pt>
          <cx:pt idx="313">0.089026003000000006</cx:pt>
          <cx:pt idx="314">0.0095479859999999996</cx:pt>
          <cx:pt idx="315">-0.50282783200000003</cx:pt>
          <cx:pt idx="316">0.068842575000000003</cx:pt>
          <cx:pt idx="317">0.68054522200000001</cx:pt>
          <cx:pt idx="318">1.216196177</cx:pt>
          <cx:pt idx="319">-1.3758251269999999</cx:pt>
          <cx:pt idx="320">-1.2643545940000001</cx:pt>
          <cx:pt idx="321">-0.61711399099999997</cx:pt>
          <cx:pt idx="322">-1.4680632300000001</cx:pt>
          <cx:pt idx="323">-1.4494132719999999</cx:pt>
          <cx:pt idx="324">0.67201138800000004</cx:pt>
          <cx:pt idx="325">0.15474655100000001</cx:pt>
          <cx:pt idx="326">0.81930079099999997</cx:pt>
          <cx:pt idx="327">1.713654166</cx:pt>
          <cx:pt idx="328">-1.242403685</cx:pt>
          <cx:pt idx="329">-0.28215521399999999</cx:pt>
          <cx:pt idx="330">2.173386679</cx:pt>
          <cx:pt idx="331">0.0053182150000000003</cx:pt>
          <cx:pt idx="332">-1.094674328</cx:pt>
          <cx:pt idx="333">1.856859512</cx:pt>
          <cx:pt idx="334">0.53936661500000005</cx:pt>
          <cx:pt idx="335">-0.41226050400000003</cx:pt>
          <cx:pt idx="336">-1.1485308000000001</cx:pt>
          <cx:pt idx="337">-0.92339013299999995</cx:pt>
          <cx:pt idx="338">0.47788557799999998</cx:pt>
          <cx:pt idx="339">1.068997717</cx:pt>
          <cx:pt idx="340">1.240600828</cx:pt>
          <cx:pt idx="341">1.261250765</cx:pt>
          <cx:pt idx="342">-1.9693953230000001</cx:pt>
          <cx:pt idx="343">0.016000502</cx:pt>
          <cx:pt idx="344">-0.20065472600000001</cx:pt>
          <cx:pt idx="345">-0.67252714700000005</cx:pt>
          <cx:pt idx="346">2.110738596</cx:pt>
          <cx:pt idx="347">1.0214716610000001</cx:pt>
          <cx:pt idx="348">0.30859424600000002</cx:pt>
          <cx:pt idx="349">-0.92253577499999995</cx:pt>
          <cx:pt idx="350">-1.5378715949999999</cx:pt>
          <cx:pt idx="351">1.7620593520000001</cx:pt>
          <cx:pt idx="352">-2.3188016139999998</cx:pt>
          <cx:pt idx="353">1.5340545839999999</cx:pt>
          <cx:pt idx="354">-0.65035086600000003</cx:pt>
          <cx:pt idx="355">1.3445671340000001</cx:pt>
          <cx:pt idx="356">0.072692552999999993</cx:pt>
          <cx:pt idx="357">-0.93920093800000004</cx:pt>
          <cx:pt idx="358">0.58895668800000001</cx:pt>
          <cx:pt idx="359">-2.6014096649999998</cx:pt>
          <cx:pt idx="360">-0.27884804400000002</cx:pt>
          <cx:pt idx="361">-1.0445303420000001</cx:pt>
          <cx:pt idx="362">0.27411790899999999</cx:pt>
          <cx:pt idx="363">-1.011253271</cx:pt>
          <cx:pt idx="364">0.23418936700000001</cx:pt>
          <cx:pt idx="365">1.069599084</cx:pt>
          <cx:pt idx="366">-0.166192648</cx:pt>
          <cx:pt idx="367">-1.208712354</cx:pt>
          <cx:pt idx="368">1.779768708</cx:pt>
          <cx:pt idx="369">-1.4170700510000001</cx:pt>
          <cx:pt idx="370">-0.42083894700000002</cx:pt>
          <cx:pt idx="371">-0.14157017299999999</cx:pt>
          <cx:pt idx="372">-0.20627437400000001</cx:pt>
          <cx:pt idx="373">1.5247975140000001</cx:pt>
          <cx:pt idx="374">0.31444070600000001</cx:pt>
          <cx:pt idx="375">0.140131492</cx:pt>
          <cx:pt idx="376">0.73912471999999996</cx:pt>
          <cx:pt idx="377">1.487885994</cx:pt>
          <cx:pt idx="378">-0.72071504500000005</cx:pt>
          <cx:pt idx="379">-0.71782827500000002</cx:pt>
          <cx:pt idx="380">0.58501597999999999</cx:pt>
          <cx:pt idx="381">0.62195769700000003</cx:pt>
          <cx:pt idx="382">1.621052392</cx:pt>
          <cx:pt idx="383">0.42558889999999999</cx:pt>
          <cx:pt idx="384">0.109223926</cx:pt>
          <cx:pt idx="385">-0.086072938000000002</cx:pt>
          <cx:pt idx="386">0.71360972499999997</cx:pt>
          <cx:pt idx="387">-1.8067750520000001</cx:pt>
          <cx:pt idx="388">-1.3620572129999999</cx:pt>
          <cx:pt idx="389">0.11629566</cx:pt>
          <cx:pt idx="390">2.099549992</cx:pt>
          <cx:pt idx="391">-0.87753714999999999</cx:pt>
          <cx:pt idx="392">0.21382189600000001</cx:pt>
          <cx:pt idx="393">0.87362100899999995</cx:pt>
          <cx:pt idx="394">-0.32287489400000002</cx:pt>
          <cx:pt idx="395">-1.100397487</cx:pt>
          <cx:pt idx="396">1.7759431910000001</cx:pt>
          <cx:pt idx="397">-0.18581249799999999</cx:pt>
          <cx:pt idx="398">-0.74912251600000002</cx:pt>
          <cx:pt idx="399">0.298692968</cx:pt>
          <cx:pt idx="400">-1.3737334729999999</cx:pt>
          <cx:pt idx="401">0.092415186999999996</cx:pt>
          <cx:pt idx="402">1.54506659</cx:pt>
          <cx:pt idx="403">-2.0458081739999998</cx:pt>
          <cx:pt idx="404">-0.421713277</cx:pt>
          <cx:pt idx="405">0.31884555199999998</cx:pt>
          <cx:pt idx="406">-0.14232961799999999</cx:pt>
          <cx:pt idx="407">-0.46328568999999997</cx:pt>
          <cx:pt idx="408">0.66710633100000005</cx:pt>
          <cx:pt idx="409">-0.139842251</cx:pt>
          <cx:pt idx="410">-0.34898469599999998</cx:pt>
          <cx:pt idx="411">0.71363423400000003</cx:pt>
          <cx:pt idx="412">1.6807377020000001</cx:pt>
          <cx:pt idx="413">0.143473515</cx:pt>
          <cx:pt idx="414">-0.014449106</cx:pt>
          <cx:pt idx="415">1.8211627779999999</cx:pt>
          <cx:pt idx="416">1.5597360469999999</cx:pt>
          <cx:pt idx="417">-1.553623478</cx:pt>
          <cx:pt idx="418">-1.42539232</cx:pt>
          <cx:pt idx="419">0.75323697099999998</cx:pt>
          <cx:pt idx="420">1.277521892</cx:pt>
          <cx:pt idx="421">0.15285225099999999</cx:pt>
          <cx:pt idx="422">0.028266589000000002</cx:pt>
          <cx:pt idx="423">-0.92889544499999999</cx:pt>
          <cx:pt idx="424">-0.61077788099999997</cx:pt>
          <cx:pt idx="425">0.81020208599999999</cx:pt>
          <cx:pt idx="426">0.96639616500000003</cx:pt>
          <cx:pt idx="427">0.50717586100000001</cx:pt>
          <cx:pt idx="428">0.54464017099999995</cx:pt>
          <cx:pt idx="429">1.3963143650000001</cx:pt>
          <cx:pt idx="430">-0.148324815</cx:pt>
          <cx:pt idx="431">-1.9041713769999999</cx:pt>
          <cx:pt idx="432">-0.16142926699999999</cx:pt>
          <cx:pt idx="433">-1.0000373870000001</cx:pt>
          <cx:pt idx="434">0.31471859800000002</cx:pt>
          <cx:pt idx="435">0.55119521800000004</cx:pt>
          <cx:pt idx="436">0.068846231999999993</cx:pt>
          <cx:pt idx="437">-1.051291805</cx:pt>
          <cx:pt idx="438">0.66894315000000004</cx:pt>
          <cx:pt idx="439">0.97169216899999999</cx:pt>
          <cx:pt idx="440">-0.063304089999999993</cx:pt>
          <cx:pt idx="441">0.62622159799999999</cx:pt>
          <cx:pt idx="442">-0.84342662899999998</cx:pt>
          <cx:pt idx="443">0.52363958799999999</cx:pt>
          <cx:pt idx="444">-0.83337488299999996</cx:pt>
          <cx:pt idx="445">-0.504609427</cx:pt>
          <cx:pt idx="446">-0.12805799800000001</cx:pt>
          <cx:pt idx="447">0.908394955</cx:pt>
          <cx:pt idx="448">-0.73178569000000004</cx:pt>
          <cx:pt idx="449">2.3756021870000001</cx:pt>
          <cx:pt idx="450">-0.204755454</cx:pt>
          <cx:pt idx="451">0.34899857200000001</cx:pt>
          <cx:pt idx="452">-0.40096494799999999</cx:pt>
          <cx:pt idx="453">-0.73635703900000005</cx:pt>
          <cx:pt idx="454">1.058825267</cx:pt>
          <cx:pt idx="455">-0.237924368</cx:pt>
          <cx:pt idx="456">0.73290480000000002</cx:pt>
          <cx:pt idx="457">1.1733636039999999</cx:pt>
          <cx:pt idx="458">-0.053402640000000001</cx:pt>
          <cx:pt idx="459">0.51141897000000003</cx:pt>
          <cx:pt idx="460">-0.31483901800000003</cx:pt>
          <cx:pt idx="461">0.14730760900000001</cx:pt>
          <cx:pt idx="462">-0.77742699500000001</cx:pt>
          <cx:pt idx="463">-0.420412499</cx:pt>
          <cx:pt idx="464">0.22167009700000001</cx:pt>
          <cx:pt idx="465">-0.30809602699999999</cx:pt>
          <cx:pt idx="466">-0.0048035259999999998</cx:pt>
          <cx:pt idx="467">0.27380963600000002</cx:pt>
          <cx:pt idx="468">0.65877992799999996</cx:pt>
          <cx:pt idx="469">0.52993176799999997</cx:pt>
          <cx:pt idx="470">0.053775880999999998</cx:pt>
          <cx:pt idx="471">-0.82144173799999998</cx:pt>
          <cx:pt idx="472">-0.39551540000000002</cx:pt>
          <cx:pt idx="473">-0.55229612500000003</cx:pt>
          <cx:pt idx="474">0.57983571899999997</cx:pt>
          <cx:pt idx="475">0.75825343700000003</cx:pt>
          <cx:pt idx="476">-0.92891416699999996</cx:pt>
          <cx:pt idx="477">-0.40579490099999999</cx:pt>
          <cx:pt idx="478">-0.200595684</cx:pt>
          <cx:pt idx="479">0.84835560499999996</cx:pt>
          <cx:pt idx="480">0.37171003000000002</cx:pt>
          <cx:pt idx="481">-0.967077462</cx:pt>
          <cx:pt idx="482">3.0711979989999998</cx:pt>
          <cx:pt idx="483">-1.4160437370000001</cx:pt>
          <cx:pt idx="484">0.81344231199999995</cx:pt>
          <cx:pt idx="485">2.1175535710000002</cx:pt>
          <cx:pt idx="486">-0.139230037</cx:pt>
          <cx:pt idx="487">-0.77550957300000001</cx:pt>
          <cx:pt idx="488">1.2290495969999999</cx:pt>
          <cx:pt idx="489">-0.96599632400000002</cx:pt>
          <cx:pt idx="490">-1.84333269</cx:pt>
          <cx:pt idx="491">0.74971187699999997</cx:pt>
          <cx:pt idx="492">-0.101918419</cx:pt>
          <cx:pt idx="493">-1.1380223469999999</cx:pt>
          <cx:pt idx="494">0.31122728399999999</cx:pt>
          <cx:pt idx="495">-0.89873974000000001</cx:pt>
          <cx:pt idx="496">0.122510061</cx:pt>
          <cx:pt idx="497">-0.41099354500000002</cx:pt>
          <cx:pt idx="498">-1.985993822</cx:pt>
          <cx:pt idx="499">-0.86731769000000003</cx:pt>
          <cx:pt idx="500">0.19463506699999999</cx:pt>
          <cx:pt idx="501">-0.42137803299999999</cx:pt>
          <cx:pt idx="502">-1.482408596</cx:pt>
          <cx:pt idx="503">-0.32768484599999997</cx:pt>
          <cx:pt idx="504">-0.59627107099999999</cx:pt>
          <cx:pt idx="505">1.133943344</cx:pt>
          <cx:pt idx="506">-1.0287051410000001</cx:pt>
          <cx:pt idx="507">0.29283359199999998</cx:pt>
          <cx:pt idx="508">-0.89986238600000001</cx:pt>
          <cx:pt idx="509">-1.4159192739999999</cx:pt>
          <cx:pt idx="510">1.11000279</cx:pt>
          <cx:pt idx="511">1.061589584</cx:pt>
          <cx:pt idx="512">0.82462702399999999</cx:pt>
          <cx:pt idx="513">-0.204622627</cx:pt>
          <cx:pt idx="514">0.790150994</cx:pt>
          <cx:pt idx="515">1.9016478080000001</cx:pt>
          <cx:pt idx="516">-2.1564702339999999</cx:pt>
          <cx:pt idx="517">-0.28465968000000003</cx:pt>
          <cx:pt idx="518">0.45099243500000002</cx:pt>
          <cx:pt idx="519">0.50315832699999996</cx:pt>
          <cx:pt idx="520">-0.982338029</cx:pt>
          <cx:pt idx="521">0.90259914100000005</cx:pt>
          <cx:pt idx="522">-1.7761092119999999</cx:pt>
          <cx:pt idx="523">-1.733598937</cx:pt>
          <cx:pt idx="524">1.505708381</cx:pt>
          <cx:pt idx="525">-0.63285301100000002</cx:pt>
          <cx:pt idx="526">2.3163985679999999</cx:pt>
          <cx:pt idx="527">0.41642006300000001</cx:pt>
          <cx:pt idx="528">0.42434835999999998</cx:pt>
          <cx:pt idx="529">-0.045487940999999997</cx:pt>
          <cx:pt idx="530">0.134287306</cx:pt>
          <cx:pt idx="531">-0.63143737700000002</cx:pt>
          <cx:pt idx="532">-0.13455302299999999</cx:pt>
          <cx:pt idx="533">1.7350348870000001</cx:pt>
          <cx:pt idx="534">-2.2713439379999998</cx:pt>
          <cx:pt idx="535">-0.087488124</cx:pt>
          <cx:pt idx="536">-0.87883393499999996</cx:pt>
          <cx:pt idx="537">0.72906501499999998</cx:pt>
          <cx:pt idx="538">1.6448671690000001</cx:pt>
          <cx:pt idx="539">-0.19817346699999999</cx:pt>
          <cx:pt idx="540">-0.56387156900000002</cx:pt>
          <cx:pt idx="541">-2.9352682880000001</cx:pt>
          <cx:pt idx="542">0.83699892099999995</cx:pt>
          <cx:pt idx="543">0.015583773</cx:pt>
          <cx:pt idx="544">-0.56584952600000005</cx:pt>
          <cx:pt idx="545">-0.097209693999999999</cx:pt>
          <cx:pt idx="546">0.48259383300000003</cx:pt>
          <cx:pt idx="547">0.58617662999999998</cx:pt>
          <cx:pt idx="548">1.417912523</cx:pt>
          <cx:pt idx="549">-0.20373472200000001</cx:pt>
          <cx:pt idx="550">1.5200126380000001</cx:pt>
          <cx:pt idx="551">-0.373068752</cx:pt>
          <cx:pt idx="552">-0.38141580400000002</cx:pt>
          <cx:pt idx="553">-0.084092018000000004</cx:pt>
          <cx:pt idx="554">0.32954151599999998</cx:pt>
          <cx:pt idx="555">-0.4050416</cx:pt>
          <cx:pt idx="556">-0.071927767000000004</cx:pt>
          <cx:pt idx="557">-1.399957814</cx:pt>
          <cx:pt idx="558">0.56625571100000005</cx:pt>
          <cx:pt idx="559">-0.18233729800000001</cx:pt>
          <cx:pt idx="560">0.16893261800000001</cx:pt>
          <cx:pt idx="561">-0.68414693500000001</cx:pt>
          <cx:pt idx="562">-1.0759871700000001</cx:pt>
          <cx:pt idx="563">-0.51920027000000002</cx:pt>
          <cx:pt idx="564">0.54407693199999996</cx:pt>
          <cx:pt idx="565">0.029365353</cx:pt>
          <cx:pt idx="566">0.25118680500000001</cx:pt>
          <cx:pt idx="567">-0.15538375099999999</cx:pt>
          <cx:pt idx="568">1.103014819</cx:pt>
          <cx:pt idx="569">-0.74134901799999997</cx:pt>
          <cx:pt idx="570">-0.64271711899999995</cx:pt>
          <cx:pt idx="571">-1.3676641380000001</cx:pt>
          <cx:pt idx="572">-0.27357452199999999</cx:pt>
          <cx:pt idx="573">0.58969543400000002</cx:pt>
          <cx:pt idx="574">-0.99202944699999995</cx:pt>
          <cx:pt idx="575">-0.211641728</cx:pt>
          <cx:pt idx="576">1.523873129</cx:pt>
          <cx:pt idx="577">-0.363654229</cx:pt>
          <cx:pt idx="578">-1.0093534369999999</cx:pt>
          <cx:pt idx="579">-1.229853643</cx:pt>
          <cx:pt idx="580">1.5054577010000001</cx:pt>
          <cx:pt idx="581">-1.9045049300000001</cx:pt>
          <cx:pt idx="582">0.402624439</cx:pt>
          <cx:pt idx="583">-0.83040349999999996</cx:pt>
          <cx:pt idx="584">-1.5560151790000001</cx:pt>
          <cx:pt idx="585">-0.051522521000000002</cx:pt>
          <cx:pt idx="586">-0.65989510100000004</cx:pt>
          <cx:pt idx="587">-1.027051103</cx:pt>
          <cx:pt idx="588">0.47522655200000002</cx:pt>
          <cx:pt idx="589">0.12117966600000001</cx:pt>
          <cx:pt idx="590">-0.24340713899999999</cx:pt>
          <cx:pt idx="591">0.203367827</cx:pt>
          <cx:pt idx="592">-0.110187252</cx:pt>
          <cx:pt idx="593">1.332471199</cx:pt>
          <cx:pt idx="594">1.183665838</cx:pt>
          <cx:pt idx="595">-0.59583558000000003</cx:pt>
          <cx:pt idx="596">-1.0470599840000001</cx:pt>
          <cx:pt idx="597">0.47270409600000002</cx:pt>
          <cx:pt idx="598">0.274438656</cx:pt>
          <cx:pt idx="599">1.2195053819999999</cx:pt>
          <cx:pt idx="600">-0.82428423200000001</cx:pt>
          <cx:pt idx="601">-0.18528329599999999</cx:pt>
          <cx:pt idx="602">-0.0069515610000000002</cx:pt>
          <cx:pt idx="603">0.17733616399999999</cx:pt>
          <cx:pt idx="604">-0.18788770599999999</cx:pt>
          <cx:pt idx="605">-0.76328299499999996</cx:pt>
          <cx:pt idx="606">0.84492882800000002</cx:pt>
          <cx:pt idx="607">1.47091807</cx:pt>
          <cx:pt idx="608">1.4401913019999999</cx:pt>
          <cx:pt idx="609">0.48386111900000001</cx:pt>
          <cx:pt idx="610">0.029208897000000001</cx:pt>
          <cx:pt idx="611">-0.79611779100000002</cx:pt>
          <cx:pt idx="612">-2.1585940219999999</cx:pt>
          <cx:pt idx="613">0.92328228599999995</cx:pt>
          <cx:pt idx="614">0.46962422100000001</cx:pt>
          <cx:pt idx="615">-0.33733232499999999</cx:pt>
          <cx:pt idx="616">1.175219853</cx:pt>
          <cx:pt idx="617">-0.38048296700000001</cx:pt>
          <cx:pt idx="618">1.534607201</cx:pt>
          <cx:pt idx="619">-1.1059203179999999</cx:pt>
          <cx:pt idx="620">-1.471841441</cx:pt>
          <cx:pt idx="621">-0.31939173399999998</cx:pt>
          <cx:pt idx="622">-2.536508478</cx:pt>
          <cx:pt idx="623">1.7286535460000001</cx:pt>
          <cx:pt idx="624">-0.42615345999999998</cx:pt>
          <cx:pt idx="625">1.1834422769999999</cx:pt>
          <cx:pt idx="626">0.204527081</cx:pt>
          <cx:pt idx="627">1.522353861</cx:pt>
          <cx:pt idx="628">-1.187754819</cx:pt>
          <cx:pt idx="629">-0.526273192</cx:pt>
          <cx:pt idx="630">-1.8917716019999999</cx:pt>
          <cx:pt idx="631">-1.319400052</cx:pt>
          <cx:pt idx="632">-0.054181236000000001</cx:pt>
          <cx:pt idx="633">0.61027920599999996</cx:pt>
          <cx:pt idx="634">-1.893333876</cx:pt>
          <cx:pt idx="635">1.0687575140000001</cx:pt>
          <cx:pt idx="636">-0.40372974700000003</cx:pt>
          <cx:pt idx="637">0.34568623500000001</cx:pt>
          <cx:pt idx="638">-0.260217635</cx:pt>
          <cx:pt idx="639">-1.0368547189999999</cx:pt>
          <cx:pt idx="640">1.4351904069999999</cx:pt>
          <cx:pt idx="641">-1.9840466699999999</cx:pt>
          <cx:pt idx="642">0.58087023299999996</cx:pt>
          <cx:pt idx="643">-0.14054777299999999</cx:pt>
          <cx:pt idx="644">0.093020248999999999</cx:pt>
          <cx:pt idx="645">-0.43608901700000002</cx:pt>
          <cx:pt idx="646">-1.528676709</cx:pt>
          <cx:pt idx="647">0.70681719799999998</cx:pt>
          <cx:pt idx="648">0.54804228300000002</cx:pt>
          <cx:pt idx="649">-0.53429691700000004</cx:pt>
          <cx:pt idx="650">-2.4693938420000001</cx:pt>
          <cx:pt idx="651">1.0972196789999999</cx:pt>
          <cx:pt idx="652">0.80046804500000002</cx:pt>
          <cx:pt idx="653">1.0960413920000001</cx:pt>
          <cx:pt idx="654">0.23849443000000001</cx:pt>
          <cx:pt idx="655">-1.042791239</cx:pt>
          <cx:pt idx="656">1.6857088469999999</cx:pt>
          <cx:pt idx="657">0.95572817799999998</cx:pt>
          <cx:pt idx="658">-1.5424365099999999</cx:pt>
          <cx:pt idx="659">-0.58220398799999995</cx:pt>
          <cx:pt idx="660">0.55557732699999995</cx:pt>
          <cx:pt idx="661">0.31101536099999999</cx:pt>
          <cx:pt idx="662">-1.409077548</cx:pt>
          <cx:pt idx="663">0.19585474</cx:pt>
          <cx:pt idx="664">-0.80813177700000005</cx:pt>
          <cx:pt idx="665">0.32471449400000002</cx:pt>
          <cx:pt idx="666">1.0286054609999999</cx:pt>
          <cx:pt idx="667">-0.54654572999999995</cx:pt>
          <cx:pt idx="668">0.060890860999999998</cx:pt>
          <cx:pt idx="669">-1.650806268</cx:pt>
          <cx:pt idx="670">0.76592244399999998</cx:pt>
          <cx:pt idx="671">0.246725423</cx:pt>
          <cx:pt idx="672">-0.245591004</cx:pt>
          <cx:pt idx="673">1.540421431</cx:pt>
          <cx:pt idx="674">-0.68083032300000002</cx:pt>
          <cx:pt idx="675">0.73257261699999998</cx:pt>
          <cx:pt idx="676">-0.66838141799999995</cx:pt>
          <cx:pt idx="677">-0.350518308</cx:pt>
          <cx:pt idx="678">0.44035177800000003</cx:pt>
          <cx:pt idx="679">-0.26312871599999998</cx:pt>
          <cx:pt idx="680">-0.101836328</cx:pt>
          <cx:pt idx="681">-0.37218224300000002</cx:pt>
          <cx:pt idx="682">1.0320060719999999</cx:pt>
          <cx:pt idx="683">0.380151085</cx:pt>
          <cx:pt idx="684">1.039875876</cx:pt>
          <cx:pt idx="685">1.040891545</cx:pt>
          <cx:pt idx="686">-0.172668508</cx:pt>
          <cx:pt idx="687">0.26694747400000002</cx:pt>
          <cx:pt idx="688">1.7435912730000001</cx:pt>
          <cx:pt idx="689">1.49776563</cx:pt>
          <cx:pt idx="690">-0.92635820300000005</cx:pt>
          <cx:pt idx="691">-1.105135918</cx:pt>
          <cx:pt idx="692">0.75617949100000004</cx:pt>
          <cx:pt idx="693">-0.31396157400000002</cx:pt>
          <cx:pt idx="694">-0.48872556499999997</cx:pt>
          <cx:pt idx="695">1.145179674</cx:pt>
          <cx:pt idx="696">0.23314232500000001</cx:pt>
          <cx:pt idx="697">0.100273138</cx:pt>
          <cx:pt idx="698">1.5555823499999999</cx:pt>
          <cx:pt idx="699">-0.57348573599999997</cx:pt>
          <cx:pt idx="700">0.71031201200000005</cx:pt>
          <cx:pt idx="701">0.36924933700000001</cx:pt>
          <cx:pt idx="702">-0.37896728299999999</cx:pt>
          <cx:pt idx="703">0.31019034899999998</cx:pt>
          <cx:pt idx="704">0.94489387199999997</cx:pt>
          <cx:pt idx="705">2.0437396730000001</cx:pt>
          <cx:pt idx="706">1.0940795640000001</cx:pt>
          <cx:pt idx="707">1.2724409059999999</cx:pt>
          <cx:pt idx="708">0.38887635399999998</cx:pt>
          <cx:pt idx="709">-1.284976425</cx:pt>
          <cx:pt idx="710">-0.87004800400000004</cx:pt>
          <cx:pt idx="711">0.48674168600000001</cx:pt>
          <cx:pt idx="712">-0.69863737299999995</cx:pt>
          <cx:pt idx="713">-0.60468477300000001</cx:pt>
          <cx:pt idx="714">0.85904458900000003</cx:pt>
          <cx:pt idx="715">-0.21372671400000001</cx:pt>
          <cx:pt idx="716">1.127622041</cx:pt>
          <cx:pt idx="717">-0.20925956400000001</cx:pt>
          <cx:pt idx="718">-1.252040611</cx:pt>
          <cx:pt idx="719">0.028796203999999999</cx:pt>
          <cx:pt idx="720">0.268213916</cx:pt>
          <cx:pt idx="721">1.820382935</cx:pt>
          <cx:pt idx="722">-0.34933828500000003</cx:pt>
          <cx:pt idx="723">1.2120227269999999</cx:pt>
          <cx:pt idx="724">-0.82564511900000004</cx:pt>
          <cx:pt idx="725">1.3047545780000001</cx:pt>
          <cx:pt idx="726">0.93808538699999999</cx:pt>
          <cx:pt idx="727">-0.45459204800000003</cx:pt>
          <cx:pt idx="728">1.0448207549999999</cx:pt>
          <cx:pt idx="729">0.90697910000000004</cx:pt>
          <cx:pt idx="730">1.249186889</cx:pt>
          <cx:pt idx="731">0.81638815399999998</cx:pt>
          <cx:pt idx="732">-0.38742892800000001</cx:pt>
          <cx:pt idx="733">0.048739638000000002</cx:pt>
          <cx:pt idx="734">-0.188312389</cx:pt>
          <cx:pt idx="735">-0.53185548800000004</cx:pt>
          <cx:pt idx="736">-1.6721154789999999</cx:pt>
          <cx:pt idx="737">1.6293960279999999</cx:pt>
          <cx:pt idx="738">-0.56441006000000005</cx:pt>
          <cx:pt idx="739">0.73627588899999996</cx:pt>
          <cx:pt idx="740">-0.45232284</cx:pt>
          <cx:pt idx="741">2.7046529330000002</cx:pt>
          <cx:pt idx="742">-0.556158398</cx:pt>
          <cx:pt idx="743">-0.37190642400000001</cx:pt>
          <cx:pt idx="744">0.94768368700000005</cx:pt>
          <cx:pt idx="745">-0.40543392499999997</cx:pt>
          <cx:pt idx="746">-0.36348770000000002</cx:pt>
          <cx:pt idx="747">1.5590541870000001</cx:pt>
          <cx:pt idx="748">-0.442714145</cx:pt>
          <cx:pt idx="749">-0.58459769399999995</cx:pt>
          <cx:pt idx="750">2.745052791</cx:pt>
          <cx:pt idx="751">-1.4666986319999999</cx:pt>
          <cx:pt idx="752">-0.264536932</cx:pt>
          <cx:pt idx="753">0.30312543199999997</cx:pt>
          <cx:pt idx="754">-0.62067863300000004</cx:pt>
          <cx:pt idx="755">-1.063608697</cx:pt>
          <cx:pt idx="756">0.74475638</cx:pt>
          <cx:pt idx="757">1.2634597329999999</cx:pt>
          <cx:pt idx="758">0.15911839999999999</cx:pt>
          <cx:pt idx="759">-0.25655275399999999</cx:pt>
          <cx:pt idx="760">2.799457877</cx:pt>
          <cx:pt idx="761">0.189852405</cx:pt>
          <cx:pt idx="762">-0.10092263899999999</cx:pt>
          <cx:pt idx="763">-0.45882108500000002</cx:pt>
          <cx:pt idx="764">-0.42402350900000002</cx:pt>
          <cx:pt idx="765">1.7093323250000001</cx:pt>
          <cx:pt idx="766">-0.53752530399999998</cx:pt>
          <cx:pt idx="767">0.97585374700000005</cx:pt>
          <cx:pt idx="768">-0.77600807900000002</cx:pt>
          <cx:pt idx="769">-0.91893333600000005</cx:pt>
          <cx:pt idx="770">-0.26570793999999998</cx:pt>
          <cx:pt idx="771">-0.61652971400000001</cx:pt>
          <cx:pt idx="772">0.24943211800000001</cx:pt>
          <cx:pt idx="773">-1.4163800019999999</cx:pt>
          <cx:pt idx="774">0.63475030200000004</cx:pt>
          <cx:pt idx="775">1.27020541</cx:pt>
          <cx:pt idx="776">0.073133010999999998</cx:pt>
          <cx:pt idx="777">-0.088724408000000005</cx:pt>
          <cx:pt idx="778">1.3328275409999999</cx:pt>
          <cx:pt idx="779">1.205799447</cx:pt>
          <cx:pt idx="780">1.4678366249999999</cx:pt>
          <cx:pt idx="781">-1.332144963</cx:pt>
          <cx:pt idx="782">-0.36598449799999999</cx:pt>
          <cx:pt idx="783">-1.173755887</cx:pt>
          <cx:pt idx="784">0.96348052299999998</cx:pt>
          <cx:pt idx="785">-1.9005413840000001</cx:pt>
          <cx:pt idx="786">0.89539061099999995</cx:pt>
          <cx:pt idx="787">0.55198450799999998</cx:pt>
          <cx:pt idx="788">-1.1237741029999999</cx:pt>
          <cx:pt idx="789">-0.54351403399999998</cx:pt>
          <cx:pt idx="790">-1.230913559</cx:pt>
          <cx:pt idx="791">0.429832671</cx:pt>
          <cx:pt idx="792">1.2939841839999999</cx:pt>
          <cx:pt idx="793">0.83704188999999996</cx:pt>
          <cx:pt idx="794">-0.52902303299999998</cx:pt>
          <cx:pt idx="795">1.068491734</cx:pt>
          <cx:pt idx="796">-0.55350961499999995</cx:pt>
          <cx:pt idx="797">0.193166002</cx:pt>
          <cx:pt idx="798">-0.65929423799999998</cx:pt>
          <cx:pt idx="799">0.016498946</cx:pt>
          <cx:pt idx="800">0.78090542699999999</cx:pt>
          <cx:pt idx="801">-1.172610903</cx:pt>
          <cx:pt idx="802">1.463903725</cx:pt>
          <cx:pt idx="803">-0.75862726000000003</cx:pt>
          <cx:pt idx="804">-0.87045459800000002</cx:pt>
          <cx:pt idx="805">1.1372900349999999</cx:pt>
          <cx:pt idx="806">-0.72879284799999999</cx:pt>
          <cx:pt idx="807">0.78809024999999999</cx:pt>
          <cx:pt idx="808">-0.43336808399999999</cx:pt>
          <cx:pt idx="809">-0.98578586700000004</cx:pt>
          <cx:pt idx="810">0.73423775199999997</cx:pt>
          <cx:pt idx="811">2.8280975929999999</cx:pt>
          <cx:pt idx="812">-1.0330832640000001</cx:pt>
          <cx:pt idx="813">-0.72604154600000004</cx:pt>
          <cx:pt idx="814">-0.068874863999999994</cx:pt>
          <cx:pt idx="815">-0.78265473299999999</cx:pt>
          <cx:pt idx="816">0.89523362299999998</cx:pt>
          <cx:pt idx="817">1.3480220590000001</cx:pt>
          <cx:pt idx="818">-0.42939123400000001</cx:pt>
          <cx:pt idx="819">0.10963171200000001</cx:pt>
          <cx:pt idx="820">1.268871989</cx:pt>
          <cx:pt idx="821">-0.60202314499999998</cx:pt>
          <cx:pt idx="822">-0.29308894000000002</cx:pt>
          <cx:pt idx="823">-0.12785063099999999</cx:pt>
          <cx:pt idx="824">-0.95173392099999998</cx:pt>
          <cx:pt idx="825">-2.6512805629999998</cx:pt>
          <cx:pt idx="826">1.076442565</cx:pt>
          <cx:pt idx="827">-1.1065807999999999</cx:pt>
          <cx:pt idx="828">-1.203236057</cx:pt>
          <cx:pt idx="829">-0.16987226699999999</cx:pt>
          <cx:pt idx="830">-1.589348612</cx:pt>
          <cx:pt idx="831">-1.047866594</cx:pt>
          <cx:pt idx="832">0.57609668400000003</cx:pt>
          <cx:pt idx="833">-2.1830829299999999</cx:pt>
          <cx:pt idx="834">0.34245861599999999</cx:pt>
          <cx:pt idx="835">-0.871487711</cx:pt>
          <cx:pt idx="836">-0.70153175599999995</cx:pt>
          <cx:pt idx="837">1.0390530339999999</cx:pt>
          <cx:pt idx="838">-2.0710070730000001</cx:pt>
          <cx:pt idx="839">-1.8289388630000001</cx:pt>
          <cx:pt idx="840">0.22160607199999999</cx:pt>
          <cx:pt idx="841">0.027503782000000001</cx:pt>
          <cx:pt idx="842">-0.48536350499999997</cx:pt>
          <cx:pt idx="843">0.64922451999999997</cx:pt>
          <cx:pt idx="844">-0.44308887400000002</cx:pt>
          <cx:pt idx="845">0.244398373</cx:pt>
          <cx:pt idx="846">-1.7113731599999999</cx:pt>
          <cx:pt idx="847">0.116036598</cx:pt>
          <cx:pt idx="848">-0.015283989</cx:pt>
          <cx:pt idx="849">-0.025755113</cx:pt>
          <cx:pt idx="850">1.852974822</cx:pt>
          <cx:pt idx="851">0.29917566400000001</cx:pt>
          <cx:pt idx="852">-0.19146148700000001</cx:pt>
          <cx:pt idx="853">-1.8535965649999999</cx:pt>
          <cx:pt idx="854">1.162312075</cx:pt>
          <cx:pt idx="855">0.241395834</cx:pt>
          <cx:pt idx="856">-0.20503617399999999</cx:pt>
          <cx:pt idx="857">-0.22947925199999999</cx:pt>
          <cx:pt idx="858">1.3619051449999999</cx:pt>
          <cx:pt idx="859">0.28104509300000002</cx:pt>
          <cx:pt idx="860">1.5348746280000001</cx:pt>
          <cx:pt idx="861">-1.048105694</cx:pt>
          <cx:pt idx="862">0.35735259400000002</cx:pt>
          <cx:pt idx="863">0.42267281200000001</cx:pt>
          <cx:pt idx="864">-0.81999585799999997</cx:pt>
          <cx:pt idx="865">1.7834120330000001</cx:pt>
          <cx:pt idx="866">0.011204843000000001</cx:pt>
          <cx:pt idx="867">2.9481700219999998</cx:pt>
          <cx:pt idx="868">-0.146237371</cx:pt>
          <cx:pt idx="869">0.094525170000000006</cx:pt>
          <cx:pt idx="870">0.043548439000000001</cx:pt>
          <cx:pt idx="871">-0.23180323999999999</cx:pt>
          <cx:pt idx="872">0.036873725000000003</cx:pt>
          <cx:pt idx="873">1.316069664</cx:pt>
          <cx:pt idx="874">-0.32780862599999999</cx:pt>
          <cx:pt idx="875">-1.7505605</cx:pt>
          <cx:pt idx="876">0.083327657999999999</cx:pt>
          <cx:pt idx="877">0.10311102900000001</cx:pt>
          <cx:pt idx="878">0.53061072200000003</cx:pt>
          <cx:pt idx="879">0.55402306099999998</cx:pt>
          <cx:pt idx="880">0.24821030099999999</cx:pt>
          <cx:pt idx="881">1.751541201</cx:pt>
          <cx:pt idx="882">-1.2192886510000001</cx:pt>
          <cx:pt idx="883">0.17993637500000001</cx:pt>
          <cx:pt idx="884">0.24053144500000001</cx:pt>
          <cx:pt idx="885">0.66960814499999999</cx:pt>
          <cx:pt idx="886">-0.076041300000000006</cx:pt>
          <cx:pt idx="887">0.16043292300000001</cx:pt>
          <cx:pt idx="888">1.0569156829999999</cx:pt>
          <cx:pt idx="889">-0.49445900999999998</cx:pt>
          <cx:pt idx="890">0.114892017</cx:pt>
          <cx:pt idx="891">-0.59120399599999995</cx:pt>
          <cx:pt idx="892">0.11734805600000001</cx:pt>
          <cx:pt idx="893">-0.37402504800000003</cx:pt>
          <cx:pt idx="894">-1.1426726599999999</cx:pt>
          <cx:pt idx="895">-0.71799289700000002</cx:pt>
          <cx:pt idx="896">1.680858172</cx:pt>
          <cx:pt idx="897">-0.86373589699999997</cx:pt>
          <cx:pt idx="898">-1.451707069</cx:pt>
          <cx:pt idx="899">-0.77832022499999998</cx:pt>
          <cx:pt idx="900">0.156116281</cx:pt>
          <cx:pt idx="901">-1.361977381</cx:pt>
          <cx:pt idx="902">0.037373050999999997</cx:pt>
          <cx:pt idx="903">-1.2135389839999999</cx:pt>
          <cx:pt idx="904">0.871466827</cx:pt>
          <cx:pt idx="905">-0.06238411</cx:pt>
          <cx:pt idx="906">-0.42294700600000001</cx:pt>
          <cx:pt idx="907">-1.4532294750000001</cx:pt>
          <cx:pt idx="908">1.1035435309999999</cx:pt>
          <cx:pt idx="909">0.056825922000000001</cx:pt>
          <cx:pt idx="910">1.9246508879999999</cx:pt>
          <cx:pt idx="911">-0.10686557100000001</cx:pt>
          <cx:pt idx="912">-0.574184625</cx:pt>
          <cx:pt idx="913">-0.276532153</cx:pt>
          <cx:pt idx="914">-0.80864112200000005</cx:pt>
          <cx:pt idx="915">-0.98111908000000003</cx:pt>
          <cx:pt idx="916">0.67840525500000004</cx:pt>
          <cx:pt idx="917">-1.8237854060000001</cx:pt>
          <cx:pt idx="918">-2.0164451890000001</cx:pt>
          <cx:pt idx="919">-1.077406267</cx:pt>
          <cx:pt idx="920">-0.77068954099999998</cx:pt>
          <cx:pt idx="921">1.158401746</cx:pt>
          <cx:pt idx="922">-0.739412705</cx:pt>
          <cx:pt idx="923">0.48568330700000001</cx:pt>
          <cx:pt idx="924">-0.38167458300000001</cx:pt>
          <cx:pt idx="925">-0.01610493</cx:pt>
          <cx:pt idx="926">0.69665524199999995</cx:pt>
          <cx:pt idx="927">1.150421382</cx:pt>
          <cx:pt idx="928">1.8329160419999999</cx:pt>
          <cx:pt idx="929">0.73765934700000002</cx:pt>
          <cx:pt idx="930">-0.35316407</cx:pt>
          <cx:pt idx="931">-2.412979048</cx:pt>
          <cx:pt idx="932">-1.955216343</cx:pt>
          <cx:pt idx="933">1.2819160110000001</cx:pt>
          <cx:pt idx="934">-1.6271621089999999</cx:pt>
          <cx:pt idx="935">-0.86924001900000003</cx:pt>
          <cx:pt idx="936">-0.99896666300000003</cx:pt>
          <cx:pt idx="937">-1.3822649330000001</cx:pt>
          <cx:pt idx="938">0.46885931400000003</cx:pt>
          <cx:pt idx="939">-0.15188485199999999</cx:pt>
          <cx:pt idx="940">0.576845779</cx:pt>
          <cx:pt idx="941">-0.81501886599999995</cx:pt>
          <cx:pt idx="942">0.30701870799999997</cx:pt>
          <cx:pt idx="943">-1.709559421</cx:pt>
          <cx:pt idx="944">1.933218579</cx:pt>
          <cx:pt idx="945">-0.56543841699999997</cx:pt>
          <cx:pt idx="946">0.100884549</cx:pt>
          <cx:pt idx="947">-0.80445105299999997</cx:pt>
          <cx:pt idx="948">0.42928088199999997</cx:pt>
          <cx:pt idx="949">0.085291969999999995</cx:pt>
          <cx:pt idx="950">0.99279466500000002</cx:pt>
          <cx:pt idx="951">0.210511964</cx:pt>
          <cx:pt idx="952">-0.827602281</cx:pt>
          <cx:pt idx="953">0.21684746699999999</cx:pt>
          <cx:pt idx="954">-0.68344724199999995</cx:pt>
          <cx:pt idx="955">-1.4957315099999999</cx:pt>
          <cx:pt idx="956">-0.12284100100000001</cx:pt>
          <cx:pt idx="957">-0.62479530999999999</cx:pt>
          <cx:pt idx="958">-2.2419422529999999</cx:pt>
          <cx:pt idx="959">-0.412238196</cx:pt>
          <cx:pt idx="960">1.307063308</cx:pt>
          <cx:pt idx="961">-1.231110014</cx:pt>
          <cx:pt idx="962">1.0519617059999999</cx:pt>
          <cx:pt idx="963">-1.354775032</cx:pt>
          <cx:pt idx="964">-0.89676820300000004</cx:pt>
          <cx:pt idx="965">-0.40614583599999998</cx:pt>
          <cx:pt idx="966">-0.129294567</cx:pt>
          <cx:pt idx="967">-0.89084463800000002</cx:pt>
          <cx:pt idx="968">-0.266886291</cx:pt>
          <cx:pt idx="969">-0.98521777399999999</cx:pt>
          <cx:pt idx="970">0.114440477</cx:pt>
          <cx:pt idx="971">-1.3975084820000001</cx:pt>
          <cx:pt idx="972">1.001024841</cx:pt>
          <cx:pt idx="973">-0.36620424299999998</cx:pt>
          <cx:pt idx="974">1.326260939</cx:pt>
          <cx:pt idx="975">-1.0222835910000001</cx:pt>
          <cx:pt idx="976">-1.3448174470000001</cx:pt>
          <cx:pt idx="977">0.28559254099999998</cx:pt>
          <cx:pt idx="978">0.58200776099999996</cx:pt>
          <cx:pt idx="979">1.422202787</cx:pt>
          <cx:pt idx="980">0.59304701999999998</cx:pt>
          <cx:pt idx="981">0.66200579599999998</cx:pt>
          <cx:pt idx="982">0.46512105799999998</cx:pt>
          <cx:pt idx="983">1.6017853310000001</cx:pt>
          <cx:pt idx="984">0.88834860900000001</cx:pt>
          <cx:pt idx="985">-0.87264178199999998</cx:pt>
          <cx:pt idx="986">0.92888504400000005</cx:pt>
          <cx:pt idx="987">-0.082693031</cx:pt>
          <cx:pt idx="988">-0.089866763000000002</cx:pt>
          <cx:pt idx="989">0.13864348100000001</cx:pt>
          <cx:pt idx="990">-0.47873306799999998</cx:pt>
          <cx:pt idx="991">0.48534034599999998</cx:pt>
          <cx:pt idx="992">-1.5740420559999999</cx:pt>
          <cx:pt idx="993">0.39831928</cx:pt>
          <cx:pt idx="994">-0.25597279099999998</cx:pt>
          <cx:pt idx="995">-0.38024980600000002</cx:pt>
          <cx:pt idx="996">2.033915865</cx:pt>
          <cx:pt idx="997">0.27447301699999999</cx:pt>
          <cx:pt idx="998">0.72095790000000004</cx:pt>
          <cx:pt idx="999">-0.147525615</cx:pt>
          <cx:pt idx="1000">-0.93813493800000003</cx:pt>
          <cx:pt idx="1001">-0.076101876999999998</cx:pt>
          <cx:pt idx="1002">-0.122254163</cx:pt>
          <cx:pt idx="1003">0.83594634199999995</cx:pt>
          <cx:pt idx="1004">-1.445405633</cx:pt>
          <cx:pt idx="1005">-1.0567351650000001</cx:pt>
          <cx:pt idx="1006">0.41317635400000002</cx:pt>
          <cx:pt idx="1007">-1.138083526</cx:pt>
          <cx:pt idx="1008">0.91834173500000005</cx:pt>
          <cx:pt idx="1009">1.35073417</cx:pt>
          <cx:pt idx="1010">2.061357799</cx:pt>
          <cx:pt idx="1011">-0.30212382399999999</cx:pt>
          <cx:pt idx="1012">-0.42962966699999999</cx:pt>
          <cx:pt idx="1013">-0.074599305000000005</cx:pt>
          <cx:pt idx="1014">1.390537803</cx:pt>
          <cx:pt idx="1015">0.81485841299999995</cx:pt>
          <cx:pt idx="1016">2.3849742059999999</cx:pt>
          <cx:pt idx="1017">0.53410317299999999</cx:pt>
          <cx:pt idx="1018">1.211524397</cx:pt>
          <cx:pt idx="1019">0.057028168999999997</cx:pt>
          <cx:pt idx="1020">-0.67225320799999999</cx:pt>
          <cx:pt idx="1021">-0.96769209899999997</cx:pt>
          <cx:pt idx="1022">-0.57590207999999998</cx:pt>
          <cx:pt idx="1023">1.048866517</cx:pt>
          <cx:pt idx="1024">-0.465034432</cx:pt>
          <cx:pt idx="1025">-0.32631050499999997</cx:pt>
          <cx:pt idx="1026">0.59770807400000003</cx:pt>
          <cx:pt idx="1027">-0.98152812</cx:pt>
          <cx:pt idx="1028">-0.22391761099999999</cx:pt>
          <cx:pt idx="1029">0.064302311000000001</cx:pt>
          <cx:pt idx="1030">-1.659462872</cx:pt>
          <cx:pt idx="1031">1.886737442</cx:pt>
          <cx:pt idx="1032">0.030094516000000002</cx:pt>
          <cx:pt idx="1033">-1.591777277</cx:pt>
          <cx:pt idx="1034">-0.36916400900000002</cx:pt>
          <cx:pt idx="1035">-1.746508551</cx:pt>
          <cx:pt idx="1036">0.284130826</cx:pt>
          <cx:pt idx="1037">-0.62304880699999998</cx:pt>
          <cx:pt idx="1038">-0.95853292000000001</cx:pt>
          <cx:pt idx="1039">0.016503026000000001</cx:pt>
          <cx:pt idx="1040">-1.3672215430000001</cx:pt>
          <cx:pt idx="1041">-0.26027733199999997</cx:pt>
          <cx:pt idx="1042">1.0143190150000001</cx:pt>
          <cx:pt idx="1043">-1.575619178</cx:pt>
          <cx:pt idx="1044">-0.163254803</cx:pt>
          <cx:pt idx="1045">-0.25077892699999998</cx:pt>
          <cx:pt idx="1046">-0.60116610999999998</cx:pt>
          <cx:pt idx="1047">-1.4168911689999999</cx:pt>
          <cx:pt idx="1048">2.1012657560000001</cx:pt>
          <cx:pt idx="1049">-0.62856380700000003</cx:pt>
          <cx:pt idx="1050">-0.95319606000000001</cx:pt>
          <cx:pt idx="1051">-0.82321076199999998</cx:pt>
          <cx:pt idx="1052">0.48339925299999997</cx:pt>
          <cx:pt idx="1053">0.551633233</cx:pt>
          <cx:pt idx="1054">-0.205112725</cx:pt>
          <cx:pt idx="1055">1.540571229</cx:pt>
          <cx:pt idx="1056">0.97366060700000001</cx:pt>
          <cx:pt idx="1057">0.55742673700000001</cx:pt>
          <cx:pt idx="1058">-0.72832635499999998</cx:pt>
          <cx:pt idx="1059">-1.2996997939999999</cx:pt>
          <cx:pt idx="1060">0.964431186</cx:pt>
          <cx:pt idx="1061">-1.011033523</cx:pt>
          <cx:pt idx="1062">-0.32488760700000002</cx:pt>
          <cx:pt idx="1063">-0.48531669100000002</cx:pt>
          <cx:pt idx="1064">-0.43065651399999999</cx:pt>
          <cx:pt idx="1065">-0.99925806900000003</cx:pt>
          <cx:pt idx="1066">1.2831794780000001</cx:pt>
          <cx:pt idx="1067">-0.42807694099999999</cx:pt>
          <cx:pt idx="1068">0.39031159900000001</cx:pt>
          <cx:pt idx="1069">0.74119470099999996</cx:pt>
          <cx:pt idx="1070">-0.314309648</cx:pt>
          <cx:pt idx="1071">-1.106615124</cx:pt>
          <cx:pt idx="1072">-1.095968131</cx:pt>
          <cx:pt idx="1073">-0.49790098199999999</cx:pt>
          <cx:pt idx="1074">0.044580661000000001</cx:pt>
          <cx:pt idx="1075">0.74392047900000002</cx:pt>
          <cx:pt idx="1076">-1.2383957329999999</cx:pt>
          <cx:pt idx="1077">-0.89819227999999995</cx:pt>
          <cx:pt idx="1078">-2.0652415990000001</cx:pt>
          <cx:pt idx="1079">-0.65851085099999995</cx:pt>
          <cx:pt idx="1080">-1.0398083499999999</cx:pt>
          <cx:pt idx="1081">1.69886461</cx:pt>
          <cx:pt idx="1082">0.19955228699999999</cx:pt>
          <cx:pt idx="1083">0.51193971299999996</cx:pt>
          <cx:pt idx="1084">-0.15999788600000001</cx:pt>
          <cx:pt idx="1085">0.066527983999999998</cx:pt>
          <cx:pt idx="1086">1.762182047</cx:pt>
          <cx:pt idx="1087">0.019681635999999999</cx:pt>
          <cx:pt idx="1088">2.054325102</cx:pt>
          <cx:pt idx="1089">-1.4064140780000001</cx:pt>
          <cx:pt idx="1090">-1.933676774</cx:pt>
          <cx:pt idx="1091">0.95858058999999995</cx:pt>
          <cx:pt idx="1092">0.79726306199999997</cx:pt>
          <cx:pt idx="1093">0.82483796300000001</cx:pt>
          <cx:pt idx="1094">0.85323853000000005</cx:pt>
          <cx:pt idx="1095">-0.40322044099999999</cx:pt>
          <cx:pt idx="1096">-0.81383611499999997</cx:pt>
          <cx:pt idx="1097">0.19828607200000001</cx:pt>
          <cx:pt idx="1098">-2.0538400139999999</cx:pt>
          <cx:pt idx="1099">-0.47496981399999999</cx:pt>
          <cx:pt idx="1100">-0.48190988800000001</cx:pt>
          <cx:pt idx="1101">-1.003822467</cx:pt>
          <cx:pt idx="1102">0.44705282899999998</cx:pt>
          <cx:pt idx="1103">-0.0085729299999999994</cx:pt>
          <cx:pt idx="1104">-0.12346256899999999</cx:pt>
          <cx:pt idx="1105">1.4587526120000001</cx:pt>
          <cx:pt idx="1106">-0.158275521</cx:pt>
          <cx:pt idx="1107">0.180667983</cx:pt>
          <cx:pt idx="1108">-1.325793354</cx:pt>
          <cx:pt idx="1109">0.24688919500000001</cx:pt>
          <cx:pt idx="1110">1.143414508</cx:pt>
          <cx:pt idx="1111">-1.869581964</cx:pt>
          <cx:pt idx="1112">0.56841111700000002</cx:pt>
          <cx:pt idx="1113">-0.73906933799999996</cx:pt>
          <cx:pt idx="1114">0.85050547099999996</cx:pt>
          <cx:pt idx="1115">-0.63527541799999998</cx:pt>
          <cx:pt idx="1116">-0.67457603899999996</cx:pt>
          <cx:pt idx="1117">-1.218631335</cx:pt>
          <cx:pt idx="1118">-2.390902482</cx:pt>
          <cx:pt idx="1119">-1.6191047890000001</cx:pt>
          <cx:pt idx="1120">-1.1690826350000001</cx:pt>
          <cx:pt idx="1121">0.29844050599999999</cx:pt>
          <cx:pt idx="1122">-1.0287727040000001</cx:pt>
          <cx:pt idx="1123">1.599265827</cx:pt>
          <cx:pt idx="1124">0.85229644299999996</cx:pt>
          <cx:pt idx="1125">0.327738005</cx:pt>
          <cx:pt idx="1126">0.71441092699999997</cx:pt>
          <cx:pt idx="1127">1.568530287</cx:pt>
          <cx:pt idx="1128">0.044712244999999998</cx:pt>
          <cx:pt idx="1129">0.52441549700000001</cx:pt>
          <cx:pt idx="1130">-1.5785638449999999</cx:pt>
          <cx:pt idx="1131">0.39266946699999999</cx:pt>
          <cx:pt idx="1132">1.5537630950000001</cx:pt>
          <cx:pt idx="1133">1.032945929</cx:pt>
          <cx:pt idx="1134">-0.91940137499999997</cx:pt>
          <cx:pt idx="1135">-1.2729306570000001</cx:pt>
          <cx:pt idx="1136">0.101226622</cx:pt>
          <cx:pt idx="1137">1.479089259</cx:pt>
          <cx:pt idx="1138">0.637043743</cx:pt>
          <cx:pt idx="1139">0.24693712700000001</cx:pt>
          <cx:pt idx="1140">0.41945929999999998</cx:pt>
          <cx:pt idx="1141">-0.68387525599999999</cx:pt>
          <cx:pt idx="1142">0.029637496999999999</cx:pt>
          <cx:pt idx="1143">0.26968057299999998</cx:pt>
          <cx:pt idx="1144">-0.68264672900000001</cx:pt>
          <cx:pt idx="1145">-1.856443582</cx:pt>
          <cx:pt idx="1146">0.22049834400000001</cx:pt>
          <cx:pt idx="1147">0.67149553200000001</cx:pt>
          <cx:pt idx="1148">0.162792198</cx:pt>
          <cx:pt idx="1149">1.309812091</cx:pt>
          <cx:pt idx="1150">-1.1194768420000001</cx:pt>
          <cx:pt idx="1151">-1.5645922640000001</cx:pt>
          <cx:pt idx="1152">1.144681236</cx:pt>
          <cx:pt idx="1153">-0.44777550399999999</cx:pt>
          <cx:pt idx="1154">0.11210233</cx:pt>
          <cx:pt idx="1155">-0.55751394399999998</cx:pt>
          <cx:pt idx="1156">0.28689853100000001</cx:pt>
          <cx:pt idx="1157">-1.430265068</cx:pt>
          <cx:pt idx="1158">-0.84845850199999995</cx:pt>
          <cx:pt idx="1159">1.324258318</cx:pt>
          <cx:pt idx="1160">-0.360795425</cx:pt>
          <cx:pt idx="1161">0.0076579439999999999</cx:pt>
          <cx:pt idx="1162">-1.2029146390000001</cx:pt>
          <cx:pt idx="1163">-1.4812816769999999</cx:pt>
          <cx:pt idx="1164">0.65823586099999998</cx:pt>
          <cx:pt idx="1165">1.06310021</cx:pt>
          <cx:pt idx="1166">0.61217218600000001</cx:pt>
          <cx:pt idx="1167">0.99102654599999995</cx:pt>
          <cx:pt idx="1168">0.38399018800000001</cx:pt>
          <cx:pt idx="1169">0.37206461099999999</cx:pt>
          <cx:pt idx="1170">0.52775814499999996</cx:pt>
          <cx:pt idx="1171">-1.067371002</cx:pt>
          <cx:pt idx="1172">1.8491082430000001</cx:pt>
          <cx:pt idx="1173">1.4602718649999999</cx:pt>
          <cx:pt idx="1174">1.721271488</cx:pt>
          <cx:pt idx="1175">-0.33823687699999999</cx:pt>
          <cx:pt idx="1176">0.51646033800000002</cx:pt>
          <cx:pt idx="1177">0.85933923899999998</cx:pt>
          <cx:pt idx="1178">-1.2855251999999999</cx:pt>
          <cx:pt idx="1179">-0.61366822700000001</cx:pt>
          <cx:pt idx="1180">0.91818620900000003</cx:pt>
          <cx:pt idx="1181">-1.597394073</cx:pt>
          <cx:pt idx="1182">-0.431894522</cx:pt>
          <cx:pt idx="1183">-0.359833073</cx:pt>
          <cx:pt idx="1184">-0.99629906099999999</cx:pt>
          <cx:pt idx="1185">0.36734299300000001</cx:pt>
          <cx:pt idx="1186">1.621491488</cx:pt>
          <cx:pt idx="1187">-0.93092977899999996</cx:pt>
          <cx:pt idx="1188">0.66093854799999996</cx:pt>
          <cx:pt idx="1189">1.4032563170000001</cx:pt>
          <cx:pt idx="1190">1.4583168769999999</cx:pt>
          <cx:pt idx="1191">0.29496411700000003</cx:pt>
          <cx:pt idx="1192">-1.0823374729999999</cx:pt>
          <cx:pt idx="1193">-0.15655218300000001</cx:pt>
          <cx:pt idx="1194">1.0798246600000001</cx:pt>
          <cx:pt idx="1195">1.4347758370000001</cx:pt>
          <cx:pt idx="1196">-1.3124654440000001</cx:pt>
          <cx:pt idx="1197">-0.58385590899999995</cx:pt>
          <cx:pt idx="1198">0.63366178299999998</cx:pt>
          <cx:pt idx="1199">1.7002237039999999</cx:pt>
          <cx:pt idx="1200">-0.058537445</cx:pt>
          <cx:pt idx="1201">0.63870427200000002</cx:pt>
          <cx:pt idx="1202">0.437606881</cx:pt>
          <cx:pt idx="1203">-0.73074337</cx:pt>
          <cx:pt idx="1204">-1.143372289</cx:pt>
          <cx:pt idx="1205">0.52433971800000001</cx:pt>
          <cx:pt idx="1206">-1.265764144</cx:pt>
          <cx:pt idx="1207">-0.1666368</cx:pt>
          <cx:pt idx="1208">-0.349576634</cx:pt>
          <cx:pt idx="1209">0.94668641499999995</cx:pt>
          <cx:pt idx="1210">0.035346602999999997</cx:pt>
          <cx:pt idx="1211">1.0573789840000001</cx:pt>
          <cx:pt idx="1212">-0.52236345200000001</cx:pt>
          <cx:pt idx="1213">-0.19406194800000001</cx:pt>
          <cx:pt idx="1214">0.97940174499999999</cx:pt>
          <cx:pt idx="1215">0.14431428399999999</cx:pt>
          <cx:pt idx="1216">-0.36060001000000003</cx:pt>
          <cx:pt idx="1217">0.135161212</cx:pt>
          <cx:pt idx="1218">0.498454646</cx:pt>
          <cx:pt idx="1219">-0.65681701400000003</cx:pt>
          <cx:pt idx="1220">-0.817807112</cx:pt>
          <cx:pt idx="1221">0.95752490899999998</cx:pt>
          <cx:pt idx="1222">-1.6132677440000001</cx:pt>
          <cx:pt idx="1223">-1.2059141900000001</cx:pt>
          <cx:pt idx="1224">-1.410151766</cx:pt>
          <cx:pt idx="1225">2.1448018229999999</cx:pt>
          <cx:pt idx="1226">-0.66195116099999995</cx:pt>
          <cx:pt idx="1227">0.90041415700000005</cx:pt>
          <cx:pt idx="1228">0.30177081500000003</cx:pt>
          <cx:pt idx="1229">1.159383791</cx:pt>
          <cx:pt idx="1230">-0.67421676399999997</cx:pt>
          <cx:pt idx="1231">2.6910301959999998</cx:pt>
          <cx:pt idx="1232">1.0988536120000001</cx:pt>
          <cx:pt idx="1233">-0.32271934600000002</cx:pt>
          <cx:pt idx="1234">-0.74787390899999995</cx:pt>
          <cx:pt idx="1235">-1.4320164070000001</cx:pt>
          <cx:pt idx="1236">-0.55725902800000005</cx:pt>
          <cx:pt idx="1237">-0.55718779299999999</cx:pt>
          <cx:pt idx="1238">-0.12761679200000001</cx:pt>
          <cx:pt idx="1239">1.04566135</cx:pt>
          <cx:pt idx="1240">0.421063046</cx:pt>
          <cx:pt idx="1241">-0.82425690399999996</cx:pt>
          <cx:pt idx="1242">-0.58193618800000002</cx:pt>
          <cx:pt idx="1243">-0.14782712000000001</cx:pt>
          <cx:pt idx="1244">-1.3659624720000001</cx:pt>
          <cx:pt idx="1245">0.25449714899999998</cx:pt>
          <cx:pt idx="1246">0.39052158300000001</cx:pt>
          <cx:pt idx="1247">-0.10487687399999999</cx:pt>
          <cx:pt idx="1248">0.40503263099999998</cx:pt>
          <cx:pt idx="1249">-1.078823259</cx:pt>
          <cx:pt idx="1250">1.966479807</cx:pt>
          <cx:pt idx="1251">-0.64386991699999996</cx:pt>
          <cx:pt idx="1252">0.22441716</cx:pt>
          <cx:pt idx="1253">-0.93990351400000005</cx:pt>
          <cx:pt idx="1254">0.17358343800000001</cx:pt>
          <cx:pt idx="1255">0.84551731900000004</cx:pt>
          <cx:pt idx="1256">-0.48606349700000001</cx:pt>
          <cx:pt idx="1257">-1.00770637</cx:pt>
          <cx:pt idx="1258">1.864656895</cx:pt>
          <cx:pt idx="1259">0.37803846600000002</cx:pt>
          <cx:pt idx="1260">0.94390597099999995</cx:pt>
          <cx:pt idx="1261">0.54785748400000001</cx:pt>
          <cx:pt idx="1262">0.89516253599999995</cx:pt>
          <cx:pt idx="1263">-0.28948922999999999</cx:pt>
          <cx:pt idx="1264">1.213260896</cx:pt>
          <cx:pt idx="1265">-0.218715985</cx:pt>
          <cx:pt idx="1266">-0.45287314499999998</cx:pt>
          <cx:pt idx="1267">-2.4930735359999998</cx:pt>
          <cx:pt idx="1268">-0.37035136299999999</cx:pt>
          <cx:pt idx="1269">2.1503363310000001</cx:pt>
          <cx:pt idx="1270">0.16508455699999999</cx:pt>
          <cx:pt idx="1271">-0.487116822</cx:pt>
          <cx:pt idx="1272">0.56198864800000004</cx:pt>
          <cx:pt idx="1273">-0.28643271599999998</cx:pt>
          <cx:pt idx="1274">1.2656805330000001</cx:pt>
          <cx:pt idx="1275">0.57225221800000003</cx:pt>
          <cx:pt idx="1276">-0.097500998000000005</cx:pt>
          <cx:pt idx="1277">2.1246441730000001</cx:pt>
          <cx:pt idx="1278">0.22668508300000001</cx:pt>
          <cx:pt idx="1279">-0.85270415700000002</cx:pt>
          <cx:pt idx="1280">-1.0398010609999999</cx:pt>
          <cx:pt idx="1281">0.94034383099999996</cx:pt>
          <cx:pt idx="1282">0.77134590599999997</cx:pt>
          <cx:pt idx="1283">-1.421072332</cx:pt>
          <cx:pt idx="1284">-1.715324018</cx:pt>
          <cx:pt idx="1285">1.141755429</cx:pt>
          <cx:pt idx="1286">1.771666484</cx:pt>
          <cx:pt idx="1287">-0.021746095</cx:pt>
          <cx:pt idx="1288">-2.232121952</cx:pt>
          <cx:pt idx="1289">0.70946567100000002</cx:pt>
          <cx:pt idx="1290">-0.413527745</cx:pt>
          <cx:pt idx="1291">-0.73717693699999998</cx:pt>
          <cx:pt idx="1292">-1.3915430630000001</cx:pt>
          <cx:pt idx="1293">1.259880758</cx:pt>
          <cx:pt idx="1294">0.88122704200000002</cx:pt>
          <cx:pt idx="1295">-1.415978585</cx:pt>
          <cx:pt idx="1296">-1.0165724410000001</cx:pt>
          <cx:pt idx="1297">1.0777017719999999</cx:pt>
          <cx:pt idx="1298">-0.221937943</cx:pt>
          <cx:pt idx="1299">2.096858492</cx:pt>
          <cx:pt idx="1300">0.32909745800000001</cx:pt>
          <cx:pt idx="1301">-1.1236897400000001</cx:pt>
          <cx:pt idx="1302">0.762516423</cx:pt>
          <cx:pt idx="1303">-0.52416868000000005</cx:pt>
          <cx:pt idx="1304">0.77875812700000002</cx:pt>
          <cx:pt idx="1305">1.6855152950000001</cx:pt>
          <cx:pt idx="1306">-0.51611976400000004</cx:pt>
          <cx:pt idx="1307">0.761676413</cx:pt>
          <cx:pt idx="1308">-0.48827607699999998</cx:pt>
          <cx:pt idx="1309">-0.71046183900000004</cx:pt>
          <cx:pt idx="1310">1.1328957690000001</cx:pt>
          <cx:pt idx="1311">1.8101305489999999</cx:pt>
          <cx:pt idx="1312">-0.76569193199999996</cx:pt>
          <cx:pt idx="1313">1.661799485</cx:pt>
          <cx:pt idx="1314">1.163540131</cx:pt>
          <cx:pt idx="1315">-0.53340114699999996</cx:pt>
          <cx:pt idx="1316">-1.227105935</cx:pt>
          <cx:pt idx="1317">-0.71057224200000002</cx:pt>
          <cx:pt idx="1318">-1.4366824869999999</cx:pt>
          <cx:pt idx="1319">-0.55970952200000001</cx:pt>
          <cx:pt idx="1320">-0.060011148</cx:pt>
          <cx:pt idx="1321">-0.66650894699999996</cx:pt>
          <cx:pt idx="1322">0.020255921999999999</cx:pt>
          <cx:pt idx="1323">-0.96198998000000002</cx:pt>
          <cx:pt idx="1324">2.3793345709999998</cx:pt>
          <cx:pt idx="1325">2.0047247349999999</cx:pt>
          <cx:pt idx="1326">0.64973107500000005</cx:pt>
          <cx:pt idx="1327">0.66767095399999998</cx:pt>
          <cx:pt idx="1328">1.0086277960000001</cx:pt>
          <cx:pt idx="1329">-0.25890965199999999</cx:pt>
          <cx:pt idx="1330">-0.095560627999999995</cx:pt>
          <cx:pt idx="1331">-1.603574048</cx:pt>
          <cx:pt idx="1332">-1.343526767</cx:pt>
          <cx:pt idx="1333">-0.65243057599999998</cx:pt>
          <cx:pt idx="1334">-0.45975659400000002</cx:pt>
          <cx:pt idx="1335">-0.59271274100000004</cx:pt>
          <cx:pt idx="1336">-1.052721904</cx:pt>
          <cx:pt idx="1337">0.65488869599999999</cx:pt>
          <cx:pt idx="1338">-0.56207305100000005</cx:pt>
          <cx:pt idx="1339">0.57425593500000005</cx:pt>
          <cx:pt idx="1340">0.17350114699999999</cx:pt>
          <cx:pt idx="1341">-0.161171799</cx:pt>
          <cx:pt idx="1342">0.83396407299999997</cx:pt>
          <cx:pt idx="1343">1.4995116390000001</cx:pt>
          <cx:pt idx="1344">-0.18944449699999999</cx:pt>
          <cx:pt idx="1345">0.78140960199999998</cx:pt>
          <cx:pt idx="1346">0.066568074000000005</cx:pt>
          <cx:pt idx="1347">1.192428751</cx:pt>
          <cx:pt idx="1348">-0.093975204000000007</cx:pt>
          <cx:pt idx="1349">2.4930865249999998</cx:pt>
          <cx:pt idx="1350">-0.41661511699999998</cx:pt>
          <cx:pt idx="1351">-0.48827138599999997</cx:pt>
          <cx:pt idx="1352">0.51762013600000001</cx:pt>
          <cx:pt idx="1353">0.16488141100000001</cx:pt>
          <cx:pt idx="1354">0.15333403300000001</cx:pt>
          <cx:pt idx="1355">1.6123426219999999</cx:pt>
          <cx:pt idx="1356">-0.138630846</cx:pt>
          <cx:pt idx="1357">0.87804397899999997</cx:pt>
          <cx:pt idx="1358">0.388713533</cx:pt>
          <cx:pt idx="1359">0.74352252200000002</cx:pt>
          <cx:pt idx="1360">0.218384199</cx:pt>
          <cx:pt idx="1361">-0.29004517800000001</cx:pt>
          <cx:pt idx="1362">-1.0603365769999999</cx:pt>
          <cx:pt idx="1363">-2.7083280580000002</cx:pt>
          <cx:pt idx="1364">1.126355682</cx:pt>
          <cx:pt idx="1365">-2.1988044699999998</cx:pt>
          <cx:pt idx="1366">-0.085007212999999998</cx:pt>
          <cx:pt idx="1367">-0.36275910900000002</cx:pt>
          <cx:pt idx="1368">1.759238793</cx:pt>
          <cx:pt idx="1369">2.1985462010000001</cx:pt>
          <cx:pt idx="1370">1.9827760999999999</cx:pt>
          <cx:pt idx="1371">-0.83309578399999995</cx:pt>
          <cx:pt idx="1372">1.1069748070000001</cx:pt>
          <cx:pt idx="1373">1.1813076039999999</cx:pt>
          <cx:pt idx="1374">-0.14093572300000001</cx:pt>
          <cx:pt idx="1375">-0.49166043199999998</cx:pt>
          <cx:pt idx="1376">-0.11137683800000001</cx:pt>
          <cx:pt idx="1377">-0.40245656899999999</cx:pt>
          <cx:pt idx="1378">-0.409224743</cx:pt>
          <cx:pt idx="1379">0.150191678</cx:pt>
          <cx:pt idx="1380">-0.86288774300000004</cx:pt>
          <cx:pt idx="1381">0.351261826</cx:pt>
          <cx:pt idx="1382">-2.2012386049999999</cx:pt>
          <cx:pt idx="1383">0.77729115000000004</cx:pt>
          <cx:pt idx="1384">0.30497882399999998</cx:pt>
          <cx:pt idx="1385">1.081445939</cx:pt>
          <cx:pt idx="1386">-1.02271778</cx:pt>
          <cx:pt idx="1387">0.26465196400000002</cx:pt>
          <cx:pt idx="1388">0.97375761000000005</cx:pt>
          <cx:pt idx="1389">0.72310052700000005</cx:pt>
          <cx:pt idx="1390">1.76602277</cx:pt>
          <cx:pt idx="1391">-1.2068132869999999</cx:pt>
          <cx:pt idx="1392">0.51470451399999995</cx:pt>
          <cx:pt idx="1393">-0.65449954799999999</cx:pt>
          <cx:pt idx="1394">1.2114207130000001</cx:pt>
          <cx:pt idx="1395">0.58281776500000004</cx:pt>
          <cx:pt idx="1396">0.376618165</cx:pt>
          <cx:pt idx="1397">0.88968633900000005</cx:pt>
          <cx:pt idx="1398">-0.372625559</cx:pt>
          <cx:pt idx="1399">0.47158697999999999</cx:pt>
          <cx:pt idx="1400">1.043667431</cx:pt>
          <cx:pt idx="1401">-0.48884330500000001</cx:pt>
          <cx:pt idx="1402">-0.71281729800000004</cx:pt>
          <cx:pt idx="1403">1.485792005</cx:pt>
          <cx:pt idx="1404">-1.199291374</cx:pt>
          <cx:pt idx="1405">0.55524067499999996</cx:pt>
          <cx:pt idx="1406">-1.0885510629999999</cx:pt>
          <cx:pt idx="1407">0.56845903200000003</cx:pt>
          <cx:pt idx="1408">-0.71630891799999996</cx:pt>
          <cx:pt idx="1409">-0.47262143400000001</cx:pt>
          <cx:pt idx="1410">0.33148013500000001</cx:pt>
          <cx:pt idx="1411">-0.023859294</cx:pt>
          <cx:pt idx="1412">-1.538446661</cx:pt>
          <cx:pt idx="1413">0.56827214699999995</cx:pt>
          <cx:pt idx="1414">-0.32647862100000002</cx:pt>
          <cx:pt idx="1415">1.286163919</cx:pt>
          <cx:pt idx="1416">-1.0190419660000001</cx:pt>
          <cx:pt idx="1417">1.163871168</cx:pt>
          <cx:pt idx="1418">1.215353517</cx:pt>
          <cx:pt idx="1419">-0.40759248599999998</cx:pt>
          <cx:pt idx="1420">0.44562606100000002</cx:pt>
          <cx:pt idx="1421">-1.867361979</cx:pt>
          <cx:pt idx="1422">-0.86637573199999995</cx:pt>
          <cx:pt idx="1423">1.225996267</cx:pt>
          <cx:pt idx="1424">-0.763295116</cx:pt>
          <cx:pt idx="1425">-0.83775122000000002</cx:pt>
          <cx:pt idx="1426">1.775599266</cx:pt>
          <cx:pt idx="1427">-0.66810823500000005</cx:pt>
          <cx:pt idx="1428">-1.49444205</cx:pt>
          <cx:pt idx="1429">-0.36161923600000001</cx:pt>
          <cx:pt idx="1430">1.243368287</cx:pt>
          <cx:pt idx="1431">2.7978948579999998</cx:pt>
          <cx:pt idx="1432">-1.4180649380000001</cx:pt>
          <cx:pt idx="1433">-1.039092066</cx:pt>
          <cx:pt idx="1434">-1.2037367349999999</cx:pt>
          <cx:pt idx="1435">0.12941378000000001</cx:pt>
          <cx:pt idx="1436">1.3406577180000001</cx:pt>
          <cx:pt idx="1437">-1.277606499</cx:pt>
          <cx:pt idx="1438">-0.40112418900000002</cx:pt>
          <cx:pt idx="1439">-0.184138052</cx:pt>
          <cx:pt idx="1440">1.309162234</cx:pt>
          <cx:pt idx="1441">-0.37124580600000001</cx:pt>
          <cx:pt idx="1442">-1.6900545979999999</cx:pt>
          <cx:pt idx="1443">0.52325807000000002</cx:pt>
          <cx:pt idx="1444">0.038022238999999999</cx:pt>
          <cx:pt idx="1445">-1.3488951149999999</cx:pt>
          <cx:pt idx="1446">-0.080640127000000006</cx:pt>
          <cx:pt idx="1447">-1.0927089640000001</cx:pt>
          <cx:pt idx="1448">0.228951134</cx:pt>
          <cx:pt idx="1449">-0.424803763</cx:pt>
          <cx:pt idx="1450">-0.55368566600000002</cx:pt>
          <cx:pt idx="1451">-1.5707271899999999</cx:pt>
          <cx:pt idx="1452">0.30256919199999999</cx:pt>
          <cx:pt idx="1453">0.88250806100000001</cx:pt>
          <cx:pt idx="1454">1.132593725</cx:pt>
          <cx:pt idx="1455">1.900352255</cx:pt>
          <cx:pt idx="1456">0.97601944200000001</cx:pt>
          <cx:pt idx="1457">-1.4760501850000001</cx:pt>
          <cx:pt idx="1458">-1.289952362</cx:pt>
          <cx:pt idx="1459">-0.70329221799999997</cx:pt>
          <cx:pt idx="1460">-0.249741607</cx:pt>
          <cx:pt idx="1461">-0.17073925000000001</cx:pt>
          <cx:pt idx="1462">-0.41714617700000001</cx:pt>
          <cx:pt idx="1463">2.0651220870000002</cx:pt>
          <cx:pt idx="1464">0.20966391400000001</cx:pt>
          <cx:pt idx="1465">1.1931179430000001</cx:pt>
          <cx:pt idx="1466">0.82999479600000003</cx:pt>
          <cx:pt idx="1467">0.39194089700000001</cx:pt>
          <cx:pt idx="1468">-0.10577186099999999</cx:pt>
          <cx:pt idx="1469">-0.80657021699999998</cx:pt>
          <cx:pt idx="1470">-1.2952214360000001</cx:pt>
          <cx:pt idx="1471">2.8050714550000002</cx:pt>
          <cx:pt idx="1472">-0.27468786000000001</cx:pt>
          <cx:pt idx="1473">1.4140354209999999</cx:pt>
          <cx:pt idx="1474">1.147541489</cx:pt>
          <cx:pt idx="1475">-0.70799375499999995</cx:pt>
          <cx:pt idx="1476">0.69086985999999995</cx:pt>
          <cx:pt idx="1477">0.40950642999999998</cx:pt>
          <cx:pt idx="1478">0.80155865999999998</cx:pt>
          <cx:pt idx="1479">0.117955397</cx:pt>
          <cx:pt idx="1480">-0.38961008800000002</cx:pt>
          <cx:pt idx="1481">-0.53992822600000001</cx:pt>
          <cx:pt idx="1482">0.043320541999999997</cx:pt>
          <cx:pt idx="1483">0.59996081499999998</cx:pt>
          <cx:pt idx="1484">-0.17821644</cx:pt>
          <cx:pt idx="1485">-0.097037318999999997</cx:pt>
          <cx:pt idx="1486">0.45623784699999997</cx:pt>
          <cx:pt idx="1487">-0.55561706700000002</cx:pt>
          <cx:pt idx="1488">-0.27871142399999999</cx:pt>
          <cx:pt idx="1489">0.35740397200000001</cx:pt>
          <cx:pt idx="1490">-1.608136741</cx:pt>
          <cx:pt idx="1491">-0.41645848099999999</cx:pt>
          <cx:pt idx="1492">-0.92773846199999999</cx:pt>
          <cx:pt idx="1493">-0.39912464800000003</cx:pt>
          <cx:pt idx="1494">-1.3614137850000001</cx:pt>
          <cx:pt idx="1495">-1.538966026</cx:pt>
          <cx:pt idx="1496">0.76988039399999997</cx:pt>
          <cx:pt idx="1497">-0.28483019900000001</cx:pt>
          <cx:pt idx="1498">0.302627058</cx:pt>
          <cx:pt idx="1499">-0.41662223399999998</cx:pt>
          <cx:pt idx="1500">-1.1963643209999999</cx:pt>
          <cx:pt idx="1501">0.34830182399999998</cx:pt>
          <cx:pt idx="1502">0.027703736</cx:pt>
          <cx:pt idx="1503">0.089213280000000006</cx:pt>
          <cx:pt idx="1504">0.92437877099999999</cx:pt>
          <cx:pt idx="1505">-1.108622971</cx:pt>
          <cx:pt idx="1506">-0.17773457100000001</cx:pt>
          <cx:pt idx="1507">0.97997485100000004</cx:pt>
          <cx:pt idx="1508">0.98859571199999996</cx:pt>
          <cx:pt idx="1509">0.13434908300000001</cx:pt>
          <cx:pt idx="1510">-1.358456165</cx:pt>
          <cx:pt idx="1511">-0.27780043700000001</cx:pt>
          <cx:pt idx="1512">-1.5454889890000001</cx:pt>
          <cx:pt idx="1513">-0.77258502900000003</cx:pt>
          <cx:pt idx="1514">-1.946412324</cx:pt>
          <cx:pt idx="1515">-0.18345898099999999</cx:pt>
          <cx:pt idx="1516">0.83214338099999996</cx:pt>
          <cx:pt idx="1517">0.096125102000000004</cx:pt>
          <cx:pt idx="1518">-2.074851239</cx:pt>
          <cx:pt idx="1519">-1.66147994</cx:pt>
          <cx:pt idx="1520">2.322855363</cx:pt>
          <cx:pt idx="1521">0.47127581600000001</cx:pt>
          <cx:pt idx="1522">2.0551700460000002</cx:pt>
          <cx:pt idx="1523">-0.37953085199999997</cx:pt>
          <cx:pt idx="1524">1.2087304130000001</cx:pt>
          <cx:pt idx="1525">-0.0062252160000000004</cx:pt>
          <cx:pt idx="1526">-0.086499376000000003</cx:pt>
          <cx:pt idx="1527">-1.667219231</cx:pt>
          <cx:pt idx="1528">-0.12588260000000001</cx:pt>
          <cx:pt idx="1529">0.542655832</cx:pt>
          <cx:pt idx="1530">-1.169500038</cx:pt>
          <cx:pt idx="1531">-2.1410336239999999</cx:pt>
          <cx:pt idx="1532">-0.80426134299999996</cx:pt>
          <cx:pt idx="1533">0.19129775600000001</cx:pt>
          <cx:pt idx="1534">-0.24905839900000001</cx:pt>
          <cx:pt idx="1535">0.026075398</cx:pt>
          <cx:pt idx="1536">0.76191645200000002</cx:pt>
          <cx:pt idx="1537">-2.469276797</cx:pt>
          <cx:pt idx="1538">0.40308951100000001</cx:pt>
          <cx:pt idx="1539">-0.151023134</cx:pt>
          <cx:pt idx="1540">-0.12916267200000001</cx:pt>
          <cx:pt idx="1541">-0.407294147</cx:pt>
          <cx:pt idx="1542">0.72732409799999997</cx:pt>
          <cx:pt idx="1543">-1.4478114399999999</cx:pt>
          <cx:pt idx="1544">-0.104447346</cx:pt>
          <cx:pt idx="1545">1.6569686749999999</cx:pt>
          <cx:pt idx="1546">-0.86871773200000002</cx:pt>
          <cx:pt idx="1547">-1.110757462</cx:pt>
          <cx:pt idx="1548">-0.77664370999999999</cx:pt>
          <cx:pt idx="1549">-1.066196202</cx:pt>
          <cx:pt idx="1550">0.310355714</cx:pt>
          <cx:pt idx="1551">-0.26203511099999999</cx:pt>
          <cx:pt idx="1552">-0.15818152299999999</cx:pt>
          <cx:pt idx="1553">-0.56622619600000001</cx:pt>
          <cx:pt idx="1554">0.94147135599999998</cx:pt>
          <cx:pt idx="1555">-0.27898590499999998</cx:pt>
          <cx:pt idx="1556">-0.41479191900000001</cx:pt>
          <cx:pt idx="1557">-0.0014460969999999999</cx:pt>
          <cx:pt idx="1558">-0.77298652800000001</cx:pt>
          <cx:pt idx="1559">-0.12944335400000001</cx:pt>
          <cx:pt idx="1560">-0.17093212499999999</cx:pt>
          <cx:pt idx="1561">0.92539912300000005</cx:pt>
          <cx:pt idx="1562">0.068517509000000004</cx:pt>
          <cx:pt idx="1563">1.2324291439999999</cx:pt>
          <cx:pt idx="1564">-0.699443331</cx:pt>
          <cx:pt idx="1565">0.244914403</cx:pt>
          <cx:pt idx="1566">-0.20448269199999999</cx:pt>
          <cx:pt idx="1567">0.55743765599999995</cx:pt>
          <cx:pt idx="1568">0.14142887000000001</cx:pt>
          <cx:pt idx="1569">0.55786475999999996</cx:pt>
          <cx:pt idx="1570">-1.622353156</cx:pt>
          <cx:pt idx="1571">-0.38872329700000002</cx:pt>
          <cx:pt idx="1572">-0.85556763800000002</cx:pt>
          <cx:pt idx="1573">0.01233909</cx:pt>
          <cx:pt idx="1574">-0.52160316600000001</cx:pt>
          <cx:pt idx="1575">-1.14582936</cx:pt>
          <cx:pt idx="1576">0.609123953</cx:pt>
          <cx:pt idx="1577">1.209612769</cx:pt>
          <cx:pt idx="1578">-1.821752021</cx:pt>
          <cx:pt idx="1579">0.88337533700000004</cx:pt>
          <cx:pt idx="1580">0.11985072200000001</cx:pt>
          <cx:pt idx="1581">1.132799221</cx:pt>
          <cx:pt idx="1582">-1.041501687</cx:pt>
          <cx:pt idx="1583">-0.13461252800000001</cx:pt>
          <cx:pt idx="1584">1.018716119</cx:pt>
          <cx:pt idx="1585">0.84293276900000003</cx:pt>
          <cx:pt idx="1586">-0.073285490999999994</cx:pt>
          <cx:pt idx="1587">-0.74871725200000006</cx:pt>
          <cx:pt idx="1588">0.082644204999999998</cx:pt>
          <cx:pt idx="1589">0.489180748</cx:pt>
          <cx:pt idx="1590">-0.109479482</cx:pt>
          <cx:pt idx="1591">-0.049890967000000001</cx:pt>
          <cx:pt idx="1592">-0.44451434099999998</cx:pt>
          <cx:pt idx="1593">0.33230159300000001</cx:pt>
          <cx:pt idx="1594">-0.68972383900000001</cx:pt>
          <cx:pt idx="1595">-1.512013271</cx:pt>
          <cx:pt idx="1596">0.59340968400000005</cx:pt>
          <cx:pt idx="1597">1.1181110750000001</cx:pt>
          <cx:pt idx="1598">0.13437501199999999</cx:pt>
          <cx:pt idx="1599">-0.13813022999999999</cx:pt>
          <cx:pt idx="1600">0.54513349099999997</cx:pt>
          <cx:pt idx="1601">1.59184226</cx:pt>
          <cx:pt idx="1602">-0.272034569</cx:pt>
          <cx:pt idx="1603">-1.805522031</cx:pt>
          <cx:pt idx="1604">-1.6318483509999999</cx:pt>
          <cx:pt idx="1605">1.832634391</cx:pt>
          <cx:pt idx="1606">-1.030301269</cx:pt>
          <cx:pt idx="1607">1.1623496129999999</cx:pt>
          <cx:pt idx="1608">-0.36389306900000001</cx:pt>
          <cx:pt idx="1609">-0.42252612899999997</cx:pt>
          <cx:pt idx="1610">0.20956744999999999</cx:pt>
          <cx:pt idx="1611">1.76549464</cx:pt>
          <cx:pt idx="1612">-0.46364409099999998</cx:pt>
          <cx:pt idx="1613">2.0369217979999998</cx:pt>
          <cx:pt idx="1614">-2.5237729760000001</cx:pt>
          <cx:pt idx="1615">0.006570322</cx:pt>
          <cx:pt idx="1616">0.82808158799999998</cx:pt>
          <cx:pt idx="1617">2.5696631829999999</cx:pt>
          <cx:pt idx="1618">1.5184617</cx:pt>
          <cx:pt idx="1619">-0.236077488</cx:pt>
          <cx:pt idx="1620">-0.022601935</cx:pt>
          <cx:pt idx="1621">0.70301127399999996</cx:pt>
          <cx:pt idx="1622">0.29823776400000002</cx:pt>
          <cx:pt idx="1623">-0.78654341699999997</cx:pt>
          <cx:pt idx="1624">2.2933316559999999</cx:pt>
          <cx:pt idx="1625">1.317332758</cx:pt>
          <cx:pt idx="1626">1.2612013419999999</cx:pt>
          <cx:pt idx="1627">-0.55201901099999995</cx:pt>
          <cx:pt idx="1628">-0.85493277400000001</cx:pt>
          <cx:pt idx="1629">-2.16536024</cx:pt>
          <cx:pt idx="1630">2.890834592</cx:pt>
          <cx:pt idx="1631">0.17377515399999999</cx:pt>
          <cx:pt idx="1632">-1.546075943</cx:pt>
          <cx:pt idx="1633">1.223725701</cx:pt>
          <cx:pt idx="1634">-0.89895840400000004</cx:pt>
          <cx:pt idx="1635">0.94941150100000005</cx:pt>
          <cx:pt idx="1636">-0.88303885100000001</cx:pt>
          <cx:pt idx="1637">0.55274378999999996</cx:pt>
          <cx:pt idx="1638">-0.882324255</cx:pt>
          <cx:pt idx="1639">-0.41462587499999998</cx:pt>
          <cx:pt idx="1640">0.57783009699999999</cx:pt>
          <cx:pt idx="1641">0.111079529</cx:pt>
          <cx:pt idx="1642">0.31501504600000002</cx:pt>
          <cx:pt idx="1643">0.80168334100000005</cx:pt>
          <cx:pt idx="1644">-1.8507008089999999</cx:pt>
          <cx:pt idx="1645">0.68806408799999996</cx:pt>
          <cx:pt idx="1646">-0.045626499000000001</cx:pt>
          <cx:pt idx="1647">0.97063036400000002</cx:pt>
          <cx:pt idx="1648">-0.16376149100000001</cx:pt>
          <cx:pt idx="1649">-0.22421669</cx:pt>
          <cx:pt idx="1650">-1.864432262</cx:pt>
          <cx:pt idx="1651">1.0469382599999999</cx:pt>
          <cx:pt idx="1652">-1.579902296</cx:pt>
          <cx:pt idx="1653">-1.6399109709999999</cx:pt>
          <cx:pt idx="1654">1.3564744740000001</cx:pt>
          <cx:pt idx="1655">-0.17705412200000001</cx:pt>
          <cx:pt idx="1656">-0.410165065</cx:pt>
          <cx:pt idx="1657">-1.8219021360000001</cx:pt>
          <cx:pt idx="1658">-0.82808229300000002</cx:pt>
          <cx:pt idx="1659">-2.0325237440000001</cx:pt>
          <cx:pt idx="1660">0.68269664399999996</cx:pt>
          <cx:pt idx="1661">0.699116132</cx:pt>
          <cx:pt idx="1662">-1.458059081</cx:pt>
          <cx:pt idx="1663">-0.073132788000000004</cx:pt>
          <cx:pt idx="1664">0.47005771899999998</cx:pt>
          <cx:pt idx="1665">0.59258798899999998</cx:pt>
          <cx:pt idx="1666">-0.104862147</cx:pt>
          <cx:pt idx="1667">-1.2708505269999999</cx:pt>
          <cx:pt idx="1668">1.487180545</cx:pt>
          <cx:pt idx="1669">-0.35481729400000001</cx:pt>
          <cx:pt idx="1670">1.0096972049999999</cx:pt>
          <cx:pt idx="1671">2.0032838709999998</cx:pt>
          <cx:pt idx="1672">0.50528288799999999</cx:pt>
          <cx:pt idx="1673">-0.025015184999999999</cx:pt>
          <cx:pt idx="1674">-0.29421930200000002</cx:pt>
          <cx:pt idx="1675">-1.425656797</cx:pt>
          <cx:pt idx="1676">0.48939865900000001</cx:pt>
          <cx:pt idx="1677">2.1769164989999998</cx:pt>
          <cx:pt idx="1678">0.93703527600000003</cx:pt>
          <cx:pt idx="1679">-1.361736584</cx:pt>
          <cx:pt idx="1680">-1.58889557</cx:pt>
          <cx:pt idx="1681">-1.066895989</cx:pt>
          <cx:pt idx="1682">-0.20464527299999999</cx:pt>
          <cx:pt idx="1683">0.84349434700000003</cx:pt>
          <cx:pt idx="1684">1.9652329129999999</cx:pt>
          <cx:pt idx="1685">-0.81840507399999995</cx:pt>
          <cx:pt idx="1686">-1.799181538</cx:pt>
          <cx:pt idx="1687">0.60910454300000005</cx:pt>
          <cx:pt idx="1688">0.041973584000000001</cx:pt>
          <cx:pt idx="1689">0.312756119</cx:pt>
          <cx:pt idx="1690">-0.088417175000000001</cx:pt>
          <cx:pt idx="1691">-1.096690766</cx:pt>
          <cx:pt idx="1692">-1.7770750420000001</cx:pt>
          <cx:pt idx="1693">-2.189574854</cx:pt>
          <cx:pt idx="1694">-0.61165377499999996</cx:pt>
          <cx:pt idx="1695">-0.37567493400000002</cx:pt>
          <cx:pt idx="1696">-1.7018769250000001</cx:pt>
          <cx:pt idx="1697">0.56265614200000003</cx:pt>
          <cx:pt idx="1698">0.34893933100000002</cx:pt>
          <cx:pt idx="1699">-0.72705659099999997</cx:pt>
          <cx:pt idx="1700">0.83792658200000003</cx:pt>
          <cx:pt idx="1701">0.228773689</cx:pt>
          <cx:pt idx="1702">0.226582642</cx:pt>
          <cx:pt idx="1703">0.60554071899999995</cx:pt>
          <cx:pt idx="1704">-0.55173550000000005</cx:pt>
          <cx:pt idx="1705">-0.45303420500000002</cx:pt>
          <cx:pt idx="1706">1.1681688050000001</cx:pt>
          <cx:pt idx="1707">-0.755404152</cx:pt>
          <cx:pt idx="1708">-0.053277423999999997</cx:pt>
          <cx:pt idx="1709">-0.756264779</cx:pt>
          <cx:pt idx="1710">0.26918695599999998</cx:pt>
          <cx:pt idx="1711">0.96477074500000004</cx:pt>
          <cx:pt idx="1712">1.7337967240000001</cx:pt>
          <cx:pt idx="1713">-1.5885930749999999</cx:pt>
          <cx:pt idx="1714">1.0077126489999999</cx:pt>
          <cx:pt idx="1715">-1.8268820750000001</cx:pt>
          <cx:pt idx="1716">2.1493516069999998</cx:pt>
          <cx:pt idx="1717">0.158044136</cx:pt>
          <cx:pt idx="1718">0.82553291100000004</cx:pt>
          <cx:pt idx="1719">0.346898439</cx:pt>
          <cx:pt idx="1720">-1.586048981</cx:pt>
          <cx:pt idx="1721">-0.46136075199999999</cx:pt>
          <cx:pt idx="1722">0.124217945</cx:pt>
          <cx:pt idx="1723">0.0098610139999999995</cx:pt>
          <cx:pt idx="1724">1.0076934200000001</cx:pt>
          <cx:pt idx="1725">-1.057221561</cx:pt>
          <cx:pt idx="1726">1.134553446</cx:pt>
          <cx:pt idx="1727">-0.229836451</cx:pt>
          <cx:pt idx="1728">0.36972879800000003</cx:pt>
          <cx:pt idx="1729">-0.79513138000000005</cx:pt>
          <cx:pt idx="1730">-1.218956578</cx:pt>
          <cx:pt idx="1731">0.22138021099999999</cx:pt>
          <cx:pt idx="1732">0.627427395</cx:pt>
          <cx:pt idx="1733">0.45953186499999998</cx:pt>
          <cx:pt idx="1734">-0.921937012</cx:pt>
          <cx:pt idx="1735">0.90034021200000003</cx:pt>
          <cx:pt idx="1736">-0.58816827699999996</cx:pt>
          <cx:pt idx="1737">0.32053528999999997</cx:pt>
          <cx:pt idx="1738">0.60272742499999998</cx:pt>
          <cx:pt idx="1739">-1.5802080789999999</cx:pt>
          <cx:pt idx="1740">-0.73443954199999995</cx:pt>
          <cx:pt idx="1741">1.118187279</cx:pt>
          <cx:pt idx="1742">-0.35348709900000003</cx:pt>
          <cx:pt idx="1743">1.1134014320000001</cx:pt>
          <cx:pt idx="1744">-0.042613819999999997</cx:pt>
          <cx:pt idx="1745">1.014499386</cx:pt>
          <cx:pt idx="1746">0.024629074000000001</cx:pt>
          <cx:pt idx="1747">-0.73893865700000005</cx:pt>
          <cx:pt idx="1748">0.026569423000000002</cx:pt>
          <cx:pt idx="1749">-0.13471382900000001</cx:pt>
          <cx:pt idx="1750">-0.43928403599999999</cx:pt>
          <cx:pt idx="1751">0.591165571</cx:pt>
          <cx:pt idx="1752">1.9883004959999999</cx:pt>
          <cx:pt idx="1753">-0.51329073599999997</cx:pt>
          <cx:pt idx="1754">-0.213184182</cx:pt>
          <cx:pt idx="1755">-0.40643066500000002</cx:pt>
          <cx:pt idx="1756">0.068261720999999997</cx:pt>
          <cx:pt idx="1757">-0.36718880700000001</cx:pt>
          <cx:pt idx="1758">-0.18314625000000001</cx:pt>
          <cx:pt idx="1759">1.55611053</cx:pt>
          <cx:pt idx="1760">1.215316998</cx:pt>
          <cx:pt idx="1761">-0.73345462900000002</cx:pt>
          <cx:pt idx="1762">-0.83438067999999999</cx:pt>
          <cx:pt idx="1763">2.2234592819999999</cx:pt>
          <cx:pt idx="1764">0.53711296799999997</cx:pt>
          <cx:pt idx="1765">-0.649714283</cx:pt>
          <cx:pt idx="1766">0.32132724899999998</cx:pt>
          <cx:pt idx="1767">-0.91272251000000004</cx:pt>
          <cx:pt idx="1768">-0.961836476</cx:pt>
          <cx:pt idx="1769">0.042973457</cx:pt>
          <cx:pt idx="1770">-0.53158771699999996</cx:pt>
          <cx:pt idx="1771">-0.70222593300000002</cx:pt>
          <cx:pt idx="1772">-0.173170566</cx:pt>
          <cx:pt idx="1773">-0.72432723200000004</cx:pt>
          <cx:pt idx="1774">0.37436286299999999</cx:pt>
          <cx:pt idx="1775">-0.76264399599999999</cx:pt>
          <cx:pt idx="1776">0.46386046199999997</cx:pt>
          <cx:pt idx="1777">1.498138465</cx:pt>
          <cx:pt idx="1778">-0.62206043799999999</cx:pt>
          <cx:pt idx="1779">0.56745392699999997</cx:pt>
          <cx:pt idx="1780">0.44353688800000002</cx:pt>
          <cx:pt idx="1781">0.117234491</cx:pt>
          <cx:pt idx="1782">0.678464132</cx:pt>
          <cx:pt idx="1783">-1.928542379</cx:pt>
          <cx:pt idx="1784">-1.096452921</cx:pt>
          <cx:pt idx="1785">-0.38836209300000002</cx:pt>
          <cx:pt idx="1786">0.166335179</cx:pt>
          <cx:pt idx="1787">0.50588728999999999</cx:pt>
          <cx:pt idx="1788">-0.48889759999999999</cx:pt>
          <cx:pt idx="1789">1.1787140229999999</cx:pt>
          <cx:pt idx="1790">0.89369124300000002</cx:pt>
          <cx:pt idx="1791">0.76979251699999995</cx:pt>
          <cx:pt idx="1792">0.175268277</cx:pt>
          <cx:pt idx="1793">0.66519451100000004</cx:pt>
          <cx:pt idx="1794">0.149402586</cx:pt>
          <cx:pt idx="1795">0.73887571399999996</cx:pt>
          <cx:pt idx="1796">-2.673284582</cx:pt>
          <cx:pt idx="1797">-1.5975451860000001</cx:pt>
          <cx:pt idx="1798">-1.3648742330000001</cx:pt>
          <cx:pt idx="1799">-2.0001801050000001</cx:pt>
          <cx:pt idx="1800">-1.8305548460000001</cx:pt>
          <cx:pt idx="1801">0.52407851400000005</cx:pt>
          <cx:pt idx="1802">0.28942744100000001</cx:pt>
          <cx:pt idx="1803">0.059822515</cx:pt>
          <cx:pt idx="1804">1.058975067</cx:pt>
          <cx:pt idx="1805">-1.3699505139999999</cx:pt>
          <cx:pt idx="1806">1.8236924830000001</cx:pt>
          <cx:pt idx="1807">-1.439825557</cx:pt>
          <cx:pt idx="1808">-0.44404026899999999</cx:pt>
          <cx:pt idx="1809">0.58530786000000001</cx:pt>
          <cx:pt idx="1810">1.2366349889999999</cx:pt>
          <cx:pt idx="1811">-1.2229092079999999</cx:pt>
          <cx:pt idx="1812">0.20473254399999999</cx:pt>
          <cx:pt idx="1813">2.5414614379999998</cx:pt>
          <cx:pt idx="1814">0.878807318</cx:pt>
          <cx:pt idx="1815">-0.45053417200000001</cx:pt>
          <cx:pt idx="1816">0.57861460300000001</cx:pt>
          <cx:pt idx="1817">0.45351624000000001</cx:pt>
          <cx:pt idx="1818">-1.4140141319999999</cx:pt>
          <cx:pt idx="1819">-1.5171274960000001</cx:pt>
          <cx:pt idx="1820">-0.73477631099999996</cx:pt>
          <cx:pt idx="1821">-1.5785889740000001</cx:pt>
          <cx:pt idx="1822">-0.32704473099999998</cx:pt>
          <cx:pt idx="1823">0.92968095399999995</cx:pt>
          <cx:pt idx="1824">0.670708674</cx:pt>
          <cx:pt idx="1825">0.62944347700000003</cx:pt>
          <cx:pt idx="1826">-0.35465318099999998</cx:pt>
          <cx:pt idx="1827">0.77135379000000004</cx:pt>
          <cx:pt idx="1828">0.30382402200000003</cx:pt>
          <cx:pt idx="1829">-0.50165196099999998</cx:pt>
          <cx:pt idx="1830">-0.48943056200000001</cx:pt>
          <cx:pt idx="1831">-0.56527132599999996</cx:pt>
          <cx:pt idx="1832">0.58388132800000003</cx:pt>
          <cx:pt idx="1833">-1.417287177</cx:pt>
          <cx:pt idx="1834">-1.434038599</cx:pt>
          <cx:pt idx="1835">2.5584224440000001</cx:pt>
          <cx:pt idx="1836">-0.97469802699999997</cx:pt>
          <cx:pt idx="1837">0.32458021399999998</cx:pt>
          <cx:pt idx="1838">-0.67703201300000004</cx:pt>
          <cx:pt idx="1839">-0.509765727</cx:pt>
          <cx:pt idx="1840">2.193875008</cx:pt>
          <cx:pt idx="1841">-1.615322452</cx:pt>
          <cx:pt idx="1842">0.20476633599999999</cx:pt>
          <cx:pt idx="1843">1.7782321219999999</cx:pt>
          <cx:pt idx="1844">0.18769343399999999</cx:pt>
          <cx:pt idx="1845">1.6057627640000001</cx:pt>
          <cx:pt idx="1846">0.17241326600000001</cx:pt>
          <cx:pt idx="1847">0.53772932699999998</cx:pt>
          <cx:pt idx="1848">-0.62746349099999998</cx:pt>
          <cx:pt idx="1849">-0.30508142799999999</cx:pt>
          <cx:pt idx="1850">0.55802518999999995</cx:pt>
          <cx:pt idx="1851">1.718409842</cx:pt>
          <cx:pt idx="1852">0.65814380900000002</cx:pt>
          <cx:pt idx="1853">-1.38954931</cx:pt>
          <cx:pt idx="1854">-0.34522542299999998</cx:pt>
          <cx:pt idx="1855">0.045982343000000002</cx:pt>
          <cx:pt idx="1856">-0.99360078299999999</cx:pt>
          <cx:pt idx="1857">0.75911035800000004</cx:pt>
          <cx:pt idx="1858">-1.7180372829999999</cx:pt>
          <cx:pt idx="1859">0.13140389899999999</cx:pt>
          <cx:pt idx="1860">0.016471260000000001</cx:pt>
          <cx:pt idx="1861">-0.020911842999999999</cx:pt>
          <cx:pt idx="1862">-0.000442492</cx:pt>
          <cx:pt idx="1863">-0.39592388000000001</cx:pt>
          <cx:pt idx="1864">-1.800856021</cx:pt>
          <cx:pt idx="1865">-2.2485420359999999</cx:pt>
          <cx:pt idx="1866">1.7538303310000001</cx:pt>
          <cx:pt idx="1867">0.121399276</cx:pt>
          <cx:pt idx="1868">0.11673143699999999</cx:pt>
          <cx:pt idx="1869">-1.6240446260000001</cx:pt>
          <cx:pt idx="1870">0.48123792900000001</cx:pt>
          <cx:pt idx="1871">-0.16871844799999999</cx:pt>
          <cx:pt idx="1872">-0.36235952700000001</cx:pt>
          <cx:pt idx="1873">-1.6678043060000001</cx:pt>
          <cx:pt idx="1874">0.98378422600000004</cx:pt>
          <cx:pt idx="1875">0.192874242</cx:pt>
          <cx:pt idx="1876">-0.48764232200000002</cx:pt>
          <cx:pt idx="1877">-0.877377289</cx:pt>
          <cx:pt idx="1878">0.679201728</cx:pt>
          <cx:pt idx="1879">-1.164272373</cx:pt>
          <cx:pt idx="1880">-1.0566300500000001</cx:pt>
          <cx:pt idx="1881">0.047322878999999998</cx:pt>
          <cx:pt idx="1882">0.35507817400000002</cx:pt>
          <cx:pt idx="1883">0.72654556299999995</cx:pt>
          <cx:pt idx="1884">0.113028607</cx:pt>
          <cx:pt idx="1885">1.2338264459999999</cx:pt>
          <cx:pt idx="1886">0.47984248400000001</cx:pt>
          <cx:pt idx="1887">-0.94164588900000001</cx:pt>
          <cx:pt idx="1888">-3.2417149059999999</cx:pt>
          <cx:pt idx="1889">-0.24217612599999999</cx:pt>
          <cx:pt idx="1890">0.677312625</cx:pt>
          <cx:pt idx="1891">-1.396910957</cx:pt>
          <cx:pt idx="1892">-0.76318058499999997</cx:pt>
          <cx:pt idx="1893">-0.92588353099999998</cx:pt>
          <cx:pt idx="1894">0.57059772200000003</cx:pt>
          <cx:pt idx="1895">0.96322946799999998</cx:pt>
          <cx:pt idx="1896">-1.0521490929999999</cx:pt>
          <cx:pt idx="1897">0.25542414899999999</cx:pt>
          <cx:pt idx="1898">0.53061677600000001</cx:pt>
          <cx:pt idx="1899">-1.860558822</cx:pt>
          <cx:pt idx="1900">0.649987223</cx:pt>
          <cx:pt idx="1901">1.558377042</cx:pt>
          <cx:pt idx="1902">-1.2150337920000001</cx:pt>
          <cx:pt idx="1903">1.1370988479999999</cx:pt>
          <cx:pt idx="1904">-0.15638682800000001</cx:pt>
          <cx:pt idx="1905">-2.0242217889999998</cx:pt>
          <cx:pt idx="1906">0.84573934100000003</cx:pt>
          <cx:pt idx="1907">0.28154756199999997</cx:pt>
          <cx:pt idx="1908">-0.570361954</cx:pt>
          <cx:pt idx="1909">-0.99057034099999997</cx:pt>
          <cx:pt idx="1910">0.192171751</cx:pt>
          <cx:pt idx="1911">-0.79379328900000001</cx:pt>
          <cx:pt idx="1912">0.48411431999999999</cx:pt>
          <cx:pt idx="1913">0.41374575899999999</cx:pt>
          <cx:pt idx="1914">-0.90687228399999997</cx:pt>
          <cx:pt idx="1915">-0.056836544000000003</cx:pt>
          <cx:pt idx="1916">1.2919950099999999</cx:pt>
          <cx:pt idx="1917">1.493104472</cx:pt>
          <cx:pt idx="1918">0.27359888999999998</cx:pt>
          <cx:pt idx="1919">-1.616101902</cx:pt>
          <cx:pt idx="1920">-1.407326388</cx:pt>
          <cx:pt idx="1921">0.074241993000000006</cx:pt>
          <cx:pt idx="1922">-1.620248809</cx:pt>
          <cx:pt idx="1923">-0.93566984900000005</cx:pt>
          <cx:pt idx="1924">-0.15388422900000001</cx:pt>
          <cx:pt idx="1925">-1.1898375349999999</cx:pt>
          <cx:pt idx="1926">-0.35243476600000001</cx:pt>
          <cx:pt idx="1927">-1.2375707279999999</cx:pt>
          <cx:pt idx="1928">-1.8194343630000001</cx:pt>
          <cx:pt idx="1929">-0.35249213200000001</cx:pt>
          <cx:pt idx="1930">-0.404398386</cx:pt>
          <cx:pt idx="1931">-0.58239248200000004</cx:pt>
          <cx:pt idx="1932">0.44983317900000003</cx:pt>
          <cx:pt idx="1933">0.50038919100000001</cx:pt>
          <cx:pt idx="1934">0.81345869699999995</cx:pt>
          <cx:pt idx="1935">0.99936091500000002</cx:pt>
          <cx:pt idx="1936">-0.27114035600000003</cx:pt>
          <cx:pt idx="1937">-0.96698997799999997</cx:pt>
          <cx:pt idx="1938">-0.71867851599999999</cx:pt>
          <cx:pt idx="1939">-0.42185577099999999</cx:pt>
          <cx:pt idx="1940">1.3586920179999999</cx:pt>
          <cx:pt idx="1941">-1.2178178879999999</cx:pt>
          <cx:pt idx="1942">0.12425201900000001</cx:pt>
          <cx:pt idx="1943">-0.60903999799999997</cx:pt>
          <cx:pt idx="1944">-0.55237239100000002</cx:pt>
          <cx:pt idx="1945">-0.075711498000000002</cx:pt>
          <cx:pt idx="1946">-0.49689657500000001</cx:pt>
          <cx:pt idx="1947">-0.35316939600000002</cx:pt>
          <cx:pt idx="1948">0.16340955900000001</cx:pt>
          <cx:pt idx="1949">0.214856251</cx:pt>
          <cx:pt idx="1950">-0.80682984800000002</cx:pt>
          <cx:pt idx="1951">-1.061869787</cx:pt>
          <cx:pt idx="1952">1.441115143</cx:pt>
          <cx:pt idx="1953">0.095640348</cx:pt>
          <cx:pt idx="1954">0.081120029999999996</cx:pt>
          <cx:pt idx="1955">0.98754812199999997</cx:pt>
          <cx:pt idx="1956">-0.109896096</cx:pt>
          <cx:pt idx="1957">-0.74809941599999996</cx:pt>
          <cx:pt idx="1958">-0.027843840000000002</cx:pt>
          <cx:pt idx="1959">-1.324334814</cx:pt>
          <cx:pt idx="1960">0.51476484700000003</cx:pt>
          <cx:pt idx="1961">-0.159827995</cx:pt>
          <cx:pt idx="1962">0.58701012100000005</cx:pt>
          <cx:pt idx="1963">1.072605609</cx:pt>
          <cx:pt idx="1964">-0.27584197199999999</cx:pt>
          <cx:pt idx="1965">-0.87645778200000002</cx:pt>
          <cx:pt idx="1966">-0.42751628200000003</cx:pt>
          <cx:pt idx="1967">-1.3098296890000001</cx:pt>
          <cx:pt idx="1968">0.89992643500000002</cx:pt>
          <cx:pt idx="1969">0.080393251999999998</cx:pt>
          <cx:pt idx="1970">0.70153318600000003</cx:pt>
          <cx:pt idx="1971">-0.423949195</cx:pt>
          <cx:pt idx="1972">-0.39541630900000002</cx:pt>
          <cx:pt idx="1973">-0.58009636099999995</cx:pt>
          <cx:pt idx="1974">-0.68437304799999998</cx:pt>
          <cx:pt idx="1975">-0.18558667600000001</cx:pt>
          <cx:pt idx="1976">-0.51057586899999996</cx:pt>
          <cx:pt idx="1977">0.152477793</cx:pt>
          <cx:pt idx="1978">0.90213396700000004</cx:pt>
          <cx:pt idx="1979">0.17099410000000001</cx:pt>
          <cx:pt idx="1980">-0.011668039999999999</cx:pt>
          <cx:pt idx="1981">0.53375103800000001</cx:pt>
          <cx:pt idx="1982">-0.16543107600000001</cx:pt>
          <cx:pt idx="1983">0.73102117899999997</cx:pt>
          <cx:pt idx="1984">0.0020590029999999998</cx:pt>
          <cx:pt idx="1985">0.48715523300000002</cx:pt>
          <cx:pt idx="1986">-1.0265478260000001</cx:pt>
          <cx:pt idx="1987">0.15999287300000001</cx:pt>
          <cx:pt idx="1988">-0.56640692699999995</cx:pt>
          <cx:pt idx="1989">-0.22784338400000001</cx:pt>
          <cx:pt idx="1990">0.52546051900000001</cx:pt>
          <cx:pt idx="1991">0.45266042499999998</cx:pt>
          <cx:pt idx="1992">0.36816940500000001</cx:pt>
          <cx:pt idx="1993">-0.80042189600000002</cx:pt>
          <cx:pt idx="1994">1.9952438240000001</cx:pt>
          <cx:pt idx="1995">0.98447387600000003</cx:pt>
          <cx:pt idx="1996">0.41612585299999999</cx:pt>
          <cx:pt idx="1997">-0.793064938</cx:pt>
          <cx:pt idx="1998">-0.097952534999999993</cx:pt>
          <cx:pt idx="1999">-0.74074162099999996</cx:pt>
          <cx:pt idx="2000">-0.59211307000000002</cx:pt>
          <cx:pt idx="2001">-0.87375661000000004</cx:pt>
          <cx:pt idx="2002">0.16127455900000001</cx:pt>
          <cx:pt idx="2003">1.511038903</cx:pt>
          <cx:pt idx="2004">2.1331514029999998</cx:pt>
          <cx:pt idx="2005">0.50870948999999999</cx:pt>
          <cx:pt idx="2006">-0.75571089199999997</cx:pt>
          <cx:pt idx="2007">-1.1762561300000001</cx:pt>
          <cx:pt idx="2008">-0.183826353</cx:pt>
          <cx:pt idx="2009">-0.016696926000000001</cx:pt>
          <cx:pt idx="2010">0.92650037799999996</cx:pt>
          <cx:pt idx="2011">-0.18471521499999999</cx:pt>
          <cx:pt idx="2012">-1.771263885</cx:pt>
          <cx:pt idx="2013">0.97663295699999997</cx:pt>
          <cx:pt idx="2014">0.54863719300000002</cx:pt>
          <cx:pt idx="2015">0.82249545999999996</cx:pt>
          <cx:pt idx="2016">0.81633535099999999</cx:pt>
          <cx:pt idx="2017">-0.39313037000000001</cx:pt>
          <cx:pt idx="2018">0.29262369100000002</cx:pt>
          <cx:pt idx="2019">-0.22982285</cx:pt>
          <cx:pt idx="2020">0.62485060699999995</cx:pt>
          <cx:pt idx="2021">-0.25918748200000002</cx:pt>
          <cx:pt idx="2022">1.602022244</cx:pt>
          <cx:pt idx="2023">0.91744873199999999</cx:pt>
          <cx:pt idx="2024">1.0422053229999999</cx:pt>
          <cx:pt idx="2025">-0.465087998</cx:pt>
          <cx:pt idx="2026">0.39711947800000003</cx:pt>
          <cx:pt idx="2027">0.77957307099999995</cx:pt>
          <cx:pt idx="2028">1.5120682700000001</cx:pt>
          <cx:pt idx="2029">-0.048722553000000002</cx:pt>
          <cx:pt idx="2030">0.34160336899999999</cx:pt>
          <cx:pt idx="2031">0.249485971</cx:pt>
          <cx:pt idx="2032">0.85765728299999999</cx:pt>
          <cx:pt idx="2033">0.071492072000000004</cx:pt>
          <cx:pt idx="2034">-0.24814302299999999</cx:pt>
          <cx:pt idx="2035">0.17371157500000001</cx:pt>
          <cx:pt idx="2036">-1.5273392109999999</cx:pt>
          <cx:pt idx="2037">-0.34885552600000003</cx:pt>
          <cx:pt idx="2038">-0.29533374600000001</cx:pt>
          <cx:pt idx="2039">0.71378482499999996</cx:pt>
          <cx:pt idx="2040">0.365894671</cx:pt>
          <cx:pt idx="2041">-1.653717154</cx:pt>
          <cx:pt idx="2042">0.26855981000000001</cx:pt>
          <cx:pt idx="2043">0.93194863999999999</cx:pt>
          <cx:pt idx="2044">1.390831288</cx:pt>
          <cx:pt idx="2045">0.048039752999999998</cx:pt>
          <cx:pt idx="2046">-0.41100915399999999</cx:pt>
          <cx:pt idx="2047">-0.16819376699999999</cx:pt>
          <cx:pt idx="2048">0.57674617699999997</cx:pt>
          <cx:pt idx="2049">-0.78737148199999996</cx:pt>
          <cx:pt idx="2050">0.036991986999999997</cx:pt>
          <cx:pt idx="2051">-1.2799403519999999</cx:pt>
          <cx:pt idx="2052">1.178205688</cx:pt>
          <cx:pt idx="2053">1.632516163</cx:pt>
          <cx:pt idx="2054">0.663393597</cx:pt>
          <cx:pt idx="2055">1.4094180620000001</cx:pt>
          <cx:pt idx="2056">0.32922567200000002</cx:pt>
          <cx:pt idx="2057">-0.79612705399999995</cx:pt>
          <cx:pt idx="2058">0.167827644</cx:pt>
          <cx:pt idx="2059">1.1512904989999999</cx:pt>
          <cx:pt idx="2060">-1.2884011179999999</cx:pt>
          <cx:pt idx="2061">-0.33504614300000002</cx:pt>
          <cx:pt idx="2062">0.11388952400000001</cx:pt>
          <cx:pt idx="2063">-0.537222011</cx:pt>
          <cx:pt idx="2064">-0.86673594899999995</cx:pt>
          <cx:pt idx="2065">-1.1023766660000001</cx:pt>
          <cx:pt idx="2066">0.17234701899999999</cx:pt>
          <cx:pt idx="2067">-0.32335167799999998</cx:pt>
          <cx:pt idx="2068">0.478696858</cx:pt>
          <cx:pt idx="2069">-0.196911842</cx:pt>
          <cx:pt idx="2070">-2.3188282779999998</cx:pt>
          <cx:pt idx="2071">-0.50711062900000003</cx:pt>
          <cx:pt idx="2072">1.0355791050000001</cx:pt>
          <cx:pt idx="2073">-1.60751365</cx:pt>
          <cx:pt idx="2074">-0.59281567099999999</cx:pt>
          <cx:pt idx="2075">-0.67071535199999999</cx:pt>
          <cx:pt idx="2076">1.376180376</cx:pt>
          <cx:pt idx="2077">-0.56879952499999997</cx:pt>
          <cx:pt idx="2078">1.213545104</cx:pt>
          <cx:pt idx="2079">-0.34041880099999999</cx:pt>
          <cx:pt idx="2080">-0.85756577</cx:pt>
          <cx:pt idx="2081">0.49973985599999998</cx:pt>
          <cx:pt idx="2082">0.93637938200000004</cx:pt>
          <cx:pt idx="2083">-1.052579637</cx:pt>
          <cx:pt idx="2084">-0.65805028399999999</cx:pt>
          <cx:pt idx="2085">0.13968391399999999</cx:pt>
          <cx:pt idx="2086">0.29363465700000002</cx:pt>
          <cx:pt idx="2087">-0.23698583500000001</cx:pt>
          <cx:pt idx="2088">-0.82128990199999996</cx:pt>
          <cx:pt idx="2089">-0.232675043</cx:pt>
          <cx:pt idx="2090">-0.92583298800000002</cx:pt>
          <cx:pt idx="2091">0.21984195400000001</cx:pt>
          <cx:pt idx="2092">0.79085491500000005</cx:pt>
          <cx:pt idx="2093">0.505272626</cx:pt>
          <cx:pt idx="2094">-0.090651677</cx:pt>
          <cx:pt idx="2095">0.55758677000000001</cx:pt>
          <cx:pt idx="2096">-1.1339713840000001</cx:pt>
          <cx:pt idx="2097">0.085598458000000002</cx:pt>
          <cx:pt idx="2098">0.15161182500000001</cx:pt>
          <cx:pt idx="2099">-0.91325961200000005</cx:pt>
          <cx:pt idx="2100">0.93584072100000004</cx:pt>
          <cx:pt idx="2101">0.58446273100000001</cx:pt>
          <cx:pt idx="2102">-0.52783825500000003</cx:pt>
          <cx:pt idx="2103">1.8041120669999999</cx:pt>
          <cx:pt idx="2104">-0.54118386600000001</cx:pt>
          <cx:pt idx="2105">0.42785379299999998</cx:pt>
          <cx:pt idx="2106">-2.2389833879999999</cx:pt>
          <cx:pt idx="2107">1.0772878400000001</cx:pt>
          <cx:pt idx="2108">-1.39522802</cx:pt>
          <cx:pt idx="2109">1.536305185</cx:pt>
          <cx:pt idx="2110">1.448283542</cx:pt>
          <cx:pt idx="2111">-1.425056817</cx:pt>
          <cx:pt idx="2112">0.025196192999999999</cx:pt>
          <cx:pt idx="2113">1.2089457480000001</cx:pt>
          <cx:pt idx="2114">-1.753814591</cx:pt>
          <cx:pt idx="2115">-1.9750638410000001</cx:pt>
          <cx:pt idx="2116">-0.247050255</cx:pt>
          <cx:pt idx="2117">-0.83616455999999995</cx:pt>
          <cx:pt idx="2118">-0.54754244299999999</cx:pt>
          <cx:pt idx="2119">-0.088568234999999995</cx:pt>
          <cx:pt idx="2120">1.26056401</cx:pt>
          <cx:pt idx="2121">-0.61628654500000002</cx:pt>
          <cx:pt idx="2122">1.6415378819999999</cx:pt>
          <cx:pt idx="2123">-2.0146415630000001</cx:pt>
          <cx:pt idx="2124">-2.3009871479999999</cx:pt>
          <cx:pt idx="2125">0.20385468500000001</cx:pt>
          <cx:pt idx="2126">-0.36401101200000002</cx:pt>
          <cx:pt idx="2127">0.53836098099999996</cx:pt>
          <cx:pt idx="2128">-0.71428081700000001</cx:pt>
          <cx:pt idx="2129">1.2486264920000001</cx:pt>
          <cx:pt idx="2130">0.64225337400000004</cx:pt>
          <cx:pt idx="2131">0.52515252000000001</cx:pt>
          <cx:pt idx="2132">-0.19313667300000001</cx:pt>
          <cx:pt idx="2133">1.260801402</cx:pt>
          <cx:pt idx="2134">0.34433387100000001</cx:pt>
          <cx:pt idx="2135">-2.009086006</cx:pt>
          <cx:pt idx="2136">0.29248686200000001</cx:pt>
          <cx:pt idx="2137">1.898062559</cx:pt>
          <cx:pt idx="2138">0.83693331800000004</cx:pt>
          <cx:pt idx="2139">-0.85217513499999997</cx:pt>
          <cx:pt idx="2140">0.84364255099999996</cx:pt>
          <cx:pt idx="2141">-0.42710075199999997</cx:pt>
          <cx:pt idx="2142">-0.022608982</cx:pt>
          <cx:pt idx="2143">-0.78405210400000003</cx:pt>
          <cx:pt idx="2144">1.161098849</cx:pt>
          <cx:pt idx="2145">0.444371558</cx:pt>
          <cx:pt idx="2146">1.848776661</cx:pt>
          <cx:pt idx="2147">0.74211903599999995</cx:pt>
          <cx:pt idx="2148">0.31723465899999997</cx:pt>
          <cx:pt idx="2149">1.024326276</cx:pt>
          <cx:pt idx="2150">-0.588838054</cx:pt>
          <cx:pt idx="2151">0.073338006999999997</cx:pt>
          <cx:pt idx="2152">0.331015016</cx:pt>
          <cx:pt idx="2153">-1.164859866</cx:pt>
          <cx:pt idx="2154">1.5966155310000001</cx:pt>
          <cx:pt idx="2155">0.65494856899999998</cx:pt>
          <cx:pt idx="2156">-0.47636735800000002</cx:pt>
          <cx:pt idx="2157">0.20597353500000001</cx:pt>
          <cx:pt idx="2158">-0.74333680199999996</cx:pt>
          <cx:pt idx="2159">1.828871637</cx:pt>
          <cx:pt idx="2160">3.131794636</cx:pt>
          <cx:pt idx="2161">0.074419013000000006</cx:pt>
          <cx:pt idx="2162">1.737279654</cx:pt>
          <cx:pt idx="2163">0.20747676400000001</cx:pt>
          <cx:pt idx="2164">1.348908547</cx:pt>
          <cx:pt idx="2165">-0.11961548499999999</cx:pt>
          <cx:pt idx="2166">2.3353348880000002</cx:pt>
          <cx:pt idx="2167">0.928205477</cx:pt>
          <cx:pt idx="2168">-1.828122582</cx:pt>
          <cx:pt idx="2169">-1.486343398</cx:pt>
          <cx:pt idx="2170">0.197823685</cx:pt>
          <cx:pt idx="2171">0.64036828300000004</cx:pt>
          <cx:pt idx="2172">0.429939405</cx:pt>
          <cx:pt idx="2173">-0.175956433</cx:pt>
          <cx:pt idx="2174">1.7520128770000001</cx:pt>
          <cx:pt idx="2175">1.0412525770000001</cx:pt>
          <cx:pt idx="2176">-0.071274055000000003</cx:pt>
          <cx:pt idx="2177">-0.65105923799999998</cx:pt>
          <cx:pt idx="2178">-0.87132637300000004</cx:pt>
          <cx:pt idx="2179">1.0072730640000001</cx:pt>
          <cx:pt idx="2180">0.99207043800000005</cx:pt>
          <cx:pt idx="2181">0.043338535999999997</cx:pt>
          <cx:pt idx="2182">-1.640496231</cx:pt>
          <cx:pt idx="2183">-0.61268145900000004</cx:pt>
          <cx:pt idx="2184">2.1517385529999999</cx:pt>
          <cx:pt idx="2185">-0.39832126099999998</cx:pt>
          <cx:pt idx="2186">-0.23456287200000001</cx:pt>
          <cx:pt idx="2187">2.0701328370000001</cx:pt>
          <cx:pt idx="2188">0.41883474399999998</cx:pt>
          <cx:pt idx="2189">-0.77444643999999996</cx:pt>
          <cx:pt idx="2190">-0.201960102</cx:pt>
          <cx:pt idx="2191">-1.2306159139999999</cx:pt>
          <cx:pt idx="2192">0.57800375500000001</cx:pt>
          <cx:pt idx="2193">0.71077641300000005</cx:pt>
          <cx:pt idx="2194">0.16809681600000001</cx:pt>
          <cx:pt idx="2195">-1.9723019369999999</cx:pt>
          <cx:pt idx="2196">0.93628762099999996</cx:pt>
          <cx:pt idx="2197">0.20237012300000001</cx:pt>
          <cx:pt idx="2198">0.13084599399999999</cx:pt>
          <cx:pt idx="2199">1.754673344</cx:pt>
          <cx:pt idx="2200">0.14202152400000001</cx:pt>
          <cx:pt idx="2201">0.46982567200000003</cx:pt>
          <cx:pt idx="2202">-2.0029310069999999</cx:pt>
          <cx:pt idx="2203">0.57576250600000001</cx:pt>
          <cx:pt idx="2204">-0.780795605</cx:pt>
          <cx:pt idx="2205">0.83803417599999996</cx:pt>
          <cx:pt idx="2206">2.086660196</cx:pt>
          <cx:pt idx="2207">1.571132408</cx:pt>
          <cx:pt idx="2208">0.39469819099999998</cx:pt>
          <cx:pt idx="2209">1.020807341</cx:pt>
          <cx:pt idx="2210">1.016692446</cx:pt>
          <cx:pt idx="2211">-0.26415346499999998</cx:pt>
          <cx:pt idx="2212">1.300567147</cx:pt>
          <cx:pt idx="2213">-0.28434105599999998</cx:pt>
          <cx:pt idx="2214">0.66733477699999999</cx:pt>
          <cx:pt idx="2215">-0.74953984100000004</cx:pt>
          <cx:pt idx="2216">0.62286797100000002</cx:pt>
          <cx:pt idx="2217">-0.96194108700000003</cx:pt>
          <cx:pt idx="2218">0.71891611399999999</cx:pt>
          <cx:pt idx="2219">0.23102571399999999</cx:pt>
          <cx:pt idx="2220">-1.835370766</cx:pt>
          <cx:pt idx="2221">-0.69763594699999998</cx:pt>
          <cx:pt idx="2222">-0.57707129599999996</cx:pt>
          <cx:pt idx="2223">-0.33447791700000001</cx:pt>
          <cx:pt idx="2224">0.261182582</cx:pt>
          <cx:pt idx="2225">0.66016285900000005</cx:pt>
          <cx:pt idx="2226">0.55178064800000004</cx:pt>
          <cx:pt idx="2227">-1.2234476839999999</cx:pt>
          <cx:pt idx="2228">-0.57599043100000002</cx:pt>
          <cx:pt idx="2229">1.8392301769999999</cx:pt>
          <cx:pt idx="2230">2.4894665329999999</cx:pt>
          <cx:pt idx="2231">-1.3888115130000001</cx:pt>
          <cx:pt idx="2232">0.32982007000000002</cx:pt>
          <cx:pt idx="2233">0.023305967</cx:pt>
          <cx:pt idx="2234">2.3923657469999999</cx:pt>
          <cx:pt idx="2235">0.79393298300000004</cx:pt>
          <cx:pt idx="2236">-0.53381872699999999</cx:pt>
          <cx:pt idx="2237">1.460507054</cx:pt>
          <cx:pt idx="2238">-0.55494331299999999</cx:pt>
          <cx:pt idx="2239">-3.480067177</cx:pt>
          <cx:pt idx="2240">-0.398262746</cx:pt>
          <cx:pt idx="2241">0.35402129900000001</cx:pt>
          <cx:pt idx="2242">-0.63311305399999995</cx:pt>
          <cx:pt idx="2243">-0.042670166000000002</cx:pt>
          <cx:pt idx="2244">-0.14974240999999999</cx:pt>
          <cx:pt idx="2245">-1.292444653</cx:pt>
          <cx:pt idx="2246">1.4647781339999999</cx:pt>
          <cx:pt idx="2247">0.77125577599999995</cx:pt>
          <cx:pt idx="2248">0.47005156199999998</cx:pt>
          <cx:pt idx="2249">-0.48694206600000001</cx:pt>
          <cx:pt idx="2250">-1.31039266</cx:pt>
          <cx:pt idx="2251">1.9124873570000001</cx:pt>
          <cx:pt idx="2252">-0.72559016399999998</cx:pt>
          <cx:pt idx="2253">1.384909546</cx:pt>
          <cx:pt idx="2254">1.2511905780000001</cx:pt>
          <cx:pt idx="2255">-1.531932173</cx:pt>
          <cx:pt idx="2256">0.55799970099999996</cx:pt>
          <cx:pt idx="2257">-0.253078686</cx:pt>
          <cx:pt idx="2258">-0.24904235699999999</cx:pt>
          <cx:pt idx="2259">0.20930791600000001</cx:pt>
          <cx:pt idx="2260">1.32174657</cx:pt>
          <cx:pt idx="2261">0.17648816000000001</cx:pt>
          <cx:pt idx="2262">-0.070258686000000001</cx:pt>
          <cx:pt idx="2263">0.56868075100000004</cx:pt>
          <cx:pt idx="2264">-1.00544952</cx:pt>
          <cx:pt idx="2265">0.199928511</cx:pt>
          <cx:pt idx="2266">-0.445367719</cx:pt>
          <cx:pt idx="2267">1.245219933</cx:pt>
          <cx:pt idx="2268">-0.499452483</cx:pt>
          <cx:pt idx="2269">-0.92685463199999996</cx:pt>
          <cx:pt idx="2270">-0.33182809400000002</cx:pt>
          <cx:pt idx="2271">1.017797614</cx:pt>
          <cx:pt idx="2272">0.26870027899999999</cx:pt>
          <cx:pt idx="2273">1.6978712600000001</cx:pt>
          <cx:pt idx="2274">1.8781753299999999</cx:pt>
          <cx:pt idx="2275">-1.1247299740000001</cx:pt>
          <cx:pt idx="2276">2.599559293</cx:pt>
          <cx:pt idx="2277">0.45280356599999999</cx:pt>
          <cx:pt idx="2278">-1.472396933</cx:pt>
          <cx:pt idx="2279">-0.111755123</cx:pt>
          <cx:pt idx="2280">2.167090671</cx:pt>
          <cx:pt idx="2281">-0.113086358</cx:pt>
          <cx:pt idx="2282">0.70354475000000005</cx:pt>
          <cx:pt idx="2283">0.20283343000000001</cx:pt>
          <cx:pt idx="2284">-0.54335339800000004</cx:pt>
          <cx:pt idx="2285">-0.66167645500000005</cx:pt>
          <cx:pt idx="2286">-1.606514191</cx:pt>
          <cx:pt idx="2287">-0.31380023400000001</cx:pt>
          <cx:pt idx="2288">-0.94393980300000002</cx:pt>
          <cx:pt idx="2289">-0.84997908</cx:pt>
          <cx:pt idx="2290">1.007670901</cx:pt>
          <cx:pt idx="2291">1.0728348190000001</cx:pt>
          <cx:pt idx="2292">-0.37088446800000002</cx:pt>
          <cx:pt idx="2293">-0.24835476500000001</cx:pt>
          <cx:pt idx="2294">0.52306518499999999</cx:pt>
          <cx:pt idx="2295">1.434237955</cx:pt>
          <cx:pt idx="2296">0.85757998599999996</cx:pt>
          <cx:pt idx="2297">-0.45755081199999997</cx:pt>
          <cx:pt idx="2298">-0.50322820800000001</cx:pt>
          <cx:pt idx="2299">-1.2461690670000001</cx:pt>
          <cx:pt idx="2300">-1.081614826</cx:pt>
          <cx:pt idx="2301">0.55665091499999997</cx:pt>
          <cx:pt idx="2302">-0.985367251</cx:pt>
          <cx:pt idx="2303">-0.024722510999999999</cx:pt>
          <cx:pt idx="2304">-0.66070210699999998</cx:pt>
          <cx:pt idx="2305">0.137311506</cx:pt>
          <cx:pt idx="2306">-1.0168080719999999</cx:pt>
          <cx:pt idx="2307">0.48113504499999998</cx:pt>
          <cx:pt idx="2308">1.5644897019999999</cx:pt>
          <cx:pt idx="2309">-0.15482806599999999</cx:pt>
          <cx:pt idx="2310">-0.69454601400000004</cx:pt>
          <cx:pt idx="2311">-1.497099097</cx:pt>
          <cx:pt idx="2312">-0.061991697999999998</cx:pt>
          <cx:pt idx="2313">1.3991100839999999</cx:pt>
          <cx:pt idx="2314">-0.98521617500000003</cx:pt>
          <cx:pt idx="2315">-0.50978526400000002</cx:pt>
          <cx:pt idx="2316">0.048841346000000001</cx:pt>
          <cx:pt idx="2317">0.96129174699999997</cx:pt>
          <cx:pt idx="2318">1.7204719310000001</cx:pt>
          <cx:pt idx="2319">-0.78143255300000003</cx:pt>
          <cx:pt idx="2320">0.58212724400000004</cx:pt>
          <cx:pt idx="2321">-0.69215891100000004</cx:pt>
          <cx:pt idx="2322">0.28118822900000001</cx:pt>
          <cx:pt idx="2323">0.27078671300000001</cx:pt>
          <cx:pt idx="2324">0.056709335999999999</cx:pt>
          <cx:pt idx="2325">-0.280329194</cx:pt>
          <cx:pt idx="2326">-1.4894893389999999</cx:pt>
          <cx:pt idx="2327">-0.059259437999999998</cx:pt>
          <cx:pt idx="2328">1.226545223</cx:pt>
          <cx:pt idx="2329">-0.91222723299999997</cx:pt>
          <cx:pt idx="2330">-1.358270283</cx:pt>
          <cx:pt idx="2331">0.54300070499999997</cx:pt>
          <cx:pt idx="2332">-0.66512352699999999</cx:pt>
          <cx:pt idx="2333">0.468367125</cx:pt>
          <cx:pt idx="2334">0.50204515599999999</cx:pt>
          <cx:pt idx="2335">0.56217565599999997</cx:pt>
          <cx:pt idx="2336">0.75071722799999996</cx:pt>
          <cx:pt idx="2337">-1.731492319</cx:pt>
          <cx:pt idx="2338">0.65917382199999996</cx:pt>
          <cx:pt idx="2339">-1.1782085600000001</cx:pt>
          <cx:pt idx="2340">0.010460159</cx:pt>
          <cx:pt idx="2341">1.869698732</cx:pt>
          <cx:pt idx="2342">-0.940638478</cx:pt>
          <cx:pt idx="2343">-0.89785285699999995</cx:pt>
          <cx:pt idx="2344">0.69913314999999998</cx:pt>
          <cx:pt idx="2345">-0.374320498</cx:pt>
          <cx:pt idx="2346">1.436246124</cx:pt>
          <cx:pt idx="2347">-0.416391436</cx:pt>
          <cx:pt idx="2348">-0.40063974699999999</cx:pt>
          <cx:pt idx="2349">2.633563911</cx:pt>
          <cx:pt idx="2350">-0.80218908799999999</cx:pt>
          <cx:pt idx="2351">1.0479260960000001</cx:pt>
          <cx:pt idx="2352">-0.43317429899999998</cx:pt>
          <cx:pt idx="2353">-1.3020889369999999</cx:pt>
          <cx:pt idx="2354">-0.20673678300000001</cx:pt>
          <cx:pt idx="2355">-1.380628298</cx:pt>
          <cx:pt idx="2356">0.474023466</cx:pt>
          <cx:pt idx="2357">-1.8222728619999999</cx:pt>
          <cx:pt idx="2358">-1.6097480580000001</cx:pt>
          <cx:pt idx="2359">-0.91427004000000001</cx:pt>
          <cx:pt idx="2360">-0.95972476299999998</cx:pt>
          <cx:pt idx="2361">1.1661101549999999</cx:pt>
          <cx:pt idx="2362">-0.12731408399999999</cx:pt>
          <cx:pt idx="2363">-0.44383055500000002</cx:pt>
          <cx:pt idx="2364">0.21535945200000001</cx:pt>
          <cx:pt idx="2365">-3.5902004669999998</cx:pt>
          <cx:pt idx="2366">0.49632390500000001</cx:pt>
          <cx:pt idx="2367">-0.069788012999999996</cx:pt>
          <cx:pt idx="2368">1.582231315</cx:pt>
          <cx:pt idx="2369">-0.046128205999999998</cx:pt>
          <cx:pt idx="2370">-0.55169493199999997</cx:pt>
          <cx:pt idx="2371">0.66765365099999996</cx:pt>
          <cx:pt idx="2372">0.29293100599999999</cx:pt>
          <cx:pt idx="2373">0.43220871199999999</cx:pt>
          <cx:pt idx="2374">1.0763736930000001</cx:pt>
          <cx:pt idx="2375">1.4742989209999999</cx:pt>
          <cx:pt idx="2376">0.87037062099999996</cx:pt>
          <cx:pt idx="2377">-0.107941326</cx:pt>
          <cx:pt idx="2378">0.18290300700000001</cx:pt>
          <cx:pt idx="2379">1.671038762</cx:pt>
          <cx:pt idx="2380">-0.94270996600000001</cx:pt>
          <cx:pt idx="2381">1.4977876919999999</cx:pt>
          <cx:pt idx="2382">0.231171759</cx:pt>
          <cx:pt idx="2383">0.56299470100000004</cx:pt>
          <cx:pt idx="2384">0.78190428700000003</cx:pt>
          <cx:pt idx="2385">-0.17912160399999999</cx:pt>
          <cx:pt idx="2386">-0.18740184500000001</cx:pt>
          <cx:pt idx="2387">0.40040333500000003</cx:pt>
          <cx:pt idx="2388">0.45932963999999998</cx:pt>
          <cx:pt idx="2389">0.36032225600000001</cx:pt>
          <cx:pt idx="2390">-0.15584020800000001</cx:pt>
          <cx:pt idx="2391">0.92773513500000004</cx:pt>
          <cx:pt idx="2392">-1.004511562</cx:pt>
          <cx:pt idx="2393">-0.76059420899999997</cx:pt>
          <cx:pt idx="2394">-0.83645865900000005</cx:pt>
          <cx:pt idx="2395">-0.158753536</cx:pt>
          <cx:pt idx="2396">-2.137262217</cx:pt>
          <cx:pt idx="2397">-0.71172597900000001</cx:pt>
          <cx:pt idx="2398">0.61614163399999999</cx:pt>
          <cx:pt idx="2399">-1.428111844</cx:pt>
          <cx:pt idx="2400">0.48364201000000001</cx:pt>
          <cx:pt idx="2401">1.0333965409999999</cx:pt>
          <cx:pt idx="2402">0.44103387599999999</cx:pt>
          <cx:pt idx="2403">0.11771490499999999</cx:pt>
          <cx:pt idx="2404">-0.18770094400000001</cx:pt>
          <cx:pt idx="2405">-0.083260770999999997</cx:pt>
          <cx:pt idx="2406">0.51283894100000005</cx:pt>
          <cx:pt idx="2407">-1.0577365359999999</cx:pt>
          <cx:pt idx="2408">0.26839477299999998</cx:pt>
          <cx:pt idx="2409">-1.4252601490000001</cx:pt>
          <cx:pt idx="2410">-0.647011377</cx:pt>
          <cx:pt idx="2411">-1.9348821810000001</cx:pt>
          <cx:pt idx="2412">-0.077972053</cx:pt>
          <cx:pt idx="2413">0.77973675799999997</cx:pt>
          <cx:pt idx="2414">0.99411492800000001</cx:pt>
          <cx:pt idx="2415">-0.81820528000000003</cx:pt>
          <cx:pt idx="2416">1.0359259679999999</cx:pt>
          <cx:pt idx="2417">-1.8942973460000001</cx:pt>
          <cx:pt idx="2418">0.30663710399999999</cx:pt>
          <cx:pt idx="2419">0.21867198299999999</cx:pt>
          <cx:pt idx="2420">-0.34780038600000002</cx:pt>
          <cx:pt idx="2421">1.3464224279999999</cx:pt>
          <cx:pt idx="2422">1.195406269</cx:pt>
          <cx:pt idx="2423">0.98501504299999998</cx:pt>
          <cx:pt idx="2424">-0.73277474099999995</cx:pt>
          <cx:pt idx="2425">-0.90941070000000002</cx:pt>
          <cx:pt idx="2426">-0.094292044000000005</cx:pt>
          <cx:pt idx="2427">0.83885069999999995</cx:pt>
          <cx:pt idx="2428">-0.63406573499999996</cx:pt>
          <cx:pt idx="2429">0.436448167</cx:pt>
          <cx:pt idx="2430">1.121280641</cx:pt>
          <cx:pt idx="2431">1.296650764</cx:pt>
          <cx:pt idx="2432">-1.0204680129999999</cx:pt>
          <cx:pt idx="2433">0.55043565299999997</cx:pt>
          <cx:pt idx="2434">1.1227934669999999</cx:pt>
          <cx:pt idx="2435">0.29765262599999998</cx:pt>
          <cx:pt idx="2436">-1.314101191</cx:pt>
          <cx:pt idx="2437">-0.043148833999999997</cx:pt>
          <cx:pt idx="2438">0.25416112000000002</cx:pt>
          <cx:pt idx="2439">0.68783052899999997</cx:pt>
          <cx:pt idx="2440">0.38875510499999999</cx:pt>
          <cx:pt idx="2441">0.95398207199999996</cx:pt>
          <cx:pt idx="2442">-1.538568282</cx:pt>
          <cx:pt idx="2443">0.12813369699999999</cx:pt>
          <cx:pt idx="2444">-1.0286659869999999</cx:pt>
          <cx:pt idx="2445">-0.99517821799999995</cx:pt>
          <cx:pt idx="2446">-1.209536038</cx:pt>
          <cx:pt idx="2447">0.79331923900000001</cx:pt>
          <cx:pt idx="2448">-0.38868710699999998</cx:pt>
          <cx:pt idx="2449">-0.054656295000000001</cx:pt>
          <cx:pt idx="2450">2.1723029079999998</cx:pt>
          <cx:pt idx="2451">-0.62077891500000004</cx:pt>
          <cx:pt idx="2452">-0.32684265000000001</cx:pt>
          <cx:pt idx="2453">-0.81213965499999996</cx:pt>
          <cx:pt idx="2454">-0.067223165000000001</cx:pt>
          <cx:pt idx="2455">-0.048761217000000003</cx:pt>
          <cx:pt idx="2456">-0.95427941900000002</cx:pt>
          <cx:pt idx="2457">0.053733421000000003</cx:pt>
          <cx:pt idx="2458">0.81541448699999997</cx:pt>
          <cx:pt idx="2459">-1.387009022</cx:pt>
          <cx:pt idx="2460">2.4916564710000002</cx:pt>
          <cx:pt idx="2461">-1.434515591</cx:pt>
          <cx:pt idx="2462">0.095241812999999995</cx:pt>
          <cx:pt idx="2463">1.5749577770000001</cx:pt>
          <cx:pt idx="2464">0.69068957200000003</cx:pt>
          <cx:pt idx="2465">0.012534068000000001</cx:pt>
          <cx:pt idx="2466">-0.36050169999999998</cx:pt>
          <cx:pt idx="2467">0.23505197899999999</cx:pt>
          <cx:pt idx="2468">-0.71959791399999995</cx:pt>
          <cx:pt idx="2469">-1.9283648579999999</cx:pt>
          <cx:pt idx="2470">-0.76023953099999997</cx:pt>
          <cx:pt idx="2471">-0.51221015700000005</cx:pt>
          <cx:pt idx="2472">-0.709553832</cx:pt>
          <cx:pt idx="2473">1.12151004</cx:pt>
          <cx:pt idx="2474">-0.10900487</cx:pt>
          <cx:pt idx="2475">1.2556699849999999</cx:pt>
          <cx:pt idx="2476">0.94285111099999996</cx:pt>
          <cx:pt idx="2477">1.2111714259999999</cx:pt>
          <cx:pt idx="2478">-0.57022689599999998</cx:pt>
          <cx:pt idx="2479">1.007212869</cx:pt>
          <cx:pt idx="2480">-0.71063209999999999</cx:pt>
          <cx:pt idx="2481">0.32340971499999999</cx:pt>
          <cx:pt idx="2482">-0.34667512900000003</cx:pt>
          <cx:pt idx="2483">-0.75888953199999998</cx:pt>
          <cx:pt idx="2484">0.26192634100000001</cx:pt>
          <cx:pt idx="2485">-1.5608105130000001</cx:pt>
          <cx:pt idx="2486">-1.22259239</cx:pt>
          <cx:pt idx="2487">-1.801241791</cx:pt>
          <cx:pt idx="2488">-0.62469028999999998</cx:pt>
          <cx:pt idx="2489">1.1641741940000001</cx:pt>
          <cx:pt idx="2490">0.80511936900000003</cx:pt>
          <cx:pt idx="2491">0.20456087000000001</cx:pt>
          <cx:pt idx="2492">0.35423361799999997</cx:pt>
          <cx:pt idx="2493">1.4041825429999999</cx:pt>
          <cx:pt idx="2494">-1.1168110099999999</cx:pt>
          <cx:pt idx="2495">-0.14416220299999999</cx:pt>
          <cx:pt idx="2496">1.3246273019999999</cx:pt>
          <cx:pt idx="2497">0.67015349199999996</cx:pt>
          <cx:pt idx="2498">-0.93073323200000002</cx:pt>
          <cx:pt idx="2499">-0.91730383999999998</cx:pt>
          <cx:pt idx="2500">0.52665861999999997</cx:pt>
          <cx:pt idx="2501">0.48273988200000001</cx:pt>
          <cx:pt idx="2502">-0.42512794799999998</cx:pt>
          <cx:pt idx="2503">-0.27488355199999998</cx:pt>
          <cx:pt idx="2504">0.99827725</cx:pt>
          <cx:pt idx="2505">-0.94057727199999996</cx:pt>
          <cx:pt idx="2506">0.38555060699999999</cx:pt>
          <cx:pt idx="2507">-0.552573376</cx:pt>
          <cx:pt idx="2508">-0.434871701</cx:pt>
          <cx:pt idx="2509">0.31156674400000001</cx:pt>
          <cx:pt idx="2510">-1.4015298060000001</cx:pt>
          <cx:pt idx="2511">0.77472477699999998</cx:pt>
          <cx:pt idx="2512">1.059237848</cx:pt>
          <cx:pt idx="2513">0.64469404600000002</cx:pt>
          <cx:pt idx="2514">-1.435505569</cx:pt>
          <cx:pt idx="2515">1.0915627619999999</cx:pt>
          <cx:pt idx="2516">0.15769509100000001</cx:pt>
          <cx:pt idx="2517">0.61666306199999998</cx:pt>
          <cx:pt idx="2518">1.135078392</cx:pt>
          <cx:pt idx="2519">-0.12230065699999999</cx:pt>
          <cx:pt idx="2520">-1.098835427</cx:pt>
          <cx:pt idx="2521">-1.2134235330000001</cx:pt>
          <cx:pt idx="2522">0.078958898</cx:pt>
          <cx:pt idx="2523">-0.352858748</cx:pt>
          <cx:pt idx="2524">0.100586626</cx:pt>
          <cx:pt idx="2525">0.061460881000000002</cx:pt>
          <cx:pt idx="2526">-2.1318755710000001</cx:pt>
          <cx:pt idx="2527">-1.540054297</cx:pt>
          <cx:pt idx="2528">-1.9116217069999999</cx:pt>
          <cx:pt idx="2529">-1.409353517</cx:pt>
          <cx:pt idx="2530">1.0727112839999999</cx:pt>
          <cx:pt idx="2531">0.59956025099999999</cx:pt>
          <cx:pt idx="2532">0.14650602700000001</cx:pt>
          <cx:pt idx="2533">0.062598895000000002</cx:pt>
          <cx:pt idx="2534">0.014063131</cx:pt>
          <cx:pt idx="2535">-1.312308526</cx:pt>
          <cx:pt idx="2536">0.54697855100000004</cx:pt>
          <cx:pt idx="2537">-0.73899948599999998</cx:pt>
          <cx:pt idx="2538">-0.83980586999999995</cx:pt>
          <cx:pt idx="2539">-0.214709916</cx:pt>
          <cx:pt idx="2540">0.44913732099999998</cx:pt>
          <cx:pt idx="2541">0.83438237900000001</cx:pt>
          <cx:pt idx="2542">0.905066653</cx:pt>
          <cx:pt idx="2543">-0.361957164</cx:pt>
          <cx:pt idx="2544">-0.95583286999999995</cx:pt>
          <cx:pt idx="2545">-0.75683550799999999</cx:pt>
          <cx:pt idx="2546">0.079172484000000001</cx:pt>
          <cx:pt idx="2547">-0.75157435500000003</cx:pt>
          <cx:pt idx="2548">0.27093067599999998</cx:pt>
          <cx:pt idx="2549">0.42745053999999999</cx:pt>
          <cx:pt idx="2550">-0.24256549499999999</cx:pt>
          <cx:pt idx="2551">-0.76798571100000002</cx:pt>
          <cx:pt idx="2552">-0.33955027599999998</cx:pt>
          <cx:pt idx="2553">0.34385845599999998</cx:pt>
          <cx:pt idx="2554">0.48017629699999997</cx:pt>
          <cx:pt idx="2555">2.1628352679999998</cx:pt>
          <cx:pt idx="2556">0.37688597000000001</cx:pt>
          <cx:pt idx="2557">-0.59479563899999999</cx:pt>
          <cx:pt idx="2558">0.23042774299999999</cx:pt>
          <cx:pt idx="2559">1.3193367819999999</cx:pt>
          <cx:pt idx="2560">-1.4343366710000001</cx:pt>
          <cx:pt idx="2561">1.153079151</cx:pt>
          <cx:pt idx="2562">0.38702048900000002</cx:pt>
          <cx:pt idx="2563">-0.165044156</cx:pt>
          <cx:pt idx="2564">0.19430445800000001</cx:pt>
          <cx:pt idx="2565">0.29276901799999999</cx:pt>
          <cx:pt idx="2566">1.064013571</cx:pt>
          <cx:pt idx="2567">1.155906501</cx:pt>
          <cx:pt idx="2568">0.77191900599999996</cx:pt>
          <cx:pt idx="2569">-1.0924285600000001</cx:pt>
          <cx:pt idx="2570">0.61641574799999999</cx:pt>
          <cx:pt idx="2571">0.24070191299999999</cx:pt>
          <cx:pt idx="2572">-0.74790600900000004</cx:pt>
          <cx:pt idx="2573">-0.59220796399999998</cx:pt>
          <cx:pt idx="2574">0.71794640899999995</cx:pt>
          <cx:pt idx="2575">1.564510724</cx:pt>
          <cx:pt idx="2576">0.85727788299999996</cx:pt>
          <cx:pt idx="2577">0.81018272599999996</cx:pt>
          <cx:pt idx="2578">0.014813092999999999</cx:pt>
          <cx:pt idx="2579">1.4269477909999999</cx:pt>
          <cx:pt idx="2580">0.274846072</cx:pt>
          <cx:pt idx="2581">0.48096298999999998</cx:pt>
          <cx:pt idx="2582">1.34272857</cx:pt>
          <cx:pt idx="2583">0.22346360100000001</cx:pt>
          <cx:pt idx="2584">-0.59302362600000003</cx:pt>
          <cx:pt idx="2585">0.68748133199999995</cx:pt>
          <cx:pt idx="2586">-1.8698815929999999</cx:pt>
          <cx:pt idx="2587">1.0514657329999999</cx:pt>
          <cx:pt idx="2588">0.49047084800000001</cx:pt>
          <cx:pt idx="2589">-0.39503190500000002</cx:pt>
          <cx:pt idx="2590">0.20467248699999999</cx:pt>
          <cx:pt idx="2591">-0.24191518100000001</cx:pt>
          <cx:pt idx="2592">0.014032434</cx:pt>
          <cx:pt idx="2593">-0.213634671</cx:pt>
          <cx:pt idx="2594">0.24259739799999999</cx:pt>
          <cx:pt idx="2595">-0.20258341899999999</cx:pt>
          <cx:pt idx="2596">-1.781194575</cx:pt>
          <cx:pt idx="2597">-2.2127116579999999</cx:pt>
          <cx:pt idx="2598">-0.021653826000000001</cx:pt>
          <cx:pt idx="2599">-0.34941978099999998</cx:pt>
          <cx:pt idx="2600">0.173421941</cx:pt>
          <cx:pt idx="2601">1.088381203</cx:pt>
          <cx:pt idx="2602">-0.20587615100000001</cx:pt>
          <cx:pt idx="2603">-1.057358834</cx:pt>
          <cx:pt idx="2604">-0.58417308800000001</cx:pt>
          <cx:pt idx="2605">-0.68202086500000003</cx:pt>
          <cx:pt idx="2606">0.15065377299999999</cx:pt>
          <cx:pt idx="2607">-1.2358069739999999</cx:pt>
          <cx:pt idx="2608">-1.3559994120000001</cx:pt>
          <cx:pt idx="2609">-1.1191953690000001</cx:pt>
          <cx:pt idx="2610">-1.0742717159999999</cx:pt>
          <cx:pt idx="2611">0.019812258999999999</cx:pt>
          <cx:pt idx="2612">0.31276425000000002</cx:pt>
          <cx:pt idx="2613">-2.3143472109999998</cx:pt>
          <cx:pt idx="2614">-0.48935090799999997</cx:pt>
          <cx:pt idx="2615">-0.122951141</cx:pt>
          <cx:pt idx="2616">0.14283063100000001</cx:pt>
          <cx:pt idx="2617">1.6052513900000001</cx:pt>
          <cx:pt idx="2618">-0.34201364000000001</cx:pt>
          <cx:pt idx="2619">1.019601038</cx:pt>
          <cx:pt idx="2620">-0.15559395300000001</cx:pt>
          <cx:pt idx="2621">1.3465764360000001</cx:pt>
          <cx:pt idx="2622">1.0848493400000001</cx:pt>
          <cx:pt idx="2623">1.198543589</cx:pt>
          <cx:pt idx="2624">0.47014783999999998</cx:pt>
          <cx:pt idx="2625">0.042699672000000001</cx:pt>
          <cx:pt idx="2626">1.4811364300000001</cx:pt>
          <cx:pt idx="2627">0.390789371</cx:pt>
          <cx:pt idx="2628">-0.95413918399999997</cx:pt>
          <cx:pt idx="2629">-0.421886223</cx:pt>
          <cx:pt idx="2630">0.102940553</cx:pt>
          <cx:pt idx="2631">-0.60827564599999995</cx:pt>
          <cx:pt idx="2632">-0.674333034</cx:pt>
          <cx:pt idx="2633">-0.16013011999999999</cx:pt>
          <cx:pt idx="2634">-0.39596105399999998</cx:pt>
          <cx:pt idx="2635">-0.400822862</cx:pt>
          <cx:pt idx="2636">0.0030574930000000001</cx:pt>
          <cx:pt idx="2637">1.729861197</cx:pt>
          <cx:pt idx="2638">-0.86951985600000004</cx:pt>
          <cx:pt idx="2639">-0.65647128899999996</cx:pt>
          <cx:pt idx="2640">-1.008380558</cx:pt>
          <cx:pt idx="2641">-1.590914178</cx:pt>
          <cx:pt idx="2642">0.77848114800000001</cx:pt>
          <cx:pt idx="2643">-1.3481288300000001</cx:pt>
          <cx:pt idx="2644">-0.052282625999999999</cx:pt>
          <cx:pt idx="2645">0.71074758400000004</cx:pt>
          <cx:pt idx="2646">0.33871226900000001</cx:pt>
          <cx:pt idx="2647">-0.31271822500000002</cx:pt>
          <cx:pt idx="2648">0.078848225999999993</cx:pt>
          <cx:pt idx="2649">0.36618930700000002</cx:pt>
          <cx:pt idx="2650">0.77980573200000003</cx:pt>
          <cx:pt idx="2651">-0.24731389000000001</cx:pt>
          <cx:pt idx="2652">-1.6591296680000001</cx:pt>
          <cx:pt idx="2653">0.228757032</cx:pt>
          <cx:pt idx="2654">1.4224911010000001</cx:pt>
          <cx:pt idx="2655">0.67256577500000003</cx:pt>
          <cx:pt idx="2656">0.86959704299999996</cx:pt>
          <cx:pt idx="2657">1.831700691</cx:pt>
          <cx:pt idx="2658">-0.246190509</cx:pt>
          <cx:pt idx="2659">-0.16190259700000001</cx:pt>
          <cx:pt idx="2660">0.78098105299999998</cx:pt>
          <cx:pt idx="2661">-0.671767746</cx:pt>
          <cx:pt idx="2662">-0.58834834899999999</cx:pt>
          <cx:pt idx="2663">-0.52209749100000002</cx:pt>
          <cx:pt idx="2664">0.114480655</cx:pt>
          <cx:pt idx="2665">1.2279146139999999</cx:pt>
          <cx:pt idx="2666">-4.3699999999999998e-05</cx:pt>
          <cx:pt idx="2667">-2.3654461059999998</cx:pt>
          <cx:pt idx="2668">0.61799295899999995</cx:pt>
          <cx:pt idx="2669">0.22784774599999999</cx:pt>
          <cx:pt idx="2670">2.1950617320000001</cx:pt>
          <cx:pt idx="2671">0.88999288300000001</cx:pt>
          <cx:pt idx="2672">0.18866160900000001</cx:pt>
          <cx:pt idx="2673">-0.88746942799999995</cx:pt>
          <cx:pt idx="2674">-0.358543049</cx:pt>
          <cx:pt idx="2675">0.123373754</cx:pt>
          <cx:pt idx="2676">1.0023441829999999</cx:pt>
          <cx:pt idx="2677">-0.58351701899999997</cx:pt>
          <cx:pt idx="2678">-0.33034204700000003</cx:pt>
          <cx:pt idx="2679">-1.0276312359999999</cx:pt>
          <cx:pt idx="2680">-0.37856914699999999</cx:pt>
          <cx:pt idx="2681">-0.422116771</cx:pt>
          <cx:pt idx="2682">-1.1285813790000001</cx:pt>
          <cx:pt idx="2683">-0.293998753</cx:pt>
          <cx:pt idx="2684">-2.028524483</cx:pt>
          <cx:pt idx="2685">0.31512903799999997</cx:pt>
          <cx:pt idx="2686">0.38293340599999998</cx:pt>
          <cx:pt idx="2687">-0.32179524500000001</cx:pt>
          <cx:pt idx="2688">0.076879481</cx:pt>
          <cx:pt idx="2689">-0.93138035100000005</cx:pt>
          <cx:pt idx="2690">0.57774082800000004</cx:pt>
          <cx:pt idx="2691">1.076906795</cx:pt>
          <cx:pt idx="2692">-0.73210578699999995</cx:pt>
          <cx:pt idx="2693">-1.231955393</cx:pt>
          <cx:pt idx="2694">-0.91989843999999998</cx:pt>
          <cx:pt idx="2695">-0.43154820900000002</cx:pt>
          <cx:pt idx="2696">-1.7980523100000001</cx:pt>
          <cx:pt idx="2697">-0.31580563699999997</cx:pt>
          <cx:pt idx="2698">0.78089437100000003</cx:pt>
          <cx:pt idx="2699">-1.6950191539999999</cx:pt>
          <cx:pt idx="2700">1.1975616179999999</cx:pt>
          <cx:pt idx="2701">0.50601545999999997</cx:pt>
          <cx:pt idx="2702">-0.69829248499999996</cx:pt>
          <cx:pt idx="2703">-0.67588992800000003</cx:pt>
          <cx:pt idx="2704">0.75549737800000005</cx:pt>
          <cx:pt idx="2705">-1.5876549799999999</cx:pt>
          <cx:pt idx="2706">-0.92549607499999997</cx:pt>
          <cx:pt idx="2707">-1.215490255</cx:pt>
          <cx:pt idx="2708">-0.25943050200000001</cx:pt>
          <cx:pt idx="2709">-0.96199634199999995</cx:pt>
          <cx:pt idx="2710">1.5125824489999999</cx:pt>
          <cx:pt idx="2711">1.615295049</cx:pt>
          <cx:pt idx="2712">0.34274399999999999</cx:pt>
          <cx:pt idx="2713">-1.0095615090000001</cx:pt>
          <cx:pt idx="2714">-0.02740629</cx:pt>
          <cx:pt idx="2715">-0.105993398</cx:pt>
          <cx:pt idx="2716">-0.920436633</cx:pt>
          <cx:pt idx="2717">0.218728755</cx:pt>
          <cx:pt idx="2718">-0.82325059899999997</cx:pt>
          <cx:pt idx="2719">0.048676919999999999</cx:pt>
          <cx:pt idx="2720">-0.38736706500000001</cx:pt>
          <cx:pt idx="2721">-0.47385839899999999</cx:pt>
          <cx:pt idx="2722">1.4525583769999999</cx:pt>
          <cx:pt idx="2723">-0.18597290499999999</cx:pt>
          <cx:pt idx="2724">0.0028383390000000001</cx:pt>
          <cx:pt idx="2725">0.52031894899999998</cx:pt>
          <cx:pt idx="2726">0.29895824700000001</cx:pt>
          <cx:pt idx="2727">-0.45564694</cx:pt>
          <cx:pt idx="2728">1.264030529</cx:pt>
          <cx:pt idx="2729">0.036228055000000002</cx:pt>
          <cx:pt idx="2730">0.64824125200000005</cx:pt>
          <cx:pt idx="2731">-0.17723920600000001</cx:pt>
          <cx:pt idx="2732">0.70435888499999999</cx:pt>
          <cx:pt idx="2733">0.077529044000000005</cx:pt>
          <cx:pt idx="2734">-1.2048977110000001</cx:pt>
          <cx:pt idx="2735">0.40715433200000001</cx:pt>
          <cx:pt idx="2736">-1.350095936</cx:pt>
          <cx:pt idx="2737">0.129426601</cx:pt>
          <cx:pt idx="2738">0.16469307799999999</cx:pt>
          <cx:pt idx="2739">0.57197388699999996</cx:pt>
          <cx:pt idx="2740">0.16432849199999999</cx:pt>
          <cx:pt idx="2741">-1.516595538</cx:pt>
          <cx:pt idx="2742">1.024431611</cx:pt>
          <cx:pt idx="2743">0.44776584400000002</cx:pt>
          <cx:pt idx="2744">-0.51916173799999998</cx:pt>
          <cx:pt idx="2745">0.21746400900000001</cx:pt>
          <cx:pt idx="2746">-0.494666467</cx:pt>
          <cx:pt idx="2747">-0.39093291400000002</cx:pt>
          <cx:pt idx="2748">-0.94007060799999997</cx:pt>
          <cx:pt idx="2749">1.469180275</cx:pt>
          <cx:pt idx="2750">-0.57866495500000004</cx:pt>
          <cx:pt idx="2751">0.59207179700000001</cx:pt>
          <cx:pt idx="2752">-0.0044026120000000002</cx:pt>
          <cx:pt idx="2753">-0.95225949799999998</cx:pt>
          <cx:pt idx="2754">-0.60989511399999996</cx:pt>
          <cx:pt idx="2755">-0.78751923499999998</cx:pt>
          <cx:pt idx="2756">0.12649286700000001</cx:pt>
          <cx:pt idx="2757">0.22616222599999999</cx:pt>
          <cx:pt idx="2758">0.59255951900000003</cx:pt>
          <cx:pt idx="2759">1.1310613</cx:pt>
          <cx:pt idx="2760">0.73911011900000001</cx:pt>
          <cx:pt idx="2761">-0.71393610299999999</cx:pt>
          <cx:pt idx="2762">0.79766081200000005</cx:pt>
          <cx:pt idx="2763">1.0403789059999999</cx:pt>
          <cx:pt idx="2764">1.5107010009999999</cx:pt>
          <cx:pt idx="2765">-2.062709704</cx:pt>
          <cx:pt idx="2766">-1.0641945779999999</cx:pt>
          <cx:pt idx="2767">-0.18833275299999999</cx:pt>
          <cx:pt idx="2768">1.029900963</cx:pt>
          <cx:pt idx="2769">1.1218589189999999</cx:pt>
          <cx:pt idx="2770">-2.0607706819999998</cx:pt>
          <cx:pt idx="2771">-0.51554259800000002</cx:pt>
          <cx:pt idx="2772">1.1026521330000001</cx:pt>
          <cx:pt idx="2773">0.73278673900000002</cx:pt>
          <cx:pt idx="2774">0.15671718700000001</cx:pt>
          <cx:pt idx="2775">-0.34495373099999999</cx:pt>
          <cx:pt idx="2776">-1.45423784</cx:pt>
          <cx:pt idx="2777">-1.3064188560000001</cx:pt>
          <cx:pt idx="2778">0.715276248</cx:pt>
          <cx:pt idx="2779">-1.2313293380000001</cx:pt>
          <cx:pt idx="2780">-0.81964020199999998</cx:pt>
          <cx:pt idx="2781">-0.62830818300000002</cx:pt>
          <cx:pt idx="2782">-0.72114455799999999</cx:pt>
          <cx:pt idx="2783">0.052267098999999997</cx:pt>
          <cx:pt idx="2784">-0.63775754399999995</cx:pt>
          <cx:pt idx="2785">-1.0035012640000001</cx:pt>
          <cx:pt idx="2786">-0.76659302699999998</cx:pt>
          <cx:pt idx="2787">0.56993960099999996</cx:pt>
          <cx:pt idx="2788">1.245634857</cx:pt>
          <cx:pt idx="2789">1.6440112200000001</cx:pt>
          <cx:pt idx="2790">0.29197744799999997</cx:pt>
          <cx:pt idx="2791">-1.424248701</cx:pt>
          <cx:pt idx="2792">-1.104303797</cx:pt>
          <cx:pt idx="2793">1.849483738</cx:pt>
          <cx:pt idx="2794">-0.44819998900000002</cx:pt>
          <cx:pt idx="2795">0.48622326599999999</cx:pt>
          <cx:pt idx="2796">0.17396556099999999</cx:pt>
          <cx:pt idx="2797">-0.85151813600000004</cx:pt>
          <cx:pt idx="2798">-0.27472581699999998</cx:pt>
          <cx:pt idx="2799">-1.726670951</cx:pt>
          <cx:pt idx="2800">0.50088180900000001</cx:pt>
          <cx:pt idx="2801">-0.91669693600000002</cx:pt>
          <cx:pt idx="2802">-0.34212441700000001</cx:pt>
          <cx:pt idx="2803">-0.31638892499999999</cx:pt>
          <cx:pt idx="2804">1.63473756</cx:pt>
          <cx:pt idx="2805">-0.30906357499999998</cx:pt>
          <cx:pt idx="2806">-0.16555778600000001</cx:pt>
          <cx:pt idx="2807">1.4809324479999999</cx:pt>
          <cx:pt idx="2808">-0.58523128599999996</cx:pt>
          <cx:pt idx="2809">0.79240407000000002</cx:pt>
          <cx:pt idx="2810">-1.803899396</cx:pt>
          <cx:pt idx="2811">-1.060867022</cx:pt>
          <cx:pt idx="2812">1.02095548</cx:pt>
          <cx:pt idx="2813">0.142231564</cx:pt>
          <cx:pt idx="2814">0.162621926</cx:pt>
          <cx:pt idx="2815">0.52139012100000004</cx:pt>
          <cx:pt idx="2816">-0.03004209</cx:pt>
          <cx:pt idx="2817">-1.8170095580000001</cx:pt>
          <cx:pt idx="2818">0.614458316</cx:pt>
          <cx:pt idx="2819">-0.19605166900000001</cx:pt>
          <cx:pt idx="2820">0.479265204</cx:pt>
          <cx:pt idx="2821">-0.85356442799999999</cx:pt>
          <cx:pt idx="2822">-1.706197162</cx:pt>
          <cx:pt idx="2823">0.56798960799999998</cx:pt>
          <cx:pt idx="2824">0.32785368199999998</cx:pt>
          <cx:pt idx="2825">-0.473745945</cx:pt>
          <cx:pt idx="2826">-0.88518447099999997</cx:pt>
          <cx:pt idx="2827">0.80184863799999995</cx:pt>
          <cx:pt idx="2828">-0.72088882899999995</cx:pt>
          <cx:pt idx="2829">1.859668903</cx:pt>
          <cx:pt idx="2830">-0.20063696</cx:pt>
          <cx:pt idx="2831">1.171054781</cx:pt>
          <cx:pt idx="2832">-0.31786357799999998</cx:pt>
          <cx:pt idx="2833">-0.62687802800000003</cx:pt>
          <cx:pt idx="2834">-0.29496857700000001</cx:pt>
          <cx:pt idx="2835">-1.3404517869999999</cx:pt>
          <cx:pt idx="2836">0.38128288300000002</cx:pt>
          <cx:pt idx="2837">-0.25964201100000001</cx:pt>
          <cx:pt idx="2838">1.3275362530000001</cx:pt>
          <cx:pt idx="2839">-0.53260200099999999</cx:pt>
          <cx:pt idx="2840">1.1984248150000001</cx:pt>
          <cx:pt idx="2841">0.94956738399999996</cx:pt>
          <cx:pt idx="2842">-2.3053448950000002</cx:pt>
          <cx:pt idx="2843">0.064362408999999995</cx:pt>
          <cx:pt idx="2844">-0.11617925</cx:pt>
          <cx:pt idx="2845">0.64931533900000005</cx:pt>
          <cx:pt idx="2846">0.030533856000000002</cx:pt>
          <cx:pt idx="2847">-0.75913890900000003</cx:pt>
          <cx:pt idx="2848">-1.1840399559999999</cx:pt>
          <cx:pt idx="2849">0.74805908799999998</cx:pt>
          <cx:pt idx="2850">1.5299746590000001</cx:pt>
          <cx:pt idx="2851">-0.35915304100000001</cx:pt>
          <cx:pt idx="2852">0.94139882900000005</cx:pt>
          <cx:pt idx="2853">0.18903766699999999</cx:pt>
          <cx:pt idx="2854">1.4041836999999999</cx:pt>
          <cx:pt idx="2855">1.0054729339999999</cx:pt>
          <cx:pt idx="2856">-0.94506821600000002</cx:pt>
          <cx:pt idx="2857">0.95477461200000002</cx:pt>
          <cx:pt idx="2858">0.49795836300000001</cx:pt>
          <cx:pt idx="2859">-0.243329453</cx:pt>
          <cx:pt idx="2860">-0.37035353799999998</cx:pt>
          <cx:pt idx="2861">-1.892577757</cx:pt>
          <cx:pt idx="2862">0.92681732900000002</cx:pt>
          <cx:pt idx="2863">-1.560240141</cx:pt>
          <cx:pt idx="2864">0.72208880099999995</cx:pt>
          <cx:pt idx="2865">-1.1944385470000001</cx:pt>
          <cx:pt idx="2866">0.069826263999999999</cx:pt>
          <cx:pt idx="2867">-0.55918466700000002</cx:pt>
          <cx:pt idx="2868">0.86059681399999999</cx:pt>
          <cx:pt idx="2869">0.32663576100000002</cx:pt>
          <cx:pt idx="2870">0.12689909999999999</cx:pt>
          <cx:pt idx="2871">-1.7217049390000001</cx:pt>
          <cx:pt idx="2872">-0.64458881999999995</cx:pt>
          <cx:pt idx="2873">-1.1816990810000001</cx:pt>
          <cx:pt idx="2874">-1.7760292790000001</cx:pt>
          <cx:pt idx="2875">-0.45812811599999997</cx:pt>
          <cx:pt idx="2876">-1.2115275539999999</cx:pt>
          <cx:pt idx="2877">0.037576107999999997</cx:pt>
          <cx:pt idx="2878">1.148281195</cx:pt>
          <cx:pt idx="2879">-1.792366175</cx:pt>
          <cx:pt idx="2880">1.067817265</cx:pt>
          <cx:pt idx="2881">-0.43598223800000002</cx:pt>
          <cx:pt idx="2882">-0.549456112</cx:pt>
          <cx:pt idx="2883">-0.310165264</cx:pt>
          <cx:pt idx="2884">0.93039825499999995</cx:pt>
          <cx:pt idx="2885">-0.36378099000000003</cx:pt>
          <cx:pt idx="2886">-1.26173358</cx:pt>
          <cx:pt idx="2887">-0.85534679899999999</cx:pt>
          <cx:pt idx="2888">0.002636846</cx:pt>
          <cx:pt idx="2889">-0.26766201299999998</cx:pt>
          <cx:pt idx="2890">1.7987541469999999</cx:pt>
          <cx:pt idx="2891">-0.233262779</cx:pt>
          <cx:pt idx="2892">0.56182912900000004</cx:pt>
          <cx:pt idx="2893">-2.2939007820000001</cx:pt>
          <cx:pt idx="2894">-0.17269235999999999</cx:pt>
          <cx:pt idx="2895">-0.147709811</cx:pt>
          <cx:pt idx="2896">-1.1191596939999999</cx:pt>
          <cx:pt idx="2897">-1.353318298</cx:pt>
          <cx:pt idx="2898">0.95938758199999996</cx:pt>
          <cx:pt idx="2899">0.046138823000000002</cx:pt>
          <cx:pt idx="2900">-1.1652421230000001</cx:pt>
          <cx:pt idx="2901">-1.2914327480000001</cx:pt>
          <cx:pt idx="2902">0.38479040399999997</cx:pt>
          <cx:pt idx="2903">-1.3824039079999999</cx:pt>
          <cx:pt idx="2904">1.4287327919999999</cx:pt>
          <cx:pt idx="2905">-1.2930098139999999</cx:pt>
          <cx:pt idx="2906">0.41539533099999998</cx:pt>
          <cx:pt idx="2907">-0.180806303</cx:pt>
          <cx:pt idx="2908">-0.92495281299999998</cx:pt>
          <cx:pt idx="2909">0.120910226</cx:pt>
          <cx:pt idx="2910">-0.843786708</cx:pt>
          <cx:pt idx="2911">-0.17246413799999999</cx:pt>
          <cx:pt idx="2912">1.7499250479999999</cx:pt>
          <cx:pt idx="2913">-0.78501751600000003</cx:pt>
          <cx:pt idx="2914">-1.812586086</cx:pt>
          <cx:pt idx="2915">0.38231872</cx:pt>
          <cx:pt idx="2916">-0.10052195799999999</cx:pt>
          <cx:pt idx="2917">0.59999624399999996</cx:pt>
          <cx:pt idx="2918">0.74936344200000005</cx:pt>
          <cx:pt idx="2919">-0.51785077199999996</cx:pt>
          <cx:pt idx="2920">0.48559804600000001</cx:pt>
          <cx:pt idx="2921">0.56476156099999997</cx:pt>
          <cx:pt idx="2922">1.4498443590000001</cx:pt>
          <cx:pt idx="2923">0.67939637399999997</cx:pt>
          <cx:pt idx="2924">-1.6662033140000001</cx:pt>
          <cx:pt idx="2925">-0.26126147300000002</cx:pt>
          <cx:pt idx="2926">-0.58116377299999999</cx:pt>
          <cx:pt idx="2927">0.33572028199999998</cx:pt>
          <cx:pt idx="2928">1.6306943869999999</cx:pt>
          <cx:pt idx="2929">0.79089007099999997</cx:pt>
          <cx:pt idx="2930">-0.64782061999999996</cx:pt>
          <cx:pt idx="2931">-0.486557709</cx:pt>
          <cx:pt idx="2932">0.12183466499999999</cx:pt>
          <cx:pt idx="2933">0.02143509</cx:pt>
          <cx:pt idx="2934">0.41134191799999997</cx:pt>
          <cx:pt idx="2935">-0.028894013</cx:pt>
          <cx:pt idx="2936">-1.106603206</cx:pt>
          <cx:pt idx="2937">1.3867501760000001</cx:pt>
          <cx:pt idx="2938">-1.3756870940000001</cx:pt>
          <cx:pt idx="2939">-0.65279921699999999</cx:pt>
          <cx:pt idx="2940">0.91984047300000005</cx:pt>
          <cx:pt idx="2941">-0.95804537599999995</cx:pt>
          <cx:pt idx="2942">0.88314984900000004</cx:pt>
          <cx:pt idx="2943">-1.0740841320000001</cx:pt>
          <cx:pt idx="2944">-1.1662918410000001</cx:pt>
          <cx:pt idx="2945">-1.094013036</cx:pt>
          <cx:pt idx="2946">2.142986042</cx:pt>
          <cx:pt idx="2947">-0.87127848399999996</cx:pt>
          <cx:pt idx="2948">0.53578957199999999</cx:pt>
          <cx:pt idx="2949">-1.005573673</cx:pt>
          <cx:pt idx="2950">-2.0315654009999999</cx:pt>
          <cx:pt idx="2951">0.900425539</cx:pt>
          <cx:pt idx="2952">1.3753982629999999</cx:pt>
          <cx:pt idx="2953">-0.28878265400000003</cx:pt>
          <cx:pt idx="2954">-0.65181393399999998</cx:pt>
          <cx:pt idx="2955">1.186790593</cx:pt>
          <cx:pt idx="2956">-0.111756933</cx:pt>
          <cx:pt idx="2957">-1.545657622</cx:pt>
          <cx:pt idx="2958">0.91772874699999996</cx:pt>
          <cx:pt idx="2959">0.37147400200000003</cx:pt>
          <cx:pt idx="2960">-0.221862952</cx:pt>
          <cx:pt idx="2961">-0.14125161899999999</cx:pt>
          <cx:pt idx="2962">0.137847092</cx:pt>
          <cx:pt idx="2963">-0.40180459400000001</cx:pt>
          <cx:pt idx="2964">-0.57571214299999995</cx:pt>
          <cx:pt idx="2965">-1.358267385</cx:pt>
          <cx:pt idx="2966">-0.98532550500000005</cx:pt>
          <cx:pt idx="2967">-0.80519316200000002</cx:pt>
          <cx:pt idx="2968">0.082528095999999995</cx:pt>
          <cx:pt idx="2969">-0.33003179700000002</cx:pt>
          <cx:pt idx="2970">-1.9167910880000001</cx:pt>
          <cx:pt idx="2971">2.0232768499999998</cx:pt>
          <cx:pt idx="2972">0.056828688000000002</cx:pt>
          <cx:pt idx="2973">0.83545889799999995</cx:pt>
          <cx:pt idx="2974">0.78622594300000004</cx:pt>
          <cx:pt idx="2975">-2.4637899349999999</cx:pt>
          <cx:pt idx="2976">1.977589195</cx:pt>
          <cx:pt idx="2977">2.2726800859999998</cx:pt>
          <cx:pt idx="2978">0.53864984500000002</cx:pt>
          <cx:pt idx="2979">1.93573829</cx:pt>
          <cx:pt idx="2980">-0.78303842199999996</cx:pt>
          <cx:pt idx="2981">-0.77669978900000003</cx:pt>
          <cx:pt idx="2982">1.200217766</cx:pt>
          <cx:pt idx="2983">-0.40151906500000001</cx:pt>
          <cx:pt idx="2984">0.76242922599999996</cx:pt>
          <cx:pt idx="2985">-1.45087411</cx:pt>
          <cx:pt idx="2986">1.506373312</cx:pt>
          <cx:pt idx="2987">-1.3003856570000001</cx:pt>
          <cx:pt idx="2988">0.939154983</cx:pt>
          <cx:pt idx="2989">-0.197635332</cx:pt>
          <cx:pt idx="2990">-1.329463184</cx:pt>
          <cx:pt idx="2991">-0.80651451600000001</cx:pt>
          <cx:pt idx="2992">0.075717485000000001</cx:pt>
          <cx:pt idx="2993">1.5827090150000001</cx:pt>
          <cx:pt idx="2994">0.46727206700000001</cx:pt>
          <cx:pt idx="2995">-1.625173701</cx:pt>
          <cx:pt idx="2996">0.966019874</cx:pt>
          <cx:pt idx="2997">0.883705713</cx:pt>
          <cx:pt idx="2998">0.450986573</cx:pt>
          <cx:pt idx="2999">-1.6041827129999999</cx:pt>
          <cx:pt idx="3000">-1.4013325940000001</cx:pt>
          <cx:pt idx="3001">1.040380726</cx:pt>
          <cx:pt idx="3002">-0.98357502299999999</cx:pt>
          <cx:pt idx="3003">0.34416556300000001</cx:pt>
          <cx:pt idx="3004">0.86314227499999996</cx:pt>
          <cx:pt idx="3005">0.187589903</cx:pt>
          <cx:pt idx="3006">-0.96485173300000004</cx:pt>
          <cx:pt idx="3007">-1.024266006</cx:pt>
          <cx:pt idx="3008">-0.62033789699999997</cx:pt>
          <cx:pt idx="3009">-1.714944187</cx:pt>
          <cx:pt idx="3010">-1.499922381</cx:pt>
          <cx:pt idx="3011">0.34193765300000001</cx:pt>
          <cx:pt idx="3012">1.2899739459999999</cx:pt>
          <cx:pt idx="3013">0.58852447100000005</cx:pt>
          <cx:pt idx="3014">0.47332221099999999</cx:pt>
          <cx:pt idx="3015">-1.331708476</cx:pt>
          <cx:pt idx="3016">0.33722876800000001</cx:pt>
          <cx:pt idx="3017">1.041087189</cx:pt>
          <cx:pt idx="3018">-1.2565624630000001</cx:pt>
          <cx:pt idx="3019">-0.68299783999999997</cx:pt>
          <cx:pt idx="3020">0.12944150099999999</cx:pt>
          <cx:pt idx="3021">0.25513623899999999</cx:pt>
          <cx:pt idx="3022">0.17358140499999999</cx:pt>
          <cx:pt idx="3023">-0.96800590500000006</cx:pt>
          <cx:pt idx="3024">-1.542935569</cx:pt>
          <cx:pt idx="3025">0.28615982600000001</cx:pt>
          <cx:pt idx="3026">-2.1005328130000001</cx:pt>
          <cx:pt idx="3027">0.19041419400000001</cx:pt>
          <cx:pt idx="3028">0.041146588999999997</cx:pt>
          <cx:pt idx="3029">-0.82944289599999999</cx:pt>
          <cx:pt idx="3030">0.29864625099999997</cx:pt>
          <cx:pt idx="3031">1.125321182</cx:pt>
          <cx:pt idx="3032">-0.252975283</cx:pt>
          <cx:pt idx="3033">-0.30541695200000002</cx:pt>
          <cx:pt idx="3034">-0.16366562600000001</cx:pt>
          <cx:pt idx="3035">-0.75527319400000004</cx:pt>
          <cx:pt idx="3036">0.82639165400000003</cx:pt>
          <cx:pt idx="3037">1.8038735079999999</cx:pt>
          <cx:pt idx="3038">0.061732752000000002</cx:pt>
          <cx:pt idx="3039">-0.90226939799999994</cx:pt>
          <cx:pt idx="3040">2.230191751</cx:pt>
          <cx:pt idx="3041">3.0317276620000002</cx:pt>
          <cx:pt idx="3042">-0.59985625099999995</cx:pt>
          <cx:pt idx="3043">0.44147795099999998</cx:pt>
          <cx:pt idx="3044">0.720374874</cx:pt>
          <cx:pt idx="3045">0.13400770300000001</cx:pt>
          <cx:pt idx="3046">-0.588491969</cx:pt>
          <cx:pt idx="3047">0.63984852299999995</cx:pt>
          <cx:pt idx="3048">2.831474203</cx:pt>
          <cx:pt idx="3049">-2.7170496059999998</cx:pt>
          <cx:pt idx="3050">-0.50646565499999996</cx:pt>
          <cx:pt idx="3051">-0.25409039999999999</cx:pt>
          <cx:pt idx="3052">-0.22277720400000001</cx:pt>
          <cx:pt idx="3053">-0.256126452</cx:pt>
          <cx:pt idx="3054">0.25234250000000003</cx:pt>
          <cx:pt idx="3055">-0.16941146600000001</cx:pt>
          <cx:pt idx="3056">1.263910324</cx:pt>
          <cx:pt idx="3057">0.159082273</cx:pt>
          <cx:pt idx="3058">1.4516870930000001</cx:pt>
          <cx:pt idx="3059">0.246515604</cx:pt>
          <cx:pt idx="3060">1.057744679</cx:pt>
          <cx:pt idx="3061">1.812330352</cx:pt>
          <cx:pt idx="3062">0.56405854099999997</cx:pt>
          <cx:pt idx="3063">0.17313677499999999</cx:pt>
          <cx:pt idx="3064">-0.10894261299999999</cx:pt>
          <cx:pt idx="3065">0.77079459400000006</cx:pt>
          <cx:pt idx="3066">-0.0094650859999999993</cx:pt>
          <cx:pt idx="3067">-0.58494095000000002</cx:pt>
          <cx:pt idx="3068">1.975361345</cx:pt>
          <cx:pt idx="3069">-0.19712244200000001</cx:pt>
          <cx:pt idx="3070">-1.213897566</cx:pt>
          <cx:pt idx="3071">1.3843669489999999</cx:pt>
          <cx:pt idx="3072">-0.34650161699999998</cx:pt>
          <cx:pt idx="3073">0.330767851</cx:pt>
          <cx:pt idx="3074">-2.7598926019999999</cx:pt>
          <cx:pt idx="3075">0.524098226</cx:pt>
          <cx:pt idx="3076">0.20211258100000001</cx:pt>
          <cx:pt idx="3077">0.73067627000000002</cx:pt>
          <cx:pt idx="3078">1.9395266600000001</cx:pt>
          <cx:pt idx="3079">0.33050363300000002</cx:pt>
          <cx:pt idx="3080">0.0017940969999999999</cx:pt>
          <cx:pt idx="3081">-0.099829649000000006</cx:pt>
          <cx:pt idx="3082">0.56783564399999997</cx:pt>
          <cx:pt idx="3083">0.52358849500000004</cx:pt>
          <cx:pt idx="3084">-1.106350309</cx:pt>
          <cx:pt idx="3085">-1.310069266</cx:pt>
          <cx:pt idx="3086">0.492637989</cx:pt>
          <cx:pt idx="3087">-0.183993198</cx:pt>
          <cx:pt idx="3088">-0.133629636</cx:pt>
          <cx:pt idx="3089">1.746988191</cx:pt>
          <cx:pt idx="3090">0.40512330600000002</cx:pt>
          <cx:pt idx="3091">-0.81138258399999996</cx:pt>
          <cx:pt idx="3092">-1.0934713039999999</cx:pt>
          <cx:pt idx="3093">-0.40471563100000002</cx:pt>
          <cx:pt idx="3094">0.51214890199999996</cx:pt>
          <cx:pt idx="3095">0.81476333999999995</cx:pt>
          <cx:pt idx="3096">-0.091908712000000004</cx:pt>
          <cx:pt idx="3097">0.40321769800000001</cx:pt>
          <cx:pt idx="3098">1.1824936349999999</cx:pt>
          <cx:pt idx="3099">0.70566011500000003</cx:pt>
          <cx:pt idx="3100">1.2083950729999999</cx:pt>
          <cx:pt idx="3101">1.118504838</cx:pt>
          <cx:pt idx="3102">-1.4882301499999999</cx:pt>
          <cx:pt idx="3103">1.218292768</cx:pt>
          <cx:pt idx="3104">-0.81932721399999997</cx:pt>
          <cx:pt idx="3105">0.30089546099999998</cx:pt>
          <cx:pt idx="3106">0.028280550000000002</cx:pt>
          <cx:pt idx="3107">0.55806983399999999</cx:pt>
          <cx:pt idx="3108">0.21875002700000001</cx:pt>
          <cx:pt idx="3109">0.66751448899999999</cx:pt>
          <cx:pt idx="3110">0.49614302599999999</cx:pt>
          <cx:pt idx="3111">-0.147871268</cx:pt>
          <cx:pt idx="3112">-0.093715900000000005</cx:pt>
          <cx:pt idx="3113">-0.91889701700000004</cx:pt>
          <cx:pt idx="3114">0.86633605199999997</cx:pt>
          <cx:pt idx="3115">-2.4490906520000002</cx:pt>
          <cx:pt idx="3116">-0.68959674400000004</cx:pt>
          <cx:pt idx="3117">0.41041727</cx:pt>
          <cx:pt idx="3118">1.300252207</cx:pt>
          <cx:pt idx="3119">-1.5045735469999999</cx:pt>
          <cx:pt idx="3120">-2.1832323950000001</cx:pt>
          <cx:pt idx="3121">-0.62109088899999998</cx:pt>
          <cx:pt idx="3122">0.98817140000000003</cx:pt>
          <cx:pt idx="3123">-0.64222060999999997</cx:pt>
          <cx:pt idx="3124">0.86947755400000004</cx:pt>
          <cx:pt idx="3125">-0.58918936099999997</cx:pt>
          <cx:pt idx="3126">-1.0653636319999999</cx:pt>
          <cx:pt idx="3127">-1.866301548</cx:pt>
          <cx:pt idx="3128">0.309535428</cx:pt>
          <cx:pt idx="3129">0.71223327700000005</cx:pt>
          <cx:pt idx="3130">-0.187219998</cx:pt>
          <cx:pt idx="3131">1.2833409389999999</cx:pt>
          <cx:pt idx="3132">-0.095221974000000001</cx:pt>
          <cx:pt idx="3133">-0.15705709000000001</cx:pt>
          <cx:pt idx="3134">0.38814676399999998</cx:pt>
          <cx:pt idx="3135">-0.86049652300000001</cx:pt>
          <cx:pt idx="3136">0.28454369800000001</cx:pt>
          <cx:pt idx="3137">-0.66342852799999996</cx:pt>
          <cx:pt idx="3138">0.265368455</cx:pt>
          <cx:pt idx="3139">0.15758971499999999</cx:pt>
          <cx:pt idx="3140">-0.78753843999999995</cx:pt>
          <cx:pt idx="3141">1.182725016</cx:pt>
          <cx:pt idx="3142">0.78153941500000002</cx:pt>
          <cx:pt idx="3143">0.336413605</cx:pt>
          <cx:pt idx="3144">-0.54844567700000002</cx:pt>
          <cx:pt idx="3145">-0.58025982300000001</cx:pt>
          <cx:pt idx="3146">-0.314534959</cx:pt>
          <cx:pt idx="3147">-0.36433233900000001</cx:pt>
          <cx:pt idx="3148">-0.47827733</cx:pt>
          <cx:pt idx="3149">0.55723972099999997</cx:pt>
          <cx:pt idx="3150">0.98350093000000005</cx:pt>
          <cx:pt idx="3151">-0.079834575000000005</cx:pt>
          <cx:pt idx="3152">0.236890092</cx:pt>
          <cx:pt idx="3153">-0.75299586500000004</cx:pt>
          <cx:pt idx="3154">0.90058007399999995</cx:pt>
          <cx:pt idx="3155">-0.45148175499999998</cx:pt>
          <cx:pt idx="3156">1.419003869</cx:pt>
          <cx:pt idx="3157">2.8222864539999999</cx:pt>
          <cx:pt idx="3158">-0.46031924600000002</cx:pt>
          <cx:pt idx="3159">2.5626746759999999</cx:pt>
          <cx:pt idx="3160">-1.304647847</cx:pt>
          <cx:pt idx="3161">2.3639770950000001</cx:pt>
          <cx:pt idx="3162">1.257688218</cx:pt>
          <cx:pt idx="3163">-1.2488588380000001</cx:pt>
          <cx:pt idx="3164">-1.4086137860000001</cx:pt>
          <cx:pt idx="3165">0.01380705</cx:pt>
          <cx:pt idx="3166">0.049179767999999999</cx:pt>
          <cx:pt idx="3167">-0.64672738200000002</cx:pt>
          <cx:pt idx="3168">-0.37856413799999999</cx:pt>
          <cx:pt idx="3169">-1.082560127</cx:pt>
          <cx:pt idx="3170">1.6248007259999999</cx:pt>
          <cx:pt idx="3171">1.0116067129999999</cx:pt>
          <cx:pt idx="3172">1.123941453</cx:pt>
          <cx:pt idx="3173">0.75508811499999995</cx:pt>
          <cx:pt idx="3174">-0.31786161400000001</cx:pt>
          <cx:pt idx="3175">-0.54401023100000001</cx:pt>
          <cx:pt idx="3176">0.27262885999999997</cx:pt>
          <cx:pt idx="3177">0.65374656499999995</cx:pt>
          <cx:pt idx="3178">-0.77694950299999999</cx:pt>
          <cx:pt idx="3179">0.51933878</cx:pt>
          <cx:pt idx="3180">-0.20096966299999999</cx:pt>
          <cx:pt idx="3181">0.010033215</cx:pt>
          <cx:pt idx="3182">-0.63636220399999999</cx:pt>
          <cx:pt idx="3183">-0.088079141999999999</cx:pt>
          <cx:pt idx="3184">-0.245710186</cx:pt>
          <cx:pt idx="3185">0.969617803</cx:pt>
          <cx:pt idx="3186">-1.4914099750000001</cx:pt>
          <cx:pt idx="3187">1.051897109</cx:pt>
          <cx:pt idx="3188">-1.580196006</cx:pt>
          <cx:pt idx="3189">0.38686322099999998</cx:pt>
          <cx:pt idx="3190">0.18022491099999999</cx:pt>
          <cx:pt idx="3191">-0.68556731100000001</cx:pt>
          <cx:pt idx="3192">-2.6278983359999999</cx:pt>
          <cx:pt idx="3193">0.97675168899999998</cx:pt>
          <cx:pt idx="3194">0.32408720600000002</cx:pt>
          <cx:pt idx="3195">0.15866728299999999</cx:pt>
          <cx:pt idx="3196">-1.36182651</cx:pt>
          <cx:pt idx="3197">-1.468022696</cx:pt>
          <cx:pt idx="3198">0.16753572999999999</cx:pt>
          <cx:pt idx="3199">-1.063526059</cx:pt>
          <cx:pt idx="3200">1.871640089</cx:pt>
          <cx:pt idx="3201">0.37933019699999998</cx:pt>
          <cx:pt idx="3202">0.48547184100000002</cx:pt>
          <cx:pt idx="3203">-0.89858380199999999</cx:pt>
          <cx:pt idx="3204">0.56060897700000001</cx:pt>
          <cx:pt idx="3205">0.61939519700000001</cx:pt>
          <cx:pt idx="3206">-1.321295278</cx:pt>
          <cx:pt idx="3207">-0.51287702499999999</cx:pt>
          <cx:pt idx="3208">-0.65365015199999998</cx:pt>
          <cx:pt idx="3209">-0.95808620899999997</cx:pt>
          <cx:pt idx="3210">-1.2883248650000001</cx:pt>
          <cx:pt idx="3211">1.119408934</cx:pt>
          <cx:pt idx="3212">-0.92255114900000001</cx:pt>
          <cx:pt idx="3213">-0.81315767900000002</cx:pt>
          <cx:pt idx="3214">-0.031496452000000001</cx:pt>
          <cx:pt idx="3215">1.1574084179999999</cx:pt>
          <cx:pt idx="3216">-1.6758011559999999</cx:pt>
          <cx:pt idx="3217">1.1914243019999999</cx:pt>
          <cx:pt idx="3218">1.418708351</cx:pt>
          <cx:pt idx="3219">-1.3114627169999999</cx:pt>
          <cx:pt idx="3220">0.96904122500000001</cx:pt>
          <cx:pt idx="3221">-2.0760125930000002</cx:pt>
          <cx:pt idx="3222">-0.44639738600000001</cx:pt>
          <cx:pt idx="3223">-0.14931146000000001</cx:pt>
          <cx:pt idx="3224">-1.189215344</cx:pt>
          <cx:pt idx="3225">-1.1334252819999999</cx:pt>
          <cx:pt idx="3226">0.13234726899999999</cx:pt>
          <cx:pt idx="3227">0.59955129399999996</cx:pt>
          <cx:pt idx="3228">-0.68436903400000004</cx:pt>
          <cx:pt idx="3229">0.76069175200000005</cx:pt>
          <cx:pt idx="3230">-1.1928047850000001</cx:pt>
          <cx:pt idx="3231">0.29021907299999999</cx:pt>
          <cx:pt idx="3232">0.42491705800000001</cx:pt>
          <cx:pt idx="3233">0.23077793299999999</cx:pt>
          <cx:pt idx="3234">0.27860816799999999</cx:pt>
          <cx:pt idx="3235">0.52610981000000001</cx:pt>
          <cx:pt idx="3236">0.37585252499999999</cx:pt>
          <cx:pt idx="3237">1.3366788839999999</cx:pt>
          <cx:pt idx="3238">0.52619370099999996</cx:pt>
          <cx:pt idx="3239">-0.215570347</cx:pt>
          <cx:pt idx="3240">1.0623762859999999</cx:pt>
          <cx:pt idx="3241">-0.091028298999999993</cx:pt>
          <cx:pt idx="3242">0.422859716</cx:pt>
          <cx:pt idx="3243">2.1286989190000001</cx:pt>
          <cx:pt idx="3244">-1.5153337440000001</cx:pt>
          <cx:pt idx="3245">0.22146384899999999</cx:pt>
          <cx:pt idx="3246">1.230332416</cx:pt>
          <cx:pt idx="3247">0.994713128</cx:pt>
          <cx:pt idx="3248">-0.39223844699999999</cx:pt>
          <cx:pt idx="3249">-0.55138185100000003</cx:pt>
          <cx:pt idx="3250">2.1222655480000001</cx:pt>
          <cx:pt idx="3251">-0.81739081499999999</cx:pt>
          <cx:pt idx="3252">-0.27740394800000001</cx:pt>
          <cx:pt idx="3253">-1.265092933</cx:pt>
          <cx:pt idx="3254">-0.12712979999999999</cx:pt>
          <cx:pt idx="3255">-1.3835407040000001</cx:pt>
          <cx:pt idx="3256">-0.39409345899999998</cx:pt>
          <cx:pt idx="3257">1.9346278290000001</cx:pt>
          <cx:pt idx="3258">-1.3139652909999999</cx:pt>
          <cx:pt idx="3259">-1.5149302120000001</cx:pt>
          <cx:pt idx="3260">0.10558379599999999</cx:pt>
          <cx:pt idx="3261">1.204621669</cx:pt>
          <cx:pt idx="3262">0.95738800700000004</cx:pt>
          <cx:pt idx="3263">-1.132946824</cx:pt>
          <cx:pt idx="3264">-0.30068076399999999</cx:pt>
          <cx:pt idx="3265">0.44282310400000002</cx:pt>
          <cx:pt idx="3266">0.779520251</cx:pt>
          <cx:pt idx="3267">0.60057812700000002</cx:pt>
          <cx:pt idx="3268">1.2904045200000001</cx:pt>
          <cx:pt idx="3269">-0.060383060000000002</cx:pt>
          <cx:pt idx="3270">0.035129445000000002</cx:pt>
          <cx:pt idx="3271">-0.82352982699999999</cx:pt>
          <cx:pt idx="3272">1.142992762</cx:pt>
          <cx:pt idx="3273">0.446772434</cx:pt>
          <cx:pt idx="3274">-1.468466633</cx:pt>
          <cx:pt idx="3275">-1.042242326</cx:pt>
          <cx:pt idx="3276">0.68204927800000004</cx:pt>
          <cx:pt idx="3277">0.85549071300000001</cx:pt>
          <cx:pt idx="3278">-0.49936961800000002</cx:pt>
          <cx:pt idx="3279">2.5465612989999999</cx:pt>
          <cx:pt idx="3280">-0.97411957800000004</cx:pt>
          <cx:pt idx="3281">0.043099811000000002</cx:pt>
          <cx:pt idx="3282">-0.28893254699999998</cx:pt>
          <cx:pt idx="3283">0.49989922799999997</cx:pt>
          <cx:pt idx="3284">1.1239788550000001</cx:pt>
          <cx:pt idx="3285">-0.71046886099999995</cx:pt>
          <cx:pt idx="3286">1.7861503409999999</cx:pt>
          <cx:pt idx="3287">-0.92639406999999996</cx:pt>
          <cx:pt idx="3288">1.205186788</cx:pt>
          <cx:pt idx="3289">-0.030943267</cx:pt>
          <cx:pt idx="3290">0.83695804699999998</cx:pt>
          <cx:pt idx="3291">-0.18423387199999999</cx:pt>
          <cx:pt idx="3292">-1.6927214020000001</cx:pt>
          <cx:pt idx="3293">0.110276704</cx:pt>
          <cx:pt idx="3294">1.5871930999999999</cx:pt>
          <cx:pt idx="3295">0.38927683499999999</cx:pt>
          <cx:pt idx="3296">1.632948198</cx:pt>
          <cx:pt idx="3297">-0.148590267</cx:pt>
          <cx:pt idx="3298">1.0984991289999999</cx:pt>
          <cx:pt idx="3299">1.015940479</cx:pt>
          <cx:pt idx="3300">-0.090684977</cx:pt>
          <cx:pt idx="3301">1.5911239669999999</cx:pt>
          <cx:pt idx="3302">0.71056001700000004</cx:pt>
          <cx:pt idx="3303">-1.3351517429999999</cx:pt>
          <cx:pt idx="3304">0.92051029399999995</cx:pt>
          <cx:pt idx="3305">-0.0081969439999999994</cx:pt>
          <cx:pt idx="3306">0.92968208299999999</cx:pt>
          <cx:pt idx="3307">0.52637660900000005</cx:pt>
          <cx:pt idx="3308">0.117356813</cx:pt>
          <cx:pt idx="3309">0.42095480499999999</cx:pt>
          <cx:pt idx="3310">-0.70698927</cx:pt>
          <cx:pt idx="3311">0.58480634600000003</cx:pt>
          <cx:pt idx="3312">1.3849394960000001</cx:pt>
          <cx:pt idx="3313">0.16506246899999999</cx:pt>
          <cx:pt idx="3314">-0.397567112</cx:pt>
          <cx:pt idx="3315">-0.47807323499999999</cx:pt>
          <cx:pt idx="3316">1.6136160450000001</cx:pt>
          <cx:pt idx="3317">0.080151239999999999</cx:pt>
          <cx:pt idx="3318">-0.61074723600000003</cx:pt>
          <cx:pt idx="3319">-0.213945619</cx:pt>
          <cx:pt idx="3320">-0.43815456699999999</cx:pt>
          <cx:pt idx="3321">1.654803171</cx:pt>
          <cx:pt idx="3322">0.64512725199999998</cx:pt>
          <cx:pt idx="3323">-0.93550974200000003</cx:pt>
          <cx:pt idx="3324">-0.64401953599999995</cx:pt>
          <cx:pt idx="3325">-1.0767684609999999</cx:pt>
          <cx:pt idx="3326">-0.35463022700000002</cx:pt>
          <cx:pt idx="3327">0.64755276399999995</cx:pt>
          <cx:pt idx="3328">1.428793245</cx:pt>
          <cx:pt idx="3329">-1.0523294999999999</cx:pt>
          <cx:pt idx="3330">0.123286614</cx:pt>
          <cx:pt idx="3331">0.24300553899999999</cx:pt>
          <cx:pt idx="3332">0.38473727400000002</cx:pt>
          <cx:pt idx="3333">0.770248614</cx:pt>
          <cx:pt idx="3334">-0.56592886499999995</cx:pt>
          <cx:pt idx="3335">-0.130854362</cx:pt>
          <cx:pt idx="3336">1.323421535</cx:pt>
          <cx:pt idx="3337">0.064359141999999994</cx:pt>
          <cx:pt idx="3338">0.66919636599999999</cx:pt>
          <cx:pt idx="3339">-1.050309795</cx:pt>
          <cx:pt idx="3340">1.1218519199999999</cx:pt>
          <cx:pt idx="3341">-1.168152844</cx:pt>
          <cx:pt idx="3342">-0.49766576099999998</cx:pt>
          <cx:pt idx="3343">-0.640522323</cx:pt>
          <cx:pt idx="3344">-0.49333389300000002</cx:pt>
          <cx:pt idx="3345">2.0174229490000002</cx:pt>
          <cx:pt idx="3346">0.90956785200000001</cx:pt>
          <cx:pt idx="3347">1.105160549</cx:pt>
          <cx:pt idx="3348">0.56317902099999995</cx:pt>
          <cx:pt idx="3349">-0.31289488399999998</cx:pt>
          <cx:pt idx="3350">-1.2994839309999999</cx:pt>
          <cx:pt idx="3351">-1.2521137040000001</cx:pt>
          <cx:pt idx="3352">0.41161498600000002</cx:pt>
          <cx:pt idx="3353">-0.67108816699999996</cx:pt>
          <cx:pt idx="3354">-0.12559835</cx:pt>
          <cx:pt idx="3355">-1.141621029</cx:pt>
          <cx:pt idx="3356">1.976080453</cx:pt>
          <cx:pt idx="3357">0.21734534699999999</cx:pt>
          <cx:pt idx="3358">0.45159396200000002</cx:pt>
          <cx:pt idx="3359">-2.1945536570000002</cx:pt>
          <cx:pt idx="3360">-1.221567861</cx:pt>
          <cx:pt idx="3361">2.3069862400000001</cx:pt>
          <cx:pt idx="3362">-1.0298209149999999</cx:pt>
          <cx:pt idx="3363">1.8713893559999999</cx:pt>
          <cx:pt idx="3364">-0.79461104699999996</cx:pt>
          <cx:pt idx="3365">1.4319685289999999</cx:pt>
          <cx:pt idx="3366">-0.303794748</cx:pt>
          <cx:pt idx="3367">1.1443836080000001</cx:pt>
          <cx:pt idx="3368">0.21772739599999999</cx:pt>
          <cx:pt idx="3369">0.81070488200000002</cx:pt>
          <cx:pt idx="3370">1.277629602</cx:pt>
          <cx:pt idx="3371">-2.202796481</cx:pt>
          <cx:pt idx="3372">1.3920595529999999</cx:pt>
          <cx:pt idx="3373">0.81374815099999998</cx:pt>
          <cx:pt idx="3374">0.91523284800000004</cx:pt>
          <cx:pt idx="3375">1.6059844720000001</cx:pt>
          <cx:pt idx="3376">-0.55461490499999999</cx:pt>
          <cx:pt idx="3377">1.686697573</cx:pt>
          <cx:pt idx="3378">0.81280704999999998</cx:pt>
          <cx:pt idx="3379">-0.36300358799999999</cx:pt>
          <cx:pt idx="3380">1.4529207230000001</cx:pt>
          <cx:pt idx="3381">-1.407385959</cx:pt>
          <cx:pt idx="3382">-0.0018648510000000001</cx:pt>
          <cx:pt idx="3383">0.619125598</cx:pt>
          <cx:pt idx="3384">1.1370587759999999</cx:pt>
          <cx:pt idx="3385">-0.55268048800000003</cx:pt>
          <cx:pt idx="3386">-0.91480105300000003</cx:pt>
          <cx:pt idx="3387">0.46056894999999998</cx:pt>
          <cx:pt idx="3388">1.202791594</cx:pt>
          <cx:pt idx="3389">-1.400059824</cx:pt>
          <cx:pt idx="3390">1.270740682</cx:pt>
          <cx:pt idx="3391">1.315286935</cx:pt>
          <cx:pt idx="3392">-0.89876782600000005</cx:pt>
          <cx:pt idx="3393">-0.59882981099999999</cx:pt>
          <cx:pt idx="3394">-0.138405371</cx:pt>
          <cx:pt idx="3395">0.37601348800000001</cx:pt>
          <cx:pt idx="3396">0.18757579699999999</cx:pt>
          <cx:pt idx="3397">0.65752680900000005</cx:pt>
          <cx:pt idx="3398">1.9432825140000001</cx:pt>
          <cx:pt idx="3399">0.88070092700000002</cx:pt>
          <cx:pt idx="3400">-0.16972456799999999</cx:pt>
          <cx:pt idx="3401">0.45793082600000001</cx:pt>
          <cx:pt idx="3402">0.82495156199999997</cx:pt>
          <cx:pt idx="3403">-1.501879717</cx:pt>
          <cx:pt idx="3404">-1.3371031149999999</cx:pt>
          <cx:pt idx="3405">0.30640579299999998</cx:pt>
          <cx:pt idx="3406">1.5291976709999999</cx:pt>
          <cx:pt idx="3407">1.0166455759999999</cx:pt>
          <cx:pt idx="3408">-0.84005929700000004</cx:pt>
          <cx:pt idx="3409">0.23181499999999999</cx:pt>
          <cx:pt idx="3410">-1.835072939</cx:pt>
          <cx:pt idx="3411">2.2529474729999999</cx:pt>
          <cx:pt idx="3412">0.518180474</cx:pt>
          <cx:pt idx="3413">-1.3961804</cx:pt>
          <cx:pt idx="3414">-0.26512153500000002</cx:pt>
          <cx:pt idx="3415">0.016910027000000001</cx:pt>
          <cx:pt idx="3416">0.84787774400000004</cx:pt>
          <cx:pt idx="3417">0.30139307399999998</cx:pt>
          <cx:pt idx="3418">0.74024544000000003</cx:pt>
          <cx:pt idx="3419">0.61794918899999995</cx:pt>
          <cx:pt idx="3420">-1.8234580410000001</cx:pt>
          <cx:pt idx="3421">-1.2690575850000001</cx:pt>
          <cx:pt idx="3422">1.651057094</cx:pt>
          <cx:pt idx="3423">-0.34924736299999998</cx:pt>
          <cx:pt idx="3424">1.0574926469999999</cx:pt>
          <cx:pt idx="3425">-0.65774481500000004</cx:pt>
          <cx:pt idx="3426">-0.33977581299999998</cx:pt>
          <cx:pt idx="3427">-0.91156229899999996</cx:pt>
          <cx:pt idx="3428">-2.5445537800000002</cx:pt>
          <cx:pt idx="3429">-1.137329781</cx:pt>
          <cx:pt idx="3430">0.33039484299999999</cx:pt>
          <cx:pt idx="3431">-0.19801300299999999</cx:pt>
          <cx:pt idx="3432">0.84246290599999996</cx:pt>
          <cx:pt idx="3433">-1.489097152</cx:pt>
          <cx:pt idx="3434">-0.280005332</cx:pt>
          <cx:pt idx="3435">0.89589066500000003</cx:pt>
          <cx:pt idx="3436">0.95321149100000002</cx:pt>
          <cx:pt idx="3437">-0.16923730000000001</cx:pt>
          <cx:pt idx="3438">1.3495086439999999</cx:pt>
          <cx:pt idx="3439">0.42112715299999998</cx:pt>
          <cx:pt idx="3440">0.99830576199999999</cx:pt>
          <cx:pt idx="3441">-0.44586302100000003</cx:pt>
          <cx:pt idx="3442">-0.72045550999999997</cx:pt>
          <cx:pt idx="3443">1.6692773439999999</cx:pt>
          <cx:pt idx="3444">1.476151365</cx:pt>
          <cx:pt idx="3445">-0.55449802999999998</cx:pt>
          <cx:pt idx="3446">1.708094738</cx:pt>
          <cx:pt idx="3447">-0.483802224</cx:pt>
          <cx:pt idx="3448">-0.79167058999999995</cx:pt>
          <cx:pt idx="3449">1.598468354</cx:pt>
          <cx:pt idx="3450">0.18444242799999999</cx:pt>
          <cx:pt idx="3451">-0.62861793300000002</cx:pt>
          <cx:pt idx="3452">-0.276202222</cx:pt>
          <cx:pt idx="3453">-1.2795023649999999</cx:pt>
          <cx:pt idx="3454">0.70587872100000004</cx:pt>
          <cx:pt idx="3455">-0.26624625600000001</cx:pt>
          <cx:pt idx="3456">-0.32255783300000002</cx:pt>
          <cx:pt idx="3457">2.1136719930000001</cx:pt>
          <cx:pt idx="3458">-1.2228941900000001</cx:pt>
          <cx:pt idx="3459">1.491710831</cx:pt>
          <cx:pt idx="3460">1.0095583910000001</cx:pt>
          <cx:pt idx="3461">-0.66369246900000001</cx:pt>
          <cx:pt idx="3462">-0.094702732999999997</cx:pt>
          <cx:pt idx="3463">-1.2016878879999999</cx:pt>
          <cx:pt idx="3464">-0.042043246999999999</cx:pt>
          <cx:pt idx="3465">1.8494047549999999</cx:pt>
          <cx:pt idx="3466">-0.088566502000000005</cx:pt>
          <cx:pt idx="3467">-1.866419418</cx:pt>
          <cx:pt idx="3468">1.25243485</cx:pt>
          <cx:pt idx="3469">0.29640501400000002</cx:pt>
          <cx:pt idx="3470">0.53498234600000005</cx:pt>
          <cx:pt idx="3471">0.77037627799999997</cx:pt>
          <cx:pt idx="3472">-0.40792055799999999</cx:pt>
          <cx:pt idx="3473">-0.168628954</cx:pt>
          <cx:pt idx="3474">-0.18935626</cx:pt>
          <cx:pt idx="3475">-1.149985993</cx:pt>
          <cx:pt idx="3476">0.23690676799999999</cx:pt>
          <cx:pt idx="3477">0.19162676100000001</cx:pt>
          <cx:pt idx="3478">-2.21620097</cx:pt>
          <cx:pt idx="3479">-0.16573695499999999</cx:pt>
          <cx:pt idx="3480">-0.76812634700000004</cx:pt>
          <cx:pt idx="3481">1.508578564</cx:pt>
          <cx:pt idx="3482">-0.35077525599999998</cx:pt>
          <cx:pt idx="3483">-0.72209790799999996</cx:pt>
          <cx:pt idx="3484">-1.2468828279999999</cx:pt>
          <cx:pt idx="3485">-0.93564258700000003</cx:pt>
          <cx:pt idx="3486">0.25222228099999999</cx:pt>
          <cx:pt idx="3487">-0.18906795700000001</cx:pt>
          <cx:pt idx="3488">-0.1887945</cx:pt>
          <cx:pt idx="3489">1.0699711839999999</cx:pt>
          <cx:pt idx="3490">-0.75940762100000003</cx:pt>
          <cx:pt idx="3491">-0.44588322000000002</cx:pt>
          <cx:pt idx="3492">-0.61850488699999995</cx:pt>
          <cx:pt idx="3493">1.358180672</cx:pt>
          <cx:pt idx="3494">0.095674319999999993</cx:pt>
          <cx:pt idx="3495">0.183518932</cx:pt>
          <cx:pt idx="3496">0.54433004799999996</cx:pt>
          <cx:pt idx="3497">-1.8774693360000001</cx:pt>
          <cx:pt idx="3498">0.827395035</cx:pt>
          <cx:pt idx="3499">-2.1786468779999999</cx:pt>
          <cx:pt idx="3500">-0.79787335699999995</cx:pt>
          <cx:pt idx="3501">-0.873560856</cx:pt>
          <cx:pt idx="3502">-1.546515651</cx:pt>
          <cx:pt idx="3503">0.34189721000000001</cx:pt>
          <cx:pt idx="3504">-1.3713431469999999</cx:pt>
          <cx:pt idx="3505">-2.0575016599999998</cx:pt>
          <cx:pt idx="3506">0.95140176399999998</cx:pt>
          <cx:pt idx="3507">-0.14169399599999999</cx:pt>
          <cx:pt idx="3508">-1.8160583669999999</cx:pt>
          <cx:pt idx="3509">1.12025942</cx:pt>
          <cx:pt idx="3510">-0.980137013</cx:pt>
          <cx:pt idx="3511">-0.55650193199999998</cx:pt>
          <cx:pt idx="3512">0.28822090299999997</cx:pt>
          <cx:pt idx="3513">1.1476293500000001</cx:pt>
          <cx:pt idx="3514">1.240510904</cx:pt>
          <cx:pt idx="3515">-1.1385057940000001</cx:pt>
          <cx:pt idx="3516">-0.79988196</cx:pt>
          <cx:pt idx="3517">1.2128960929999999</cx:pt>
          <cx:pt idx="3518">-0.016393792000000001</cx:pt>
          <cx:pt idx="3519">0.58787566999999996</cx:pt>
          <cx:pt idx="3520">-0.028867833999999998</cx:pt>
          <cx:pt idx="3521">-1.50386829</cx:pt>
          <cx:pt idx="3522">0.40394912599999999</cx:pt>
          <cx:pt idx="3523">0.65103652999999995</cx:pt>
          <cx:pt idx="3524">1.3060101159999999</cx:pt>
          <cx:pt idx="3525">0.219772359</cx:pt>
          <cx:pt idx="3526">0.38590381000000001</cx:pt>
          <cx:pt idx="3527">-1.0020141600000001</cx:pt>
          <cx:pt idx="3528">0.40269897900000001</cx:pt>
          <cx:pt idx="3529">-0.062670192</cx:pt>
          <cx:pt idx="3530">0.056310391000000001</cx:pt>
          <cx:pt idx="3531">-0.0057612260000000004</cx:pt>
          <cx:pt idx="3532">-2.957342653</cx:pt>
          <cx:pt idx="3533">0.097676889000000003</cx:pt>
          <cx:pt idx="3534">-1.1968862760000001</cx:pt>
          <cx:pt idx="3535">-0.86275371300000003</cx:pt>
          <cx:pt idx="3536">-1.319876276</cx:pt>
          <cx:pt idx="3537">0.538452716</cx:pt>
          <cx:pt idx="3538">0.115355676</cx:pt>
          <cx:pt idx="3539">0.244923531</cx:pt>
          <cx:pt idx="3540">-0.40014420899999997</cx:pt>
          <cx:pt idx="3541">1.7770407459999999</cx:pt>
          <cx:pt idx="3542">1.1957782109999999</cx:pt>
          <cx:pt idx="3543">0.34349333199999998</cx:pt>
          <cx:pt idx="3544">-1.357112965</cx:pt>
          <cx:pt idx="3545">-0.34046024400000002</cx:pt>
          <cx:pt idx="3546">1.0231013710000001</cx:pt>
          <cx:pt idx="3547">-1.4036692449999999</cx:pt>
          <cx:pt idx="3548">-0.60796148299999997</cx:pt>
          <cx:pt idx="3549">0.101128362</cx:pt>
          <cx:pt idx="3550">-0.22976226799999999</cx:pt>
          <cx:pt idx="3551">0.67476518699999999</cx:pt>
          <cx:pt idx="3552">-0.042327416</cx:pt>
          <cx:pt idx="3553">1.4451878140000001</cx:pt>
          <cx:pt idx="3554">-1.177315364</cx:pt>
          <cx:pt idx="3555">-0.86129253500000003</cx:pt>
          <cx:pt idx="3556">-2.7974605189999999</cx:pt>
          <cx:pt idx="3557">-0.84133432699999999</cx:pt>
          <cx:pt idx="3558">0.66923543799999996</cx:pt>
          <cx:pt idx="3559">0.13872544000000001</cx:pt>
          <cx:pt idx="3560">-0.26875132899999998</cx:pt>
          <cx:pt idx="3561">-0.714577087</cx:pt>
          <cx:pt idx="3562">-1.1437583179999999</cx:pt>
          <cx:pt idx="3563">0.118023693</cx:pt>
          <cx:pt idx="3564">3.1058212080000001</cx:pt>
          <cx:pt idx="3565">-0.404523472</cx:pt>
          <cx:pt idx="3566">-0.85265504400000003</cx:pt>
          <cx:pt idx="3567">-2.0067748660000002</cx:pt>
          <cx:pt idx="3568">0.31601087500000002</cx:pt>
          <cx:pt idx="3569">-1.188713637</cx:pt>
          <cx:pt idx="3570">-1.302587411</cx:pt>
          <cx:pt idx="3571">0.066581429999999997</cx:pt>
          <cx:pt idx="3572">0.04998565</cx:pt>
          <cx:pt idx="3573">-0.29024104099999998</cx:pt>
          <cx:pt idx="3574">0.19628902100000001</cx:pt>
          <cx:pt idx="3575">0.53091107999999998</cx:pt>
          <cx:pt idx="3576">0.89713217999999995</cx:pt>
          <cx:pt idx="3577">0.51967938199999997</cx:pt>
          <cx:pt idx="3578">0.023457978000000001</cx:pt>
          <cx:pt idx="3579">-0.51141131399999995</cx:pt>
          <cx:pt idx="3580">1.59790363</cx:pt>
          <cx:pt idx="3581">0.87942811499999995</cx:pt>
          <cx:pt idx="3582">-0.23909005999999999</cx:pt>
          <cx:pt idx="3583">1.649204511</cx:pt>
          <cx:pt idx="3584">-1.352713056</cx:pt>
          <cx:pt idx="3585">0.87424126199999996</cx:pt>
          <cx:pt idx="3586">1.16365075</cx:pt>
          <cx:pt idx="3587">0.422997389</cx:pt>
          <cx:pt idx="3588">-2.3196606040000001</cx:pt>
          <cx:pt idx="3589">1.4927150929999999</cx:pt>
          <cx:pt idx="3590">0.090014170000000004</cx:pt>
          <cx:pt idx="3591">-0.70258759999999998</cx:pt>
          <cx:pt idx="3592">1.4787530330000001</cx:pt>
          <cx:pt idx="3593">-0.25608007500000002</cx:pt>
          <cx:pt idx="3594">-0.20911379299999999</cx:pt>
          <cx:pt idx="3595">-0.68162946099999999</cx:pt>
          <cx:pt idx="3596">0.80683164100000004</cx:pt>
          <cx:pt idx="3597">-0.51076543699999999</cx:pt>
          <cx:pt idx="3598">0.13194847900000001</cx:pt>
          <cx:pt idx="3599">-0.67972188499999997</cx:pt>
          <cx:pt idx="3600">-1.1859957350000001</cx:pt>
          <cx:pt idx="3601">0.61776532399999995</cx:pt>
          <cx:pt idx="3602">0.18229422300000001</cx:pt>
          <cx:pt idx="3603">-0.28586656399999999</cx:pt>
          <cx:pt idx="3604">0.36142695800000002</cx:pt>
          <cx:pt idx="3605">-2.262538486</cx:pt>
          <cx:pt idx="3606">-0.18913912799999999</cx:pt>
          <cx:pt idx="3607">0.67841580099999998</cx:pt>
          <cx:pt idx="3608">-2.2719343900000002</cx:pt>
          <cx:pt idx="3609">-1.378675372</cx:pt>
          <cx:pt idx="3610">-0.40465933700000001</cx:pt>
          <cx:pt idx="3611">1.8640598880000001</cx:pt>
          <cx:pt idx="3612">-0.16012522600000001</cx:pt>
          <cx:pt idx="3613">1.105993408</cx:pt>
          <cx:pt idx="3614">-0.33886669600000002</cx:pt>
          <cx:pt idx="3615">-1.679599523</cx:pt>
          <cx:pt idx="3616">-1.225186898</cx:pt>
          <cx:pt idx="3617">-1.6497735710000001</cx:pt>
          <cx:pt idx="3618">1.2875302230000001</cx:pt>
          <cx:pt idx="3619">2.210767272</cx:pt>
          <cx:pt idx="3620">-2.953134667</cx:pt>
          <cx:pt idx="3621">-1.510891862</cx:pt>
          <cx:pt idx="3622">-0.40653292299999999</cx:pt>
          <cx:pt idx="3623">0.37153251300000001</cx:pt>
          <cx:pt idx="3624">-0.21628992499999999</cx:pt>
          <cx:pt idx="3625">0.25950527400000001</cx:pt>
          <cx:pt idx="3626">-2.0387460489999998</cx:pt>
          <cx:pt idx="3627">-0.14680127000000001</cx:pt>
          <cx:pt idx="3628">-0.118116848</cx:pt>
          <cx:pt idx="3629">1.0938817409999999</cx:pt>
          <cx:pt idx="3630">0.43074814500000003</cx:pt>
          <cx:pt idx="3631">1.2902411149999999</cx:pt>
          <cx:pt idx="3632">-0.921280765</cx:pt>
          <cx:pt idx="3633">0.35896994199999999</cx:pt>
          <cx:pt idx="3634">-1.055363506</cx:pt>
          <cx:pt idx="3635">-0.81562642399999996</cx:pt>
          <cx:pt idx="3636">0.28619996399999997</cx:pt>
          <cx:pt idx="3637">-0.71395971999999996</cx:pt>
          <cx:pt idx="3638">-0.88331644600000003</cx:pt>
          <cx:pt idx="3639">-0.76445289299999997</cx:pt>
          <cx:pt idx="3640">-0.90672166799999998</cx:pt>
          <cx:pt idx="3641">0.050966362000000001</cx:pt>
          <cx:pt idx="3642">-0.089213421000000001</cx:pt>
          <cx:pt idx="3643">1.382703113</cx:pt>
          <cx:pt idx="3644">0.492037638</cx:pt>
          <cx:pt idx="3645">-0.92843554699999997</cx:pt>
          <cx:pt idx="3646">-0.32250499599999999</cx:pt>
          <cx:pt idx="3647">0.15304204199999999</cx:pt>
          <cx:pt idx="3648">-0.91330094699999997</cx:pt>
          <cx:pt idx="3649">-1.030789424</cx:pt>
          <cx:pt idx="3650">1.680091016</cx:pt>
          <cx:pt idx="3651">1.7153875540000001</cx:pt>
          <cx:pt idx="3652">1.053722155</cx:pt>
          <cx:pt idx="3653">-1.6715012680000001</cx:pt>
          <cx:pt idx="3654">0.38518234499999998</cx:pt>
          <cx:pt idx="3655">1.9854670830000001</cx:pt>
          <cx:pt idx="3656">-1.903288141</cx:pt>
          <cx:pt idx="3657">1.2232692430000001</cx:pt>
          <cx:pt idx="3658">0.58522773800000005</cx:pt>
          <cx:pt idx="3659">-0.015911196999999998</cx:pt>
          <cx:pt idx="3660">-1.3718821999999999</cx:pt>
          <cx:pt idx="3661">0.32929779100000001</cx:pt>
          <cx:pt idx="3662">0.57939826800000005</cx:pt>
          <cx:pt idx="3663">-2.1585320010000002</cx:pt>
          <cx:pt idx="3664">1.0752885329999999</cx:pt>
          <cx:pt idx="3665">0.53575501000000003</cx:pt>
          <cx:pt idx="3666">-1.997167658</cx:pt>
          <cx:pt idx="3667">0.153318549</cx:pt>
          <cx:pt idx="3668">-0.39251189399999997</cx:pt>
          <cx:pt idx="3669">0.79120027900000001</cx:pt>
          <cx:pt idx="3670">-0.41486376699999999</cx:pt>
          <cx:pt idx="3671">-0.20341395600000001</cx:pt>
          <cx:pt idx="3672">-1.2859896500000001</cx:pt>
          <cx:pt idx="3673">-2.0944993790000002</cx:pt>
          <cx:pt idx="3674">0.24966829900000001</cx:pt>
          <cx:pt idx="3675">0.91057606599999996</cx:pt>
          <cx:pt idx="3676">0.120945491</cx:pt>
          <cx:pt idx="3677">-1.177609463</cx:pt>
          <cx:pt idx="3678">-1.3590568709999999</cx:pt>
          <cx:pt idx="3679">0.792218694</cx:pt>
          <cx:pt idx="3680">0.068905029000000007</cx:pt>
          <cx:pt idx="3681">-0.19849090699999999</cx:pt>
          <cx:pt idx="3682">0.058242334999999999</cx:pt>
          <cx:pt idx="3683">1.6389522569999999</cx:pt>
          <cx:pt idx="3684">-0.91055977600000004</cx:pt>
          <cx:pt idx="3685">0.91184162300000005</cx:pt>
          <cx:pt idx="3686">0.51086973999999996</cx:pt>
          <cx:pt idx="3687">1.214761566</cx:pt>
          <cx:pt idx="3688">-1.194097615</cx:pt>
          <cx:pt idx="3689">1.2325350559999999</cx:pt>
          <cx:pt idx="3690">-0.29949420799999998</cx:pt>
          <cx:pt idx="3691">-0.89794657499999997</cx:pt>
          <cx:pt idx="3692">0.575388169</cx:pt>
          <cx:pt idx="3693">-0.69796307199999996</cx:pt>
          <cx:pt idx="3694">0.66036799199999996</cx:pt>
          <cx:pt idx="3695">-1.663995916</cx:pt>
          <cx:pt idx="3696">-0.47733586500000003</cx:pt>
          <cx:pt idx="3697">0.49730126000000002</cx:pt>
          <cx:pt idx="3698">-0.080192372999999997</cx:pt>
          <cx:pt idx="3699">-1.0350724689999999</cx:pt>
          <cx:pt idx="3700">0.833689707</cx:pt>
          <cx:pt idx="3701">0.49691064699999998</cx:pt>
          <cx:pt idx="3702">-1.3996112629999999</cx:pt>
          <cx:pt idx="3703">0.91065147899999999</cx:pt>
          <cx:pt idx="3704">0.70656065899999998</cx:pt>
          <cx:pt idx="3705">1.6437045450000001</cx:pt>
          <cx:pt idx="3706">0.030517415999999999</cx:pt>
          <cx:pt idx="3707">0.48622379599999999</cx:pt>
          <cx:pt idx="3708">-0.64179338799999996</cx:pt>
          <cx:pt idx="3709">0.57060182100000001</cx:pt>
          <cx:pt idx="3710">-0.213389888</cx:pt>
          <cx:pt idx="3711">-0.20231227199999999</cx:pt>
          <cx:pt idx="3712">0.45161283600000002</cx:pt>
          <cx:pt idx="3713">0.54975686300000004</cx:pt>
          <cx:pt idx="3714">-1.3118378850000001</cx:pt>
          <cx:pt idx="3715">-0.95650429299999995</cx:pt>
          <cx:pt idx="3716">-0.19952405000000001</cx:pt>
          <cx:pt idx="3717">0.202704615</cx:pt>
          <cx:pt idx="3718">-0.232364933</cx:pt>
          <cx:pt idx="3719">0.38399063500000002</cx:pt>
          <cx:pt idx="3720">-1.0209068640000001</cx:pt>
          <cx:pt idx="3721">-0.053238659000000001</cx:pt>
          <cx:pt idx="3722">0.48599051599999998</cx:pt>
          <cx:pt idx="3723">0.61157424400000004</cx:pt>
          <cx:pt idx="3724">-0.20093572300000001</cx:pt>
          <cx:pt idx="3725">0.540549583</cx:pt>
          <cx:pt idx="3726">0.22222471899999999</cx:pt>
          <cx:pt idx="3727">-1.322343598</cx:pt>
          <cx:pt idx="3728">0.91919160899999997</cx:pt>
          <cx:pt idx="3729">-0.41802805500000001</cx:pt>
          <cx:pt idx="3730">-0.72609640200000003</cx:pt>
          <cx:pt idx="3731">-1.833059832</cx:pt>
          <cx:pt idx="3732">-0.084828623000000006</cx:pt>
          <cx:pt idx="3733">-1.671960975</cx:pt>
          <cx:pt idx="3734">1.3314382440000001</cx:pt>
          <cx:pt idx="3735">-0.90966469299999997</cx:pt>
          <cx:pt idx="3736">0.35937450199999998</cx:pt>
          <cx:pt idx="3737">-0.24194033600000001</cx:pt>
          <cx:pt idx="3738">0.396534793</cx:pt>
          <cx:pt idx="3739">0.33274346999999999</cx:pt>
          <cx:pt idx="3740">0.85870885299999999</cx:pt>
          <cx:pt idx="3741">-1.6058941289999999</cx:pt>
          <cx:pt idx="3742">0.61815302599999999</cx:pt>
          <cx:pt idx="3743">0.238620098</cx:pt>
          <cx:pt idx="3744">1.891544254</cx:pt>
          <cx:pt idx="3745">-0.17262350700000001</cx:pt>
          <cx:pt idx="3746">-0.93219328800000001</cx:pt>
          <cx:pt idx="3747">0.84206723699999997</cx:pt>
          <cx:pt idx="3748">-0.15579411700000001</cx:pt>
          <cx:pt idx="3749">0.95706214899999997</cx:pt>
          <cx:pt idx="3750">0.86150354600000001</cx:pt>
          <cx:pt idx="3751">-0.73458638899999995</cx:pt>
          <cx:pt idx="3752">0.86578170300000001</cx:pt>
          <cx:pt idx="3753">-1.031274749</cx:pt>
          <cx:pt idx="3754">0.49700724699999999</cx:pt>
          <cx:pt idx="3755">-2.2632208220000001</cx:pt>
          <cx:pt idx="3756">1.875949997</cx:pt>
          <cx:pt idx="3757">0.050836945000000001</cx:pt>
          <cx:pt idx="3758">-0.74020589999999997</cx:pt>
          <cx:pt idx="3759">-0.41951623399999999</cx:pt>
          <cx:pt idx="3760">0.83185636100000004</cx:pt>
          <cx:pt idx="3761">0.69243452400000005</cx:pt>
          <cx:pt idx="3762">0.25354933899999998</cx:pt>
          <cx:pt idx="3763">-1.3477400690000001</cx:pt>
          <cx:pt idx="3764">-0.78215548099999999</cx:pt>
          <cx:pt idx="3765">-0.832053708</cx:pt>
          <cx:pt idx="3766">-0.178600869</cx:pt>
          <cx:pt idx="3767">-0.40919250899999998</cx:pt>
          <cx:pt idx="3768">0.043043202000000003</cx:pt>
          <cx:pt idx="3769">-0.34764289999999998</cx:pt>
          <cx:pt idx="3770">0.28682296800000001</cx:pt>
          <cx:pt idx="3771">-1.6104230909999999</cx:pt>
          <cx:pt idx="3772">0.53203231699999998</cx:pt>
          <cx:pt idx="3773">-0.35176786100000002</cx:pt>
          <cx:pt idx="3774">-0.46851574600000001</cx:pt>
          <cx:pt idx="3775">-1.0625203459999999</cx:pt>
          <cx:pt idx="3776">-0.97787745100000001</cx:pt>
          <cx:pt idx="3777">1.0139296719999999</cx:pt>
          <cx:pt idx="3778">1.236649983</cx:pt>
          <cx:pt idx="3779">-0.045266249000000001</cx:pt>
          <cx:pt idx="3780">-0.070069305999999998</cx:pt>
          <cx:pt idx="3781">1.314704079</cx:pt>
          <cx:pt idx="3782">-1.6467667859999999</cx:pt>
          <cx:pt idx="3783">-1.323986441</cx:pt>
          <cx:pt idx="3784">0.79331174699999996</cx:pt>
          <cx:pt idx="3785">1.0115563789999999</cx:pt>
          <cx:pt idx="3786">0.84662145300000002</cx:pt>
          <cx:pt idx="3787">0.34489182099999999</cx:pt>
          <cx:pt idx="3788">-1.4276829680000001</cx:pt>
          <cx:pt idx="3789">-0.144800279</cx:pt>
          <cx:pt idx="3790">1.4964900080000001</cx:pt>
          <cx:pt idx="3791">-0.39072728299999998</cx:pt>
          <cx:pt idx="3792">0.85911144500000003</cx:pt>
          <cx:pt idx="3793">0.0061225020000000002</cx:pt>
          <cx:pt idx="3794">2.2596959769999998</cx:pt>
          <cx:pt idx="3795">0.314118381</cx:pt>
          <cx:pt idx="3796">0.77885656599999997</cx:pt>
          <cx:pt idx="3797">0.64261875400000001</cx:pt>
          <cx:pt idx="3798">0.19894994099999999</cx:pt>
          <cx:pt idx="3799">-0.36609517400000002</cx:pt>
          <cx:pt idx="3800">0.17104051300000001</cx:pt>
          <cx:pt idx="3801">0.57706294800000002</cx:pt>
          <cx:pt idx="3802">-1.493382644</cx:pt>
          <cx:pt idx="3803">-0.76415391700000002</cx:pt>
          <cx:pt idx="3804">-0.398326656</cx:pt>
          <cx:pt idx="3805">0.370778041</cx:pt>
          <cx:pt idx="3806">0.21379150599999999</cx:pt>
          <cx:pt idx="3807">-1.0125859479999999</cx:pt>
          <cx:pt idx="3808">0.76831568400000005</cx:pt>
          <cx:pt idx="3809">-0.057718917000000002</cx:pt>
          <cx:pt idx="3810">-1.090335743</cx:pt>
          <cx:pt idx="3811">-0.121225077</cx:pt>
          <cx:pt idx="3812">-0.19954013900000001</cx:pt>
          <cx:pt idx="3813">-0.51310292400000002</cx:pt>
          <cx:pt idx="3814">0.044589783000000001</cx:pt>
          <cx:pt idx="3815">1.000534279</cx:pt>
          <cx:pt idx="3816">-0.70589057300000002</cx:pt>
          <cx:pt idx="3817">-0.25517382</cx:pt>
          <cx:pt idx="3818">-0.177396045</cx:pt>
          <cx:pt idx="3819">1.523317729</cx:pt>
          <cx:pt idx="3820">-0.75772869099999995</cx:pt>
          <cx:pt idx="3821">1.227286017</cx:pt>
          <cx:pt idx="3822">0.32159604800000002</cx:pt>
          <cx:pt idx="3823">-0.819550785</cx:pt>
          <cx:pt idx="3824">0.78968736100000003</cx:pt>
          <cx:pt idx="3825">-0.057510260000000001</cx:pt>
          <cx:pt idx="3826">0.95994022999999995</cx:pt>
          <cx:pt idx="3827">-0.42659972600000001</cx:pt>
          <cx:pt idx="3828">0.71077106099999998</cx:pt>
          <cx:pt idx="3829">-0.98566105100000001</cx:pt>
          <cx:pt idx="3830">-0.23778802800000001</cx:pt>
          <cx:pt idx="3831">-0.87053113800000004</cx:pt>
          <cx:pt idx="3832">1.4138003240000001</cx:pt>
          <cx:pt idx="3833">0.101560724</cx:pt>
          <cx:pt idx="3834">0.53785448899999999</cx:pt>
          <cx:pt idx="3835">-0.57743507599999999</cx:pt>
          <cx:pt idx="3836">2.4356371320000001</cx:pt>
          <cx:pt idx="3837">0.040884166999999999</cx:pt>
          <cx:pt idx="3838">-1.13816893</cx:pt>
          <cx:pt idx="3839">0.33404861499999999</cx:pt>
          <cx:pt idx="3840">-1.307273382</cx:pt>
          <cx:pt idx="3841">1.7117022310000001</cx:pt>
          <cx:pt idx="3842">0.93892632899999995</cx:pt>
          <cx:pt idx="3843">0.53869976500000005</cx:pt>
          <cx:pt idx="3844">-0.61261745499999998</cx:pt>
          <cx:pt idx="3845">0.19385656300000001</cx:pt>
          <cx:pt idx="3846">1.539210711</cx:pt>
          <cx:pt idx="3847">-0.88275760999999997</cx:pt>
          <cx:pt idx="3848">-0.218856943</cx:pt>
          <cx:pt idx="3849">-1.765632047</cx:pt>
          <cx:pt idx="3850">-1.3979426939999999</cx:pt>
          <cx:pt idx="3851">-0.54671183000000001</cx:pt>
          <cx:pt idx="3852">0.33314564800000002</cx:pt>
          <cx:pt idx="3853">0.73287271099999995</cx:pt>
          <cx:pt idx="3854">-2.0931251299999998</cx:pt>
          <cx:pt idx="3855">-1.311042075</cx:pt>
          <cx:pt idx="3856">0.95880820499999997</cx:pt>
          <cx:pt idx="3857">-0.14062213000000001</cx:pt>
          <cx:pt idx="3858">0.942647279</cx:pt>
          <cx:pt idx="3859">-0.83649734600000003</cx:pt>
          <cx:pt idx="3860">0.92540653799999995</cx:pt>
          <cx:pt idx="3861">0.19199797399999999</cx:pt>
          <cx:pt idx="3862">-0.23509360300000001</cx:pt>
          <cx:pt idx="3863">-1.1022247949999999</cx:pt>
          <cx:pt idx="3864">0.91952546700000004</cx:pt>
          <cx:pt idx="3865">0.78647544999999996</cx:pt>
          <cx:pt idx="3866">-0.035232034000000002</cx:pt>
          <cx:pt idx="3867">0.50363302600000004</cx:pt>
          <cx:pt idx="3868">0.42820717200000002</cx:pt>
          <cx:pt idx="3869">1.503161357</cx:pt>
          <cx:pt idx="3870">-0.78838407700000002</cx:pt>
          <cx:pt idx="3871">0.99900198299999998</cx:pt>
          <cx:pt idx="3872">-1.5627767990000001</cx:pt>
          <cx:pt idx="3873">1.0623718870000001</cx:pt>
          <cx:pt idx="3874">0.025706824999999999</cx:pt>
          <cx:pt idx="3875">-0.77756574099999998</cx:pt>
          <cx:pt idx="3876">1.4080032929999999</cx:pt>
          <cx:pt idx="3877">-0.99600567600000001</cx:pt>
          <cx:pt idx="3878">1.5529879360000001</cx:pt>
          <cx:pt idx="3879">1.69542408</cx:pt>
          <cx:pt idx="3880">0.98692398999999997</cx:pt>
          <cx:pt idx="3881">-0.91066925499999996</cx:pt>
          <cx:pt idx="3882">0.23299361900000001</cx:pt>
          <cx:pt idx="3883">1.3941592819999999</cx:pt>
          <cx:pt idx="3884">0.26982632200000001</cx:pt>
          <cx:pt idx="3885">-0.082571822000000003</cx:pt>
          <cx:pt idx="3886">-0.79821721300000004</cx:pt>
          <cx:pt idx="3887">-0.60328123899999997</cx:pt>
          <cx:pt idx="3888">1.288417237</cx:pt>
          <cx:pt idx="3889">0.68509239700000002</cx:pt>
          <cx:pt idx="3890">0.79602795400000004</cx:pt>
          <cx:pt idx="3891">0.16494008099999999</cx:pt>
          <cx:pt idx="3892">-0.29581146699999999</cx:pt>
          <cx:pt idx="3893">0.73402442700000003</cx:pt>
          <cx:pt idx="3894">0.88858238899999997</cx:pt>
          <cx:pt idx="3895">-0.44950316600000001</cx:pt>
          <cx:pt idx="3896">-0.90477640100000001</cx:pt>
          <cx:pt idx="3897">-0.64082841899999998</cx:pt>
          <cx:pt idx="3898">-0.026354386</cx:pt>
          <cx:pt idx="3899">1.2214620030000001</cx:pt>
          <cx:pt idx="3900">1.368711005</cx:pt>
          <cx:pt idx="3901">0.51376657299999995</cx:pt>
          <cx:pt idx="3902">-0.074046335000000005</cx:pt>
          <cx:pt idx="3903">1.206067979</cx:pt>
          <cx:pt idx="3904">-0.63506585299999996</cx:pt>
          <cx:pt idx="3905">0.48729033999999999</cx:pt>
          <cx:pt idx="3906">-0.79137008499999995</cx:pt>
          <cx:pt idx="3907">-0.26648367099999998</cx:pt>
          <cx:pt idx="3908">-1.3698654699999999</cx:pt>
          <cx:pt idx="3909">2.6557929339999999</cx:pt>
          <cx:pt idx="3910">1.0383934720000001</cx:pt>
          <cx:pt idx="3911">-1.794374473</cx:pt>
          <cx:pt idx="3912">-0.31108550299999999</cx:pt>
          <cx:pt idx="3913">-0.24071150999999999</cx:pt>
          <cx:pt idx="3914">0.14651188900000001</cx:pt>
          <cx:pt idx="3915">-0.74801320100000002</cx:pt>
          <cx:pt idx="3916">0.69287200199999999</cx:pt>
          <cx:pt idx="3917">-0.26295529200000001</cx:pt>
          <cx:pt idx="3918">-0.23505853800000001</cx:pt>
          <cx:pt idx="3919">-3.160424769</cx:pt>
          <cx:pt idx="3920">0.66094417500000002</cx:pt>
          <cx:pt idx="3921">1.6930261120000001</cx:pt>
          <cx:pt idx="3922">-0.92841760399999995</cx:pt>
          <cx:pt idx="3923">0.59607919499999995</cx:pt>
          <cx:pt idx="3924">0.98443737899999995</cx:pt>
          <cx:pt idx="3925">-1.9427068970000001</cx:pt>
          <cx:pt idx="3926">0.55312987899999999</cx:pt>
          <cx:pt idx="3927">-1.289034528</cx:pt>
          <cx:pt idx="3928">-0.80006840599999995</cx:pt>
          <cx:pt idx="3929">-1.1046038170000001</cx:pt>
          <cx:pt idx="3930">-0.041359518999999997</cx:pt>
          <cx:pt idx="3931">0.54304943000000006</cx:pt>
          <cx:pt idx="3932">-1.65996846</cx:pt>
          <cx:pt idx="3933">-0.46987698999999999</cx:pt>
          <cx:pt idx="3934">0.35063245500000001</cx:pt>
          <cx:pt idx="3935">-0.25489025700000001</cx:pt>
          <cx:pt idx="3936">-1.8206253530000001</cx:pt>
          <cx:pt idx="3937">1.1048653340000001</cx:pt>
          <cx:pt idx="3938">1.0322031009999999</cx:pt>
          <cx:pt idx="3939">-0.103165798</cx:pt>
          <cx:pt idx="3940">0.16906279799999999</cx:pt>
          <cx:pt idx="3941">-0.53584553499999998</cx:pt>
          <cx:pt idx="3942">-1.3582381450000001</cx:pt>
          <cx:pt idx="3943">1.30599135</cx:pt>
          <cx:pt idx="3944">1.4229698770000001</cx:pt>
          <cx:pt idx="3945">-0.58436083800000005</cx:pt>
          <cx:pt idx="3946">0.91269436999999998</cx:pt>
          <cx:pt idx="3947">-0.56866271400000001</cx:pt>
          <cx:pt idx="3948">0.27312299800000001</cx:pt>
          <cx:pt idx="3949">0.45637452099999998</cx:pt>
          <cx:pt idx="3950">1.5423963199999999</cx:pt>
          <cx:pt idx="3951">-1.4886116970000001</cx:pt>
          <cx:pt idx="3952">0.117187449</cx:pt>
          <cx:pt idx="3953">0.28972145300000002</cx:pt>
          <cx:pt idx="3954">0.74916787399999996</cx:pt>
          <cx:pt idx="3955">-0.35935125499999998</cx:pt>
          <cx:pt idx="3956">1.4586718299999999</cx:pt>
          <cx:pt idx="3957">-1.232756752</cx:pt>
          <cx:pt idx="3958">0.81448215899999998</cx:pt>
          <cx:pt idx="3959">1.394696468</cx:pt>
          <cx:pt idx="3960">-0.121949847</cx:pt>
          <cx:pt idx="3961">-1.1895792569999999</cx:pt>
          <cx:pt idx="3962">-0.13970997399999999</cx:pt>
          <cx:pt idx="3963">-0.49883992300000002</cx:pt>
          <cx:pt idx="3964">-1.010694658</cx:pt>
          <cx:pt idx="3965">-1.066317712</cx:pt>
          <cx:pt idx="3966">0.113323189</cx:pt>
          <cx:pt idx="3967">-0.53373879999999996</cx:pt>
          <cx:pt idx="3968">0.62209436299999998</cx:pt>
          <cx:pt idx="3969">-1.539877546</cx:pt>
          <cx:pt idx="3970">1.24604128</cx:pt>
          <cx:pt idx="3971">0.49171964299999998</cx:pt>
          <cx:pt idx="3972">0.30638500299999999</cx:pt>
          <cx:pt idx="3973">-0.65116456199999995</cx:pt>
          <cx:pt idx="3974">1.107707926</cx:pt>
          <cx:pt idx="3975">1.3321919929999999</cx:pt>
          <cx:pt idx="3976">-0.50055390700000002</cx:pt>
          <cx:pt idx="3977">0.35207773799999997</cx:pt>
          <cx:pt idx="3978">0.55058035800000005</cx:pt>
          <cx:pt idx="3979">-0.623682077</cx:pt>
          <cx:pt idx="3980">1.030917876</cx:pt>
          <cx:pt idx="3981">-1.102995935</cx:pt>
          <cx:pt idx="3982">-0.37965240500000003</cx:pt>
          <cx:pt idx="3983">1.4439850949999999</cx:pt>
          <cx:pt idx="3984">-0.76959319900000001</cx:pt>
          <cx:pt idx="3985">0.209000511</cx:pt>
          <cx:pt idx="3986">-2.1923386250000001</cx:pt>
          <cx:pt idx="3987">0.41965173900000002</cx:pt>
          <cx:pt idx="3988">-0.48365961699999999</cx:pt>
          <cx:pt idx="3989">0.74640622899999998</cx:pt>
          <cx:pt idx="3990">-1.3531410260000001</cx:pt>
          <cx:pt idx="3991">-1.0340312</cx:pt>
          <cx:pt idx="3992">1.1416205989999999</cx:pt>
          <cx:pt idx="3993">0.029002304999999999</cx:pt>
          <cx:pt idx="3994">0.65268833199999998</cx:pt>
          <cx:pt idx="3995">0.84023697500000005</cx:pt>
          <cx:pt idx="3996">2.0092140760000001</cx:pt>
          <cx:pt idx="3997">-0.62448727900000001</cx:pt>
          <cx:pt idx="3998">-1.2756405150000001</cx:pt>
          <cx:pt idx="3999">2.3520516690000002</cx:pt>
          <cx:pt idx="4000">0.78767961799999997</cx:pt>
          <cx:pt idx="4001">-0.76585423699999999</cx:pt>
          <cx:pt idx="4002">0.90792435999999999</cx:pt>
          <cx:pt idx="4003">0.47315791099999999</cx:pt>
          <cx:pt idx="4004">-0.55523013499999996</cx:pt>
          <cx:pt idx="4005">-1.618488838</cx:pt>
          <cx:pt idx="4006">0.82285568099999995</cx:pt>
          <cx:pt idx="4007">1.3864513110000001</cx:pt>
          <cx:pt idx="4008">-0.46719852699999997</cx:pt>
          <cx:pt idx="4009">-0.21284893899999999</cx:pt>
          <cx:pt idx="4010">-1.0366933860000001</cx:pt>
          <cx:pt idx="4011">0.82445950899999998</cx:pt>
          <cx:pt idx="4012">-1.662845415</cx:pt>
          <cx:pt idx="4013">-0.231571097</cx:pt>
          <cx:pt idx="4014">-0.0077165640000000004</cx:pt>
          <cx:pt idx="4015">-0.27558823999999998</cx:pt>
          <cx:pt idx="4016">0.0093484190000000002</cx:pt>
          <cx:pt idx="4017">-1.0971155960000001</cx:pt>
          <cx:pt idx="4018">0.37459446099999999</cx:pt>
          <cx:pt idx="4019">0.99873726799999996</cx:pt>
          <cx:pt idx="4020">0.439045774</cx:pt>
          <cx:pt idx="4021">-1.4186064970000001</cx:pt>
          <cx:pt idx="4022">1.7233870339999999</cx:pt>
          <cx:pt idx="4023">-1.0616615659999999</cx:pt>
          <cx:pt idx="4024">1.0268738150000001</cx:pt>
          <cx:pt idx="4025">-1.139372652</cx:pt>
          <cx:pt idx="4026">-0.61670219500000001</cx:pt>
          <cx:pt idx="4027">-0.78828634200000003</cx:pt>
          <cx:pt idx="4028">2.4675976249999998</cx:pt>
          <cx:pt idx="4029">1.590774962</cx:pt>
          <cx:pt idx="4030">-0.015396579000000001</cx:pt>
          <cx:pt idx="4031">-1.901529062</cx:pt>
          <cx:pt idx="4032">0.52614077800000003</cx:pt>
          <cx:pt idx="4033">0.61877000100000001</cx:pt>
          <cx:pt idx="4034">-2.0114228810000001</cx:pt>
          <cx:pt idx="4035">1.204334451</cx:pt>
          <cx:pt idx="4036">0.74168416000000004</cx:pt>
          <cx:pt idx="4037">-0.91378815499999999</cx:pt>
          <cx:pt idx="4038">1.792106413</cx:pt>
          <cx:pt idx="4039">-0.94421072800000005</cx:pt>
          <cx:pt idx="4040">-1.0619459899999999</cx:pt>
          <cx:pt idx="4041">0.31923704800000002</cx:pt>
          <cx:pt idx="4042">-0.019431607</cx:pt>
          <cx:pt idx="4043">0.049301349000000001</cx:pt>
          <cx:pt idx="4044">-0.56992328299999995</cx:pt>
          <cx:pt idx="4045">-0.68128703899999998</cx:pt>
          <cx:pt idx="4046">1.165233438</cx:pt>
          <cx:pt idx="4047">0.40145918600000002</cx:pt>
          <cx:pt idx="4048">-0.49513132100000001</cx:pt>
          <cx:pt idx="4049">-1.6749384759999999</cx:pt>
          <cx:pt idx="4050">-1.128037113</cx:pt>
          <cx:pt idx="4051">2.4120194659999998</cx:pt>
          <cx:pt idx="4052">0.56583773299999995</cx:pt>
          <cx:pt idx="4053">0.484341892</cx:pt>
          <cx:pt idx="4054">0.086865154999999999</cx:pt>
          <cx:pt idx="4055">0.66027017099999996</cx:pt>
          <cx:pt idx="4056">0.66521764000000005</cx:pt>
          <cx:pt idx="4057">0.296465755</cx:pt>
          <cx:pt idx="4058">-0.031038307000000001</cx:pt>
          <cx:pt idx="4059">0.40322458100000003</cx:pt>
          <cx:pt idx="4060">-1.2301465410000001</cx:pt>
          <cx:pt idx="4061">0.95947386899999998</cx:pt>
          <cx:pt idx="4062">1.620802399</cx:pt>
          <cx:pt idx="4063">1.331903917</cx:pt>
          <cx:pt idx="4064">-2.189088339</cx:pt>
          <cx:pt idx="4065">-0.107683272</cx:pt>
          <cx:pt idx="4066">-0.083995679000000004</cx:pt>
          <cx:pt idx="4067">-1.004053063</cx:pt>
          <cx:pt idx="4068">0.61421810499999996</cx:pt>
          <cx:pt idx="4069">1.049334115</cx:pt>
          <cx:pt idx="4070">1.5043508880000001</cx:pt>
          <cx:pt idx="4071">-0.21722521</cx:pt>
          <cx:pt idx="4072">-0.87431563800000001</cx:pt>
          <cx:pt idx="4073">2.5065589890000002</cx:pt>
          <cx:pt idx="4074">-1.3365310370000001</cx:pt>
          <cx:pt idx="4075">-0.62375351700000004</cx:pt>
          <cx:pt idx="4076">-0.18571532299999999</cx:pt>
          <cx:pt idx="4077">1.432210008</cx:pt>
          <cx:pt idx="4078">-0.527213869</cx:pt>
          <cx:pt idx="4079">2.8290193920000002</cx:pt>
          <cx:pt idx="4080">-1.557003999</cx:pt>
          <cx:pt idx="4081">-0.22264611000000001</cx:pt>
          <cx:pt idx="4082">-0.44951629599999998</cx:pt>
          <cx:pt idx="4083">-0.46808208299999998</cx:pt>
          <cx:pt idx="4084">1.393080103</cx:pt>
          <cx:pt idx="4085">-1.4707758399999999</cx:pt>
          <cx:pt idx="4086">0.55107299499999995</cx:pt>
          <cx:pt idx="4087">0.74124415600000004</cx:pt>
          <cx:pt idx="4088">-0.90374363199999996</cx:pt>
          <cx:pt idx="4089">1.3157289809999999</cx:pt>
          <cx:pt idx="4090">0.99062782900000002</cx:pt>
          <cx:pt idx="4091">1.063668426</cx:pt>
          <cx:pt idx="4092">-0.13882290899999999</cx:pt>
          <cx:pt idx="4093">-1.559379713</cx:pt>
          <cx:pt idx="4094">-0.93066451800000005</cx:pt>
          <cx:pt idx="4095">-0.95644501400000004</cx:pt>
          <cx:pt idx="4096">-1.266944337</cx:pt>
          <cx:pt idx="4097">0.56141940700000004</cx:pt>
          <cx:pt idx="4098">0.58633557700000005</cx:pt>
          <cx:pt idx="4099">0.93195092099999999</cx:pt>
          <cx:pt idx="4100">-2.0816394360000001</cx:pt>
          <cx:pt idx="4101">-0.13260814300000001</cx:pt>
          <cx:pt idx="4102">-0.92767458700000005</cx:pt>
          <cx:pt idx="4103">1.400369113</cx:pt>
          <cx:pt idx="4104">0.0095446929999999999</cx:pt>
          <cx:pt idx="4105">0.63501793799999995</cx:pt>
          <cx:pt idx="4106">0.100198562</cx:pt>
          <cx:pt idx="4107">0.027777032</cx:pt>
          <cx:pt idx="4108">0.038283695</cx:pt>
          <cx:pt idx="4109">-0.70325520500000005</cx:pt>
          <cx:pt idx="4110">-1.1225204609999999</cx:pt>
          <cx:pt idx="4111">-1.0559688460000001</cx:pt>
          <cx:pt idx="4112">0.61533885700000002</cx:pt>
          <cx:pt idx="4113">1.0163123679999999</cx:pt>
          <cx:pt idx="4114">0.88320405000000002</cx:pt>
          <cx:pt idx="4115">-2.3021694799999999</cx:pt>
          <cx:pt idx="4116">0.51852959700000001</cx:pt>
          <cx:pt idx="4117">-0.067415788000000004</cx:pt>
          <cx:pt idx="4118">-0.71252344199999995</cx:pt>
          <cx:pt idx="4119">-1.173450181</cx:pt>
          <cx:pt idx="4120">0.289865822</cx:pt>
          <cx:pt idx="4121">-0.64135455699999999</cx:pt>
          <cx:pt idx="4122">0.405751219</cx:pt>
          <cx:pt idx="4123">0.88869007499999997</cx:pt>
          <cx:pt idx="4124">0.727608798</cx:pt>
          <cx:pt idx="4125">0.37875391899999999</cx:pt>
          <cx:pt idx="4126">-0.76250077299999997</cx:pt>
          <cx:pt idx="4127">-0.31688391999999999</cx:pt>
          <cx:pt idx="4128">-0.40298221299999998</cx:pt>
          <cx:pt idx="4129">1.1453315630000001</cx:pt>
          <cx:pt idx="4130">1.295962858</cx:pt>
          <cx:pt idx="4131">2.0931752929999998</cx:pt>
          <cx:pt idx="4132">0.66031997399999998</cx:pt>
          <cx:pt idx="4133">0.447563292</cx:pt>
          <cx:pt idx="4134">-0.93369379200000002</cx:pt>
          <cx:pt idx="4135">1.4649138669999999</cx:pt>
          <cx:pt idx="4136">-1.38435989</cx:pt>
          <cx:pt idx="4137">-0.18471833300000001</cx:pt>
          <cx:pt idx="4138">1.175470249</cx:pt>
          <cx:pt idx="4139">0.065044871000000004</cx:pt>
          <cx:pt idx="4140">0.293755883</cx:pt>
          <cx:pt idx="4141">-0.43461991</cx:pt>
          <cx:pt idx="4142">0.91850823599999998</cx:pt>
          <cx:pt idx="4143">-0.16963937500000001</cx:pt>
          <cx:pt idx="4144">1.359617573</cx:pt>
          <cx:pt idx="4145">0.257974694</cx:pt>
          <cx:pt idx="4146">0.29082022200000002</cx:pt>
          <cx:pt idx="4147">0.45170031199999999</cx:pt>
          <cx:pt idx="4148">-0.13846545499999999</cx:pt>
          <cx:pt idx="4149">1.098730921</cx:pt>
          <cx:pt idx="4150">-0.316768997</cx:pt>
          <cx:pt idx="4151">0.12521441799999999</cx:pt>
          <cx:pt idx="4152">0.27740062399999998</cx:pt>
          <cx:pt idx="4153">0.71913916200000005</cx:pt>
          <cx:pt idx="4154">0.16221897599999999</cx:pt>
          <cx:pt idx="4155">0.068477751000000003</cx:pt>
          <cx:pt idx="4156">0.38644954799999998</cx:pt>
          <cx:pt idx="4157">1.999680466</cx:pt>
          <cx:pt idx="4158">0.161592921</cx:pt>
          <cx:pt idx="4159">0.42968801099999998</cx:pt>
          <cx:pt idx="4160">-0.22578806000000001</cx:pt>
          <cx:pt idx="4161">0.29011484599999998</cx:pt>
          <cx:pt idx="4162">-1.355260028</cx:pt>
          <cx:pt idx="4163">-1.214111078</cx:pt>
          <cx:pt idx="4164">0.47250056600000001</cx:pt>
          <cx:pt idx="4165">0.86487397899999996</cx:pt>
          <cx:pt idx="4166">0.36308124000000003</cx:pt>
          <cx:pt idx="4167">-0.89804116199999995</cx:pt>
          <cx:pt idx="4168">0.97049428000000004</cx:pt>
          <cx:pt idx="4169">0.17966249100000001</cx:pt>
          <cx:pt idx="4170">0.87629847800000005</cx:pt>
          <cx:pt idx="4171">-0.834439563</cx:pt>
          <cx:pt idx="4172">0.443303426</cx:pt>
          <cx:pt idx="4173">-1.6871729660000001</cx:pt>
          <cx:pt idx="4174">-1.6466950950000001</cx:pt>
          <cx:pt idx="4175">0.13176321199999999</cx:pt>
          <cx:pt idx="4176">-1.438330383</cx:pt>
          <cx:pt idx="4177">0.42071882999999999</cx:pt>
          <cx:pt idx="4178">0.66266186999999999</cx:pt>
          <cx:pt idx="4179">1.166766647</cx:pt>
          <cx:pt idx="4180">1.2062157360000001</cx:pt>
          <cx:pt idx="4181">0.44153461199999999</cx:pt>
          <cx:pt idx="4182">1.759995556</cx:pt>
          <cx:pt idx="4183">-1.337264424</cx:pt>
          <cx:pt idx="4184">-0.612261363</cx:pt>
          <cx:pt idx="4185">0.023936026999999999</cx:pt>
          <cx:pt idx="4186">2.6794436259999999</cx:pt>
          <cx:pt idx="4187">2.6403261050000002</cx:pt>
          <cx:pt idx="4188">1.1165480130000001</cx:pt>
          <cx:pt idx="4189">1.915639697</cx:pt>
          <cx:pt idx="4190">-0.403716515</cx:pt>
          <cx:pt idx="4191">-0.21307827700000001</cx:pt>
          <cx:pt idx="4192">0.58275119099999995</cx:pt>
          <cx:pt idx="4193">0.72919177800000001</cx:pt>
          <cx:pt idx="4194">-1.237283315</cx:pt>
          <cx:pt idx="4195">-0.023179341999999999</cx:pt>
          <cx:pt idx="4196">0.075109090000000003</cx:pt>
          <cx:pt idx="4197">-0.034523523</cx:pt>
          <cx:pt idx="4198">1.6716520960000001</cx:pt>
          <cx:pt idx="4199">-0.73390696399999999</cx:pt>
          <cx:pt idx="4200">0.65605975999999999</cx:pt>
          <cx:pt idx="4201">0.741900911</cx:pt>
          <cx:pt idx="4202">0.80565458300000004</cx:pt>
          <cx:pt idx="4203">0.922312095</cx:pt>
          <cx:pt idx="4204">-2.5667791339999999</cx:pt>
          <cx:pt idx="4205">2.3234611869999999</cx:pt>
          <cx:pt idx="4206">0.21091312700000001</cx:pt>
          <cx:pt idx="4207">0.061068851</cx:pt>
          <cx:pt idx="4208">0.60312495799999999</cx:pt>
          <cx:pt idx="4209">-0.66444473500000001</cx:pt>
          <cx:pt idx="4210">0.43257096299999998</cx:pt>
          <cx:pt idx="4211">1.2450551480000001</cx:pt>
          <cx:pt idx="4212">-0.20131737299999999</cx:pt>
          <cx:pt idx="4213">0.87508166899999995</cx:pt>
          <cx:pt idx="4214">-0.21009117899999999</cx:pt>
          <cx:pt idx="4215">-0.19452810500000001</cx:pt>
          <cx:pt idx="4216">-0.51219269000000001</cx:pt>
          <cx:pt idx="4217">-0.12925442400000001</cx:pt>
          <cx:pt idx="4218">1.9507303309999999</cx:pt>
          <cx:pt idx="4219">0.14787372500000001</cx:pt>
          <cx:pt idx="4220">-0.44460825500000001</cx:pt>
          <cx:pt idx="4221">-0.86112831700000003</cx:pt>
          <cx:pt idx="4222">-0.442597611</cx:pt>
          <cx:pt idx="4223">0.84492883699999999</cx:pt>
          <cx:pt idx="4224">1.5771670120000001</cx:pt>
          <cx:pt idx="4225">0.59237071500000005</cx:pt>
          <cx:pt idx="4226">-0.0035765279999999998</cx:pt>
          <cx:pt idx="4227">1.121356003</cx:pt>
          <cx:pt idx="4228">-0.74379828400000003</cx:pt>
          <cx:pt idx="4229">-0.86676517500000005</cx:pt>
          <cx:pt idx="4230">0.175527712</cx:pt>
          <cx:pt idx="4231">-0.83351750700000005</cx:pt>
          <cx:pt idx="4232">-0.097692865000000004</cx:pt>
          <cx:pt idx="4233">1.993281165</cx:pt>
          <cx:pt idx="4234">-0.93078100100000005</cx:pt>
          <cx:pt idx="4235">0.246081455</cx:pt>
          <cx:pt idx="4236">-0.57472590499999998</cx:pt>
          <cx:pt idx="4237">0.32638772599999999</cx:pt>
          <cx:pt idx="4238">-0.260514984</cx:pt>
          <cx:pt idx="4239">-0.47661921499999998</cx:pt>
          <cx:pt idx="4240">-0.62302808099999996</cx:pt>
          <cx:pt idx="4241">-1.7127575639999999</cx:pt>
          <cx:pt idx="4242">-1.3352635740000001</cx:pt>
          <cx:pt idx="4243">0.210890787</cx:pt>
          <cx:pt idx="4244">-1.5129519119999999</cx:pt>
          <cx:pt idx="4245">0.61852347699999999</cx:pt>
          <cx:pt idx="4246">-0.499910144</cx:pt>
          <cx:pt idx="4247">-1.127690662</cx:pt>
          <cx:pt idx="4248">-0.81589737799999995</cx:pt>
          <cx:pt idx="4249">0.21429000500000001</cx:pt>
          <cx:pt idx="4250">-1.161735</cx:pt>
          <cx:pt idx="4251">0.72308287400000004</cx:pt>
          <cx:pt idx="4252">-0.082937432000000005</cx:pt>
          <cx:pt idx="4253">0.51535645399999996</cx:pt>
          <cx:pt idx="4254">1.3496653759999999</cx:pt>
          <cx:pt idx="4255">0.255481126</cx:pt>
          <cx:pt idx="4256">-0.30463571900000003</cx:pt>
          <cx:pt idx="4257">0.98900751499999995</cx:pt>
          <cx:pt idx="4258">0.63516735499999999</cx:pt>
          <cx:pt idx="4259">-2.2077443479999999</cx:pt>
          <cx:pt idx="4260">-0.90172246499999997</cx:pt>
          <cx:pt idx="4261">0.018222225000000002</cx:pt>
          <cx:pt idx="4262">0.60920001300000004</cx:pt>
          <cx:pt idx="4263">-1.215863594</cx:pt>
          <cx:pt idx="4264">1.1373007340000001</cx:pt>
          <cx:pt idx="4265">-0.14311574899999999</cx:pt>
          <cx:pt idx="4266">-0.23360693699999999</cx:pt>
          <cx:pt idx="4267">-1.533955738</cx:pt>
          <cx:pt idx="4268">0.47016054099999999</cx:pt>
          <cx:pt idx="4269">0.29482905799999998</cx:pt>
          <cx:pt idx="4270">0.65104136800000001</cx:pt>
          <cx:pt idx="4271">1.2758292019999999</cx:pt>
          <cx:pt idx="4272">0.229702556</cx:pt>
          <cx:pt idx="4273">-1.0919290230000001</cx:pt>
          <cx:pt idx="4274">-0.26040947199999998</cx:pt>
          <cx:pt idx="4275">-0.091006370000000003</cx:pt>
          <cx:pt idx="4276">-2.0380165419999998</cx:pt>
          <cx:pt idx="4277">-0.024445471999999999</cx:pt>
          <cx:pt idx="4278">0.73901870000000003</cx:pt>
          <cx:pt idx="4279">0.068532351000000005</cx:pt>
          <cx:pt idx="4280">-0.613128177</cx:pt>
          <cx:pt idx="4281">1.3177898960000001</cx:pt>
          <cx:pt idx="4282">-1.158374276</cx:pt>
          <cx:pt idx="4283">-1.4958815759999999</cx:pt>
          <cx:pt idx="4284">0.72489738199999998</cx:pt>
          <cx:pt idx="4285">-0.166642399</cx:pt>
          <cx:pt idx="4286">0.081780720000000001</cx:pt>
          <cx:pt idx="4287">0.50832228599999996</cx:pt>
          <cx:pt idx="4288">-0.017855697</cx:pt>
          <cx:pt idx="4289">1.6592529899999999</cx:pt>
          <cx:pt idx="4290">-0.019397973999999998</cx:pt>
          <cx:pt idx="4291">0.54084026500000004</cx:pt>
          <cx:pt idx="4292">0.0088203029999999998</cx:pt>
          <cx:pt idx="4293">0.99359762399999996</cx:pt>
          <cx:pt idx="4294">-1.233254589</cx:pt>
          <cx:pt idx="4295">-0.84222050100000001</cx:pt>
          <cx:pt idx="4296">0.76515449599999996</cx:pt>
          <cx:pt idx="4297">-0.12775842100000001</cx:pt>
          <cx:pt idx="4298">0.58843866899999997</cx:pt>
          <cx:pt idx="4299">-0.220743516</cx:pt>
          <cx:pt idx="4300">0.25790028999999998</cx:pt>
          <cx:pt idx="4301">0.54698261100000001</cx:pt>
          <cx:pt idx="4302">-0.66973517699999996</cx:pt>
          <cx:pt idx="4303">-0.37373917699999998</cx:pt>
          <cx:pt idx="4304">-1.716122165</cx:pt>
          <cx:pt idx="4305">-1.1146798790000001</cx:pt>
          <cx:pt idx="4306">-0.26564738199999999</cx:pt>
          <cx:pt idx="4307">-1.6880404339999999</cx:pt>
          <cx:pt idx="4308">-0.569435052</cx:pt>
          <cx:pt idx="4309">0.48882613600000002</cx:pt>
          <cx:pt idx="4310">-0.345563762</cx:pt>
          <cx:pt idx="4311">1.0406041850000001</cx:pt>
          <cx:pt idx="4312">0.85859288600000006</cx:pt>
          <cx:pt idx="4313">-2.223025035</cx:pt>
          <cx:pt idx="4314">1.8244786180000001</cx:pt>
          <cx:pt idx="4315">0.57987762399999998</cx:pt>
          <cx:pt idx="4316">-1.5685253939999999</cx:pt>
          <cx:pt idx="4317">0.64099048300000006</cx:pt>
          <cx:pt idx="4318">0.92922923400000002</cx:pt>
          <cx:pt idx="4319">-1.291674982</cx:pt>
          <cx:pt idx="4320">0.016824259000000001</cx:pt>
          <cx:pt idx="4321">0.95140835000000001</cx:pt>
          <cx:pt idx="4322">-0.54987217899999996</cx:pt>
          <cx:pt idx="4323">-0.41267382699999999</cx:pt>
          <cx:pt idx="4324">1.168422751</cx:pt>
          <cx:pt idx="4325">1.8254184929999999</cx:pt>
          <cx:pt idx="4326">-0.96646633400000004</cx:pt>
          <cx:pt idx="4327">-0.45828381499999998</cx:pt>
          <cx:pt idx="4328">1.323884989</cx:pt>
          <cx:pt idx="4329">0.42728461099999998</cx:pt>
          <cx:pt idx="4330">0.62703531499999998</cx:pt>
          <cx:pt idx="4331">-0.682996402</cx:pt>
          <cx:pt idx="4332">-0.74836391899999999</cx:pt>
          <cx:pt idx="4333">0.232671461</cx:pt>
          <cx:pt idx="4334">-0.30966814599999998</cx:pt>
          <cx:pt idx="4335">-0.68075195300000002</cx:pt>
          <cx:pt idx="4336">-0.34419994100000001</cx:pt>
          <cx:pt idx="4337">-1.4526151169999999</cx:pt>
          <cx:pt idx="4338">1.0904698580000001</cx:pt>
          <cx:pt idx="4339">1.5136461269999999</cx:pt>
          <cx:pt idx="4340">0.85207169100000002</cx:pt>
          <cx:pt idx="4341">-1.778587758</cx:pt>
          <cx:pt idx="4342">-1.271880208</cx:pt>
          <cx:pt idx="4343">0.360656066</cx:pt>
          <cx:pt idx="4344">-0.303585667</cx:pt>
          <cx:pt idx="4345">-0.82161315400000001</cx:pt>
          <cx:pt idx="4346">1.190804405</cx:pt>
          <cx:pt idx="4347">0.47892717200000001</cx:pt>
          <cx:pt idx="4348">-0.137352902</cx:pt>
          <cx:pt idx="4349">-0.22496516599999999</cx:pt>
          <cx:pt idx="4350">0.90809352300000001</cx:pt>
          <cx:pt idx="4351">-2.0595908669999998</cx:pt>
          <cx:pt idx="4352">0.71864433900000002</cx:pt>
          <cx:pt idx="4353">0.33696797699999997</cx:pt>
          <cx:pt idx="4354">-0.101938709</cx:pt>
          <cx:pt idx="4355">2.0577424479999999</cx:pt>
          <cx:pt idx="4356">0.50122790100000003</cx:pt>
          <cx:pt idx="4357">2.0198364359999998</cx:pt>
          <cx:pt idx="4358">-0.93683773199999998</cx:pt>
          <cx:pt idx="4359">-0.83475027899999998</cx:pt>
          <cx:pt idx="4360">-0.64782127199999995</cx:pt>
          <cx:pt idx="4361">-0.199485464</cx:pt>
          <cx:pt idx="4362">-0.29979558499999998</cx:pt>
          <cx:pt idx="4363">-0.68376202200000002</cx:pt>
          <cx:pt idx="4364">0.25437076600000003</cx:pt>
          <cx:pt idx="4365">-0.11839369900000001</cx:pt>
          <cx:pt idx="4366">-0.051725040999999999</cx:pt>
          <cx:pt idx="4367">0.76542541100000006</cx:pt>
          <cx:pt idx="4368">-0.73797164999999998</cx:pt>
          <cx:pt idx="4369">-1.2000294300000001</cx:pt>
          <cx:pt idx="4370">0.14593209800000001</cx:pt>
          <cx:pt idx="4371">0.54008964299999995</cx:pt>
          <cx:pt idx="4372">1.2193641180000001</cx:pt>
          <cx:pt idx="4373">-0.248354459</cx:pt>
          <cx:pt idx="4374">-0.74389851699999998</cx:pt>
          <cx:pt idx="4375">-0.047711117999999997</cx:pt>
          <cx:pt idx="4376">1.6154193489999999</cx:pt>
          <cx:pt idx="4377">0.88148837899999999</cx:pt>
          <cx:pt idx="4378">-1.111981809</cx:pt>
          <cx:pt idx="4379">1.7120285529999999</cx:pt>
          <cx:pt idx="4380">-0.85392511299999996</cx:pt>
          <cx:pt idx="4381">-1.123697291</cx:pt>
          <cx:pt idx="4382">0.80688506199999999</cx:pt>
          <cx:pt idx="4383">-1.5754264650000001</cx:pt>
          <cx:pt idx="4384">-2.13570065</cx:pt>
          <cx:pt idx="4385">-1.375864293</cx:pt>
          <cx:pt idx="4386">-0.586949265</cx:pt>
          <cx:pt idx="4387">0.64116490599999998</cx:pt>
          <cx:pt idx="4388">-0.395331973</cx:pt>
          <cx:pt idx="4389">1.8318445750000001</cx:pt>
          <cx:pt idx="4390">1.5617510619999999</cx:pt>
          <cx:pt idx="4391">-0.60517359100000001</cx:pt>
          <cx:pt idx="4392">-1.1032273239999999</cx:pt>
          <cx:pt idx="4393">-0.77035455799999997</cx:pt>
          <cx:pt idx="4394">2.0128299599999999</cx:pt>
          <cx:pt idx="4395">-0.93983615899999995</cx:pt>
          <cx:pt idx="4396">1.1927436259999999</cx:pt>
          <cx:pt idx="4397">0.22962843399999999</cx:pt>
          <cx:pt idx="4398">0.17827636499999999</cx:pt>
          <cx:pt idx="4399">1.3305784700000001</cx:pt>
          <cx:pt idx="4400">0.53127796400000005</cx:pt>
          <cx:pt idx="4401">1.506663665</cx:pt>
          <cx:pt idx="4402">-1.451763484</cx:pt>
          <cx:pt idx="4403">1.714729433</cx:pt>
          <cx:pt idx="4404">1.1116881409999999</cx:pt>
          <cx:pt idx="4405">1.464409743</cx:pt>
          <cx:pt idx="4406">-1.2645130819999999</cx:pt>
          <cx:pt idx="4407">0.27808136999999999</cx:pt>
          <cx:pt idx="4408">-0.25513699899999998</cx:pt>
          <cx:pt idx="4409">0.70734967100000001</cx:pt>
          <cx:pt idx="4410">0.84599374400000005</cx:pt>
          <cx:pt idx="4411">0.50543424100000001</cx:pt>
          <cx:pt idx="4412">-0.52338714600000003</cx:pt>
          <cx:pt idx="4413">0.22707612099999999</cx:pt>
          <cx:pt idx="4414">-1.093317082</cx:pt>
          <cx:pt idx="4415">-1.0269049429999999</cx:pt>
          <cx:pt idx="4416">-0.147010217</cx:pt>
          <cx:pt idx="4417">0.74563120000000005</cx:pt>
          <cx:pt idx="4418">0.46965931900000002</cx:pt>
          <cx:pt idx="4419">-2.4952379169999999</cx:pt>
          <cx:pt idx="4420">-0.203599428</cx:pt>
          <cx:pt idx="4421">2.0966224570000001</cx:pt>
          <cx:pt idx="4422">0.41282815299999998</cx:pt>
          <cx:pt idx="4423">-0.17835816900000001</cx:pt>
          <cx:pt idx="4424">1.0088253659999999</cx:pt>
          <cx:pt idx="4425">0.28842364199999998</cx:pt>
          <cx:pt idx="4426">-0.56643933300000004</cx:pt>
          <cx:pt idx="4427">-0.079420152999999993</cx:pt>
          <cx:pt idx="4428">-1.0518784430000001</cx:pt>
          <cx:pt idx="4429">-1.491596761</cx:pt>
          <cx:pt idx="4430">2.022196761</cx:pt>
          <cx:pt idx="4431">-1.843989361</cx:pt>
          <cx:pt idx="4432">0.81704517899999995</cx:pt>
          <cx:pt idx="4433">0.21004750899999999</cx:pt>
          <cx:pt idx="4434">1.2252944779999999</cx:pt>
          <cx:pt idx="4435">-1.4037771139999999</cx:pt>
          <cx:pt idx="4436">-0.75202105799999996</cx:pt>
          <cx:pt idx="4437">0.053403341999999999</cx:pt>
          <cx:pt idx="4438">0.27028180800000001</cx:pt>
          <cx:pt idx="4439">-0.22742464500000001</cx:pt>
          <cx:pt idx="4440">0.0036807670000000002</cx:pt>
          <cx:pt idx="4441">-0.289645035</cx:pt>
          <cx:pt idx="4442">0.86429471499999999</cx:pt>
          <cx:pt idx="4443">0.13959145000000001</cx:pt>
          <cx:pt idx="4444">-0.56927884200000001</cx:pt>
          <cx:pt idx="4445">1.340375238</cx:pt>
          <cx:pt idx="4446">-0.30983871600000001</cx:pt>
          <cx:pt idx="4447">-0.31707793299999998</cx:pt>
          <cx:pt idx="4448">-0.60289368899999995</cx:pt>
          <cx:pt idx="4449">0.20891414899999999</cx:pt>
          <cx:pt idx="4450">0.014795612</cx:pt>
          <cx:pt idx="4451">0.35608283299999999</cx:pt>
          <cx:pt idx="4452">-0.41636179699999998</cx:pt>
          <cx:pt idx="4453">1.05042429</cx:pt>
          <cx:pt idx="4454">0.86922807800000002</cx:pt>
          <cx:pt idx="4455">2.0602758780000001</cx:pt>
          <cx:pt idx="4456">1.455533392</cx:pt>
          <cx:pt idx="4457">-0.037562592999999998</cx:pt>
          <cx:pt idx="4458">-2.8639237610000001</cx:pt>
          <cx:pt idx="4459">0.76710106700000003</cx:pt>
          <cx:pt idx="4460">1.3390983679999999</cx:pt>
          <cx:pt idx="4461">1.3269120670000001</cx:pt>
          <cx:pt idx="4462">-0.23852400800000001</cx:pt>
          <cx:pt idx="4463">-0.74421234000000003</cx:pt>
          <cx:pt idx="4464">-0.97464003499999996</cx:pt>
          <cx:pt idx="4465">-0.85778679700000005</cx:pt>
          <cx:pt idx="4466">-1.1051058840000001</cx:pt>
          <cx:pt idx="4467">-1.2898084409999999</cx:pt>
          <cx:pt idx="4468">1.6137801949999999</cx:pt>
          <cx:pt idx="4469">0.71516073400000002</cx:pt>
          <cx:pt idx="4470">-0.082839813999999998</cx:pt>
          <cx:pt idx="4471">-0.012359715</cx:pt>
          <cx:pt idx="4472">0.044006526999999997</cx:pt>
          <cx:pt idx="4473">-0.35976659300000002</cx:pt>
          <cx:pt idx="4474">0.43600829800000002</cx:pt>
          <cx:pt idx="4475">0.89744750699999998</cx:pt>
          <cx:pt idx="4476">0.65134837099999998</cx:pt>
          <cx:pt idx="4477">-0.49702131399999999</cx:pt>
          <cx:pt idx="4478">-0.156015503</cx:pt>
          <cx:pt idx="4479">0.52616069700000001</cx:pt>
          <cx:pt idx="4480">0.123090555</cx:pt>
          <cx:pt idx="4481">2.7983392989999998</cx:pt>
          <cx:pt idx="4482">-0.70430682</cx:pt>
          <cx:pt idx="4483">0.52097778299999997</cx:pt>
          <cx:pt idx="4484">0.30214658300000002</cx:pt>
          <cx:pt idx="4485">-1.7424659250000001</cx:pt>
          <cx:pt idx="4486">-0.7798716</cx:pt>
          <cx:pt idx="4487">0.29482331499999997</cx:pt>
          <cx:pt idx="4488">1.187318525</cx:pt>
          <cx:pt idx="4489">-0.71644681499999996</cx:pt>
          <cx:pt idx="4490">0.75847852800000004</cx:pt>
          <cx:pt idx="4491">1.3710354920000001</cx:pt>
          <cx:pt idx="4492">0.31370300099999998</cx:pt>
          <cx:pt idx="4493">1.5393436030000001</cx:pt>
          <cx:pt idx="4494">-0.056490645999999999</cx:pt>
          <cx:pt idx="4495">1.9333019810000001</cx:pt>
          <cx:pt idx="4496">-0.77827641400000003</cx:pt>
          <cx:pt idx="4497">-1.0589433180000001</cx:pt>
          <cx:pt idx="4498">-0.70868436599999995</cx:pt>
          <cx:pt idx="4499">0.54819961500000003</cx:pt>
          <cx:pt idx="4500">-0.49436069199999999</cx:pt>
          <cx:pt idx="4501">1.1877440459999999</cx:pt>
          <cx:pt idx="4502">-0.75511405899999995</cx:pt>
          <cx:pt idx="4503">-0.207347737</cx:pt>
          <cx:pt idx="4504">-0.60276226499999996</cx:pt>
          <cx:pt idx="4505">-0.96854923100000001</cx:pt>
          <cx:pt idx="4506">-1.222496512</cx:pt>
          <cx:pt idx="4507">-0.39011496099999998</cx:pt>
          <cx:pt idx="4508">0.47981656900000003</cx:pt>
          <cx:pt idx="4509">0.086999813999999995</cx:pt>
          <cx:pt idx="4510">0.44755192900000001</cx:pt>
          <cx:pt idx="4511">-0.117300828</cx:pt>
          <cx:pt idx="4512">0.039439051000000003</cx:pt>
          <cx:pt idx="4513">0.119564796</cx:pt>
          <cx:pt idx="4514">1.295341906</cx:pt>
          <cx:pt idx="4515">0.063118612000000004</cx:pt>
          <cx:pt idx="4516">-0.0029031619999999999</cx:pt>
          <cx:pt idx="4517">0.50370968299999996</cx:pt>
          <cx:pt idx="4518">0.225337544</cx:pt>
          <cx:pt idx="4519">-1.067304619</cx:pt>
          <cx:pt idx="4520">0.32694294299999999</cx:pt>
          <cx:pt idx="4521">-0.16444165099999999</cx:pt>
          <cx:pt idx="4522">1.188340639</cx:pt>
          <cx:pt idx="4523">0.279856671</cx:pt>
          <cx:pt idx="4524">0.077794788000000004</cx:pt>
          <cx:pt idx="4525">-0.42069030800000001</cx:pt>
          <cx:pt idx="4526">-0.087198959000000006</cx:pt>
          <cx:pt idx="4527">-0.23838509399999999</cx:pt>
          <cx:pt idx="4528">0.24508059400000001</cx:pt>
          <cx:pt idx="4529">-1.0403406799999999</cx:pt>
          <cx:pt idx="4530">-2.327534827</cx:pt>
          <cx:pt idx="4531">0.15513091200000001</cx:pt>
          <cx:pt idx="4532">-1.3649505749999999</cx:pt>
          <cx:pt idx="4533">-0.124826887</cx:pt>
          <cx:pt idx="4534">-0.510284195</cx:pt>
          <cx:pt idx="4535">0.14296139499999999</cx:pt>
          <cx:pt idx="4536">0.092010683999999995</cx:pt>
          <cx:pt idx="4537">1.04968354</cx:pt>
          <cx:pt idx="4538">0.58386535799999995</cx:pt>
          <cx:pt idx="4539">1.0031450209999999</cx:pt>
          <cx:pt idx="4540">0.36944137300000002</cx:pt>
          <cx:pt idx="4541">1.039554933</cx:pt>
          <cx:pt idx="4542">0.89682844299999998</cx:pt>
          <cx:pt idx="4543">0.328994548</cx:pt>
          <cx:pt idx="4544">1.444858126</cx:pt>
          <cx:pt idx="4545">-0.74542628799999999</cx:pt>
          <cx:pt idx="4546">-1.2821311099999999</cx:pt>
          <cx:pt idx="4547">1.2826653100000001</cx:pt>
          <cx:pt idx="4548">1.754900379</cx:pt>
          <cx:pt idx="4549">-1.1924534010000001</cx:pt>
          <cx:pt idx="4550">0.43789194799999998</cx:pt>
          <cx:pt idx="4551">0.044211400999999997</cx:pt>
          <cx:pt idx="4552">-1.372941073</cx:pt>
          <cx:pt idx="4553">-1.1945605399999999</cx:pt>
          <cx:pt idx="4554">0.28524034199999998</cx:pt>
          <cx:pt idx="4555">-0.67774996700000001</cx:pt>
          <cx:pt idx="4556">0.585863735</cx:pt>
          <cx:pt idx="4557">-1.326233292</cx:pt>
          <cx:pt idx="4558">0.892152799</cx:pt>
          <cx:pt idx="4559">0.98951352699999995</cx:pt>
          <cx:pt idx="4560">-1.0596670370000001</cx:pt>
          <cx:pt idx="4561">0.95855247399999999</cx:pt>
          <cx:pt idx="4562">0.0052376259999999996</cx:pt>
          <cx:pt idx="4563">0.95488721700000001</cx:pt>
          <cx:pt idx="4564">0.22095250399999999</cx:pt>
          <cx:pt idx="4565">-1.9505553529999999</cx:pt>
          <cx:pt idx="4566">-1.2430934199999999</cx:pt>
          <cx:pt idx="4567">1.2239025210000001</cx:pt>
          <cx:pt idx="4568">-0.48509414099999998</cx:pt>
          <cx:pt idx="4569">1.3408770210000001</cx:pt>
          <cx:pt idx="4570">1.3101639439999999</cx:pt>
          <cx:pt idx="4571">-1.3483559629999999</cx:pt>
          <cx:pt idx="4572">0.42294326799999998</cx:pt>
          <cx:pt idx="4573">0.83112634399999996</cx:pt>
          <cx:pt idx="4574">0.95997301499999999</cx:pt>
          <cx:pt idx="4575">-0.42067690699999999</cx:pt>
          <cx:pt idx="4576">-0.30768917699999998</cx:pt>
          <cx:pt idx="4577">-1.13939565</cx:pt>
          <cx:pt idx="4578">0.52776282200000002</cx:pt>
          <cx:pt idx="4579">1.8802324319999999</cx:pt>
          <cx:pt idx="4580">0.56685723499999996</cx:pt>
          <cx:pt idx="4581">0.39454947499999998</cx:pt>
          <cx:pt idx="4582">0.12666387100000001</cx:pt>
          <cx:pt idx="4583">0.87249838899999999</cx:pt>
          <cx:pt idx="4584">0.097769296000000006</cx:pt>
          <cx:pt idx="4585">-0.64550556999999997</cx:pt>
          <cx:pt idx="4586">-0.129088703</cx:pt>
          <cx:pt idx="4587">-0.39706991400000002</cx:pt>
          <cx:pt idx="4588">0.056943232000000003</cx:pt>
          <cx:pt idx="4589">-0.41837307000000001</cx:pt>
          <cx:pt idx="4590">2.5992846119999999</cx:pt>
          <cx:pt idx="4591">-0.067818749999999997</cx:pt>
          <cx:pt idx="4592">-0.37178360700000002</cx:pt>
          <cx:pt idx="4593">0.27363972600000003</cx:pt>
          <cx:pt idx="4594">1.12666193</cx:pt>
          <cx:pt idx="4595">-2.3763698739999999</cx:pt>
          <cx:pt idx="4596">2.1342296630000002</cx:pt>
          <cx:pt idx="4597">-0.47651117300000001</cx:pt>
          <cx:pt idx="4598">-1.053730971</cx:pt>
          <cx:pt idx="4599">1.658328858</cx:pt>
          <cx:pt idx="4600">0.45811255299999998</cx:pt>
          <cx:pt idx="4601">0.469014243</cx:pt>
          <cx:pt idx="4602">0.27007266499999999</cx:pt>
          <cx:pt idx="4603">1.908480891</cx:pt>
          <cx:pt idx="4604">0.433971406</cx:pt>
          <cx:pt idx="4605">-0.90971406300000002</cx:pt>
          <cx:pt idx="4606">-2.0600726730000001</cx:pt>
          <cx:pt idx="4607">1.13349718</cx:pt>
          <cx:pt idx="4608">-1.9905789540000001</cx:pt>
          <cx:pt idx="4609">1.914881389</cx:pt>
          <cx:pt idx="4610">-0.26211499799999999</cx:pt>
          <cx:pt idx="4611">-0.48724864000000001</cx:pt>
          <cx:pt idx="4612">0.825360757</cx:pt>
          <cx:pt idx="4613">-0.13226766600000001</cx:pt>
          <cx:pt idx="4614">1.5862553740000001</cx:pt>
          <cx:pt idx="4615">-1.820320822</cx:pt>
          <cx:pt idx="4616">-3.1454936610000002</cx:pt>
          <cx:pt idx="4617">2.3166222589999999</cx:pt>
          <cx:pt idx="4618">1.096541655</cx:pt>
          <cx:pt idx="4619">-0.15227380700000001</cx:pt>
          <cx:pt idx="4620">-0.55371197699999997</cx:pt>
          <cx:pt idx="4621">1.702246991</cx:pt>
          <cx:pt idx="4622">-0.28466714799999998</cx:pt>
          <cx:pt idx="4623">-1.3781508689999999</cx:pt>
          <cx:pt idx="4624">-0.79966827100000004</cx:pt>
          <cx:pt idx="4625">0.51311605500000002</cx:pt>
          <cx:pt idx="4626">-1.1389957420000001</cx:pt>
          <cx:pt idx="4627">-1.8628475360000001</cx:pt>
          <cx:pt idx="4628">-0.116707741</cx:pt>
          <cx:pt idx="4629">0.45942704699999998</cx:pt>
          <cx:pt idx="4630">0.67954634599999997</cx:pt>
          <cx:pt idx="4631">1.1385604250000001</cx:pt>
          <cx:pt idx="4632">0.131777756</cx:pt>
          <cx:pt idx="4633">0.075048081000000003</cx:pt>
          <cx:pt idx="4634">1.385680732</cx:pt>
          <cx:pt idx="4635">0.513603174</cx:pt>
          <cx:pt idx="4636">-1.686442854</cx:pt>
          <cx:pt idx="4637">0.21969530000000001</cx:pt>
          <cx:pt idx="4638">0.30628333200000002</cx:pt>
          <cx:pt idx="4639">0.78490420699999996</cx:pt>
          <cx:pt idx="4640">-0.49047904799999997</cx:pt>
          <cx:pt idx="4641">-0.66817661800000006</cx:pt>
          <cx:pt idx="4642">-1.0821069780000001</cx:pt>
          <cx:pt idx="4643">-1.361110713</cx:pt>
          <cx:pt idx="4644">1.4085470819999999</cx:pt>
          <cx:pt idx="4645">0.99418678599999999</cx:pt>
          <cx:pt idx="4646">0.78368699900000005</cx:pt>
          <cx:pt idx="4647">1.219346848</cx:pt>
          <cx:pt idx="4648">0.43081488800000001</cx:pt>
          <cx:pt idx="4649">0.561699544</cx:pt>
          <cx:pt idx="4650">-2.1161106049999998</cx:pt>
          <cx:pt idx="4651">0.47384419999999999</cx:pt>
          <cx:pt idx="4652">1.0878593809999999</cx:pt>
          <cx:pt idx="4653">1.514436554</cx:pt>
          <cx:pt idx="4654">0.0033377630000000001</cx:pt>
          <cx:pt idx="4655">-0.47882897299999999</cx:pt>
          <cx:pt idx="4656">0.91632646399999995</cx:pt>
          <cx:pt idx="4657">0.177738596</cx:pt>
          <cx:pt idx="4658">-0.532470687</cx:pt>
          <cx:pt idx="4659">1.4998092780000001</cx:pt>
          <cx:pt idx="4660">-0.057838212</cx:pt>
          <cx:pt idx="4661">0.30783254100000002</cx:pt>
          <cx:pt idx="4662">-1.3238250819999999</cx:pt>
          <cx:pt idx="4663">-1.3096851329999999</cx:pt>
          <cx:pt idx="4664">-0.85067042699999995</cx:pt>
          <cx:pt idx="4665">0.16828299999999999</cx:pt>
          <cx:pt idx="4666">-0.12878606200000001</cx:pt>
          <cx:pt idx="4667">-0.62812104099999999</cx:pt>
          <cx:pt idx="4668">1.2315829229999999</cx:pt>
          <cx:pt idx="4669">0.252678448</cx:pt>
          <cx:pt idx="4670">-1.0962923339999999</cx:pt>
          <cx:pt idx="4671">-1.0331259260000001</cx:pt>
          <cx:pt idx="4672">-0.536612482</cx:pt>
          <cx:pt idx="4673">-0.19157285199999999</cx:pt>
          <cx:pt idx="4674">0.45693320300000001</cx:pt>
          <cx:pt idx="4675">-0.37949880499999999</cx:pt>
          <cx:pt idx="4676">-0.83301580099999994</cx:pt>
          <cx:pt idx="4677">0.43067568499999997</cx:pt>
          <cx:pt idx="4678">0.52779028699999997</cx:pt>
          <cx:pt idx="4679">0.99392105799999997</cx:pt>
          <cx:pt idx="4680">0.094815286999999998</cx:pt>
          <cx:pt idx="4681">-2.1011780560000002</cx:pt>
          <cx:pt idx="4682">0.4999458</cx:pt>
          <cx:pt idx="4683">-1.220095946</cx:pt>
          <cx:pt idx="4684">-2.2009126700000001</cx:pt>
          <cx:pt idx="4685">-0.199611228</cx:pt>
          <cx:pt idx="4686">-0.76611875200000001</cx:pt>
          <cx:pt idx="4687">1.6243663699999999</cx:pt>
          <cx:pt idx="4688">1.0667894499999999</cx:pt>
          <cx:pt idx="4689">-0.44674461599999998</cx:pt>
          <cx:pt idx="4690">0.61751796199999998</cx:pt>
          <cx:pt idx="4691">0.39408989</cx:pt>
          <cx:pt idx="4692">2.2330606369999999</cx:pt>
          <cx:pt idx="4693">0.01477828</cx:pt>
          <cx:pt idx="4694">-1.478186107</cx:pt>
          <cx:pt idx="4695">0.706822968</cx:pt>
          <cx:pt idx="4696">-0.68533024799999998</cx:pt>
          <cx:pt idx="4697">-2.3044756280000001</cx:pt>
          <cx:pt idx="4698">-0.75756359699999998</cx:pt>
          <cx:pt idx="4699">1.286892667</cx:pt>
          <cx:pt idx="4700">0.90378166599999998</cx:pt>
          <cx:pt idx="4701">-0.863494918</cx:pt>
          <cx:pt idx="4702">0.58382428200000003</cx:pt>
          <cx:pt idx="4703">-1.073615926</cx:pt>
          <cx:pt idx="4704">0.058534026000000003</cx:pt>
          <cx:pt idx="4705">0.20854030900000001</cx:pt>
          <cx:pt idx="4706">-0.22220607100000001</cx:pt>
          <cx:pt idx="4707">-0.69009917899999995</cx:pt>
          <cx:pt idx="4708">-0.91666553100000003</cx:pt>
          <cx:pt idx="4709">-0.863670885</cx:pt>
          <cx:pt idx="4710">-0.23571440699999999</cx:pt>
          <cx:pt idx="4711">-0.46819218000000001</cx:pt>
          <cx:pt idx="4712">0.23614210399999999</cx:pt>
          <cx:pt idx="4713">1.7409404509999999</cx:pt>
          <cx:pt idx="4714">0.85935892199999997</cx:pt>
          <cx:pt idx="4715">-0.46068671500000002</cx:pt>
          <cx:pt idx="4716">0.090143618999999994</cx:pt>
          <cx:pt idx="4717">-0.41247218000000002</cx:pt>
          <cx:pt idx="4718">-0.23969364500000001</cx:pt>
          <cx:pt idx="4719">-1.4024192209999999</cx:pt>
          <cx:pt idx="4720">-0.25449303899999998</cx:pt>
          <cx:pt idx="4721">-0.057353941999999998</cx:pt>
          <cx:pt idx="4722">-0.010169618</cx:pt>
          <cx:pt idx="4723">-1.114858761</cx:pt>
          <cx:pt idx="4724">-1.0250247379999999</cx:pt>
          <cx:pt idx="4725">-2.0214581520000001</cx:pt>
          <cx:pt idx="4726">-1.211050929</cx:pt>
          <cx:pt idx="4727">-0.52385502900000003</cx:pt>
          <cx:pt idx="4728">1.0312662260000001</cx:pt>
          <cx:pt idx="4729">1.013087651</cx:pt>
          <cx:pt idx="4730">-0.128019251</cx:pt>
          <cx:pt idx="4731">0.57618692900000001</cx:pt>
          <cx:pt idx="4732">-1.1566418430000001</cx:pt>
          <cx:pt idx="4733">-1.310103673</cx:pt>
          <cx:pt idx="4734">-0.864214017</cx:pt>
          <cx:pt idx="4735">-1.16157683</cx:pt>
          <cx:pt idx="4736">1.124684807</cx:pt>
          <cx:pt idx="4737">-0.15421384699999999</cx:pt>
          <cx:pt idx="4738">-0.41097528900000002</cx:pt>
          <cx:pt idx="4739">-1.6614526270000001</cx:pt>
          <cx:pt idx="4740">-0.0031866669999999998</cx:pt>
          <cx:pt idx="4741">0.68294144700000003</cx:pt>
          <cx:pt idx="4742">0.29719815700000002</cx:pt>
          <cx:pt idx="4743">-1.4651401369999999</cx:pt>
          <cx:pt idx="4744">-1.401579455</cx:pt>
          <cx:pt idx="4745">0.42986148099999999</cx:pt>
          <cx:pt idx="4746">-1.667083364</cx:pt>
          <cx:pt idx="4747">-0.51572393699999997</cx:pt>
          <cx:pt idx="4748">0.31499539599999998</cx:pt>
          <cx:pt idx="4749">-0.13512004499999999</cx:pt>
          <cx:pt idx="4750">0.18884109600000001</cx:pt>
          <cx:pt idx="4751">-1.304277516</cx:pt>
          <cx:pt idx="4752">-0.69241915099999995</cx:pt>
          <cx:pt idx="4753">0.46225018499999998</cx:pt>
          <cx:pt idx="4754">0.67276420100000001</cx:pt>
          <cx:pt idx="4755">-1.0633067650000001</cx:pt>
          <cx:pt idx="4756">-0.54768895200000001</cx:pt>
          <cx:pt idx="4757">-0.65863566699999998</cx:pt>
          <cx:pt idx="4758">-1.7855254060000001</cx:pt>
          <cx:pt idx="4759">-0.28763866599999999</cx:pt>
          <cx:pt idx="4760">0.92439738599999999</cx:pt>
          <cx:pt idx="4761">0.159247521</cx:pt>
          <cx:pt idx="4762">0.58903386400000002</cx:pt>
          <cx:pt idx="4763">0.23679499000000001</cx:pt>
          <cx:pt idx="4764">-1.3894621970000001</cx:pt>
          <cx:pt idx="4765">-0.18398262600000001</cx:pt>
          <cx:pt idx="4766">-1.5502494550000001</cx:pt>
          <cx:pt idx="4767">-0.47092331300000001</cx:pt>
          <cx:pt idx="4768">-0.45805306099999998</cx:pt>
          <cx:pt idx="4769">-0.241663828</cx:pt>
          <cx:pt idx="4770">-0.47771330299999998</cx:pt>
          <cx:pt idx="4771">0.66144088199999995</cx:pt>
          <cx:pt idx="4772">-0.57473797400000004</cx:pt>
          <cx:pt idx="4773">-0.45456781000000002</cx:pt>
          <cx:pt idx="4774">0.031649172000000003</cx:pt>
          <cx:pt idx="4775">-1.1439497030000001</cx:pt>
          <cx:pt idx="4776">0.83249541800000004</cx:pt>
          <cx:pt idx="4777">1.272589513</cx:pt>
          <cx:pt idx="4778">1.2863069030000001</cx:pt>
          <cx:pt idx="4779">-0.50581879500000004</cx:pt>
          <cx:pt idx="4780">-0.57087056599999997</cx:pt>
          <cx:pt idx="4781">-1.371723657</cx:pt>
          <cx:pt idx="4782">0.097315510999999993</cx:pt>
          <cx:pt idx="4783">-1.4290478120000001</cx:pt>
          <cx:pt idx="4784">-1.1770921249999999</cx:pt>
          <cx:pt idx="4785">0.53190915000000005</cx:pt>
          <cx:pt idx="4786">-0.65694741499999998</cx:pt>
          <cx:pt idx="4787">-0.15380582000000001</cx:pt>
          <cx:pt idx="4788">-0.78414639399999997</cx:pt>
          <cx:pt idx="4789">0.23517397800000001</cx:pt>
          <cx:pt idx="4790">0.68935566999999998</cx:pt>
          <cx:pt idx="4791">-0.21574565200000001</cx:pt>
          <cx:pt idx="4792">1.3499685669999999</cx:pt>
          <cx:pt idx="4793">-1.2656010369999999</cx:pt>
          <cx:pt idx="4794">-0.98154620199999998</cx:pt>
          <cx:pt idx="4795">-1.13424926</cx:pt>
          <cx:pt idx="4796">-0.143662129</cx:pt>
          <cx:pt idx="4797">-0.28511903500000002</cx:pt>
          <cx:pt idx="4798">-0.69341261600000004</cx:pt>
          <cx:pt idx="4799">-0.40788549099999999</cx:pt>
          <cx:pt idx="4800">-1.208253322</cx:pt>
          <cx:pt idx="4801">0.908665901</cx:pt>
          <cx:pt idx="4802">1.259252998</cx:pt>
          <cx:pt idx="4803">1.447037581</cx:pt>
          <cx:pt idx="4804">-1.3243320119999999</cx:pt>
          <cx:pt idx="4805">0.122709373</cx:pt>
          <cx:pt idx="4806">-0.54828094599999999</cx:pt>
          <cx:pt idx="4807">0.23044145899999999</cx:pt>
          <cx:pt idx="4808">-1.1517355330000001</cx:pt>
          <cx:pt idx="4809">-0.064504757999999995</cx:pt>
          <cx:pt idx="4810">0.020216998</cx:pt>
          <cx:pt idx="4811">-0.32437106399999999</cx:pt>
          <cx:pt idx="4812">1.0575671120000001</cx:pt>
          <cx:pt idx="4813">0.71991698699999995</cx:pt>
          <cx:pt idx="4814">0.84547102799999996</cx:pt>
          <cx:pt idx="4815">0.32107447</cx:pt>
          <cx:pt idx="4816">0.94265504300000003</cx:pt>
          <cx:pt idx="4817">0.36589595800000002</cx:pt>
          <cx:pt idx="4818">0.374507594</cx:pt>
          <cx:pt idx="4819">0.45413900600000001</cx:pt>
          <cx:pt idx="4820">-0.63477447300000001</cx:pt>
          <cx:pt idx="4821">0.71479354500000003</cx:pt>
          <cx:pt idx="4822">-0.489321811</cx:pt>
          <cx:pt idx="4823">-0.68654278300000005</cx:pt>
          <cx:pt idx="4824">-0.54185474600000005</cx:pt>
          <cx:pt idx="4825">-1.3577955399999999</cx:pt>
          <cx:pt idx="4826">-1.39758574</cx:pt>
          <cx:pt idx="4827">2.1660907460000001</cx:pt>
          <cx:pt idx="4828">-0.25285632800000002</cx:pt>
          <cx:pt idx="4829">0.19625888799999999</cx:pt>
          <cx:pt idx="4830">1.5951520429999999</cx:pt>
          <cx:pt idx="4831">0.392157494</cx:pt>
          <cx:pt idx="4832">0.83050332999999998</cx:pt>
          <cx:pt idx="4833">-1.6022368899999999</cx:pt>
          <cx:pt idx="4834">1.3694095900000001</cx:pt>
          <cx:pt idx="4835">0.71677747599999997</cx:pt>
          <cx:pt idx="4836">-0.44846222800000002</cx:pt>
          <cx:pt idx="4837">-0.108398122</cx:pt>
          <cx:pt idx="4838">0.45577917499999998</cx:pt>
          <cx:pt idx="4839">0.44074701999999999</cx:pt>
          <cx:pt idx="4840">-0.234900461</cx:pt>
          <cx:pt idx="4841">-0.95056291599999998</cx:pt>
          <cx:pt idx="4842">2.0668627609999999</cx:pt>
          <cx:pt idx="4843">-0.12003488700000001</cx:pt>
          <cx:pt idx="4844">0.37190642600000001</cx:pt>
          <cx:pt idx="4845">1.1703776210000001</cx:pt>
          <cx:pt idx="4846">0.52442506700000002</cx:pt>
          <cx:pt idx="4847">-0.93156620300000004</cx:pt>
          <cx:pt idx="4848">-0.061833892000000001</cx:pt>
          <cx:pt idx="4849">1.7488227949999999</cx:pt>
          <cx:pt idx="4850">-0.036800999000000001</cx:pt>
          <cx:pt idx="4851">-0.386056395</cx:pt>
          <cx:pt idx="4852">-0.197952873</cx:pt>
          <cx:pt idx="4853">-1.023030093</cx:pt>
          <cx:pt idx="4854">0.021746076999999999</cx:pt>
          <cx:pt idx="4855">-0.72062491299999998</cx:pt>
          <cx:pt idx="4856">0.75641040299999995</cx:pt>
          <cx:pt idx="4857">1.2597528499999999</cx:pt>
          <cx:pt idx="4858">-0.51334860900000001</cx:pt>
          <cx:pt idx="4859">0.82649033000000005</cx:pt>
          <cx:pt idx="4860">-0.067962287999999996</cx:pt>
          <cx:pt idx="4861">1.8309656889999999</cx:pt>
          <cx:pt idx="4862">0.83213481300000003</cx:pt>
          <cx:pt idx="4863">-0.76901722699999997</cx:pt>
          <cx:pt idx="4864">1.7450830390000001</cx:pt>
          <cx:pt idx="4865">0.56062867299999997</cx:pt>
          <cx:pt idx="4866">-0.26496497899999999</cx:pt>
          <cx:pt idx="4867">1.2647368400000001</cx:pt>
          <cx:pt idx="4868">-0.81151917900000003</cx:pt>
          <cx:pt idx="4869">0.147567268</cx:pt>
          <cx:pt idx="4870">-0.72521560200000001</cx:pt>
          <cx:pt idx="4871">0.70608194400000002</cx:pt>
          <cx:pt idx="4872">0.80837845200000003</cx:pt>
          <cx:pt idx="4873">0.55980059199999999</cx:pt>
          <cx:pt idx="4874">0.39749573599999999</cx:pt>
          <cx:pt idx="4875">-1.1511743139999999</cx:pt>
          <cx:pt idx="4876">-0.087501952999999993</cx:pt>
          <cx:pt idx="4877">1.9917527939999999</cx:pt>
          <cx:pt idx="4878">-0.38295096699999998</cx:pt>
          <cx:pt idx="4879">0.191917069</cx:pt>
          <cx:pt idx="4880">1.295298278</cx:pt>
          <cx:pt idx="4881">1.8019289510000001</cx:pt>
          <cx:pt idx="4882">-0.91181158399999995</cx:pt>
          <cx:pt idx="4883">0.60088506799999997</cx:pt>
          <cx:pt idx="4884">0.13092902200000001</cx:pt>
          <cx:pt idx="4885">0.19628234</cx:pt>
          <cx:pt idx="4886">0.304468138</cx:pt>
          <cx:pt idx="4887">-0.26441782600000002</cx:pt>
          <cx:pt idx="4888">-1.551792394</cx:pt>
          <cx:pt idx="4889">0.35732550699999999</cx:pt>
          <cx:pt idx="4890">-0.96798102399999997</cx:pt>
          <cx:pt idx="4891">2.259364841</cx:pt>
          <cx:pt idx="4892">0.76853756299999998</cx:pt>
          <cx:pt idx="4893">-1.875925047</cx:pt>
          <cx:pt idx="4894">-0.62910717199999999</cx:pt>
          <cx:pt idx="4895">0.076113272999999995</cx:pt>
          <cx:pt idx="4896">0.95221946300000004</cx:pt>
          <cx:pt idx="4897">0.85309998600000003</cx:pt>
          <cx:pt idx="4898">0.64818818</cx:pt>
          <cx:pt idx="4899">0.39694841600000003</cx:pt>
          <cx:pt idx="4900">0.0068109870000000001</cx:pt>
          <cx:pt idx="4901">-1.4296282819999999</cx:pt>
          <cx:pt idx="4902">0.51174842399999998</cx:pt>
          <cx:pt idx="4903">0.55122408199999995</cx:pt>
          <cx:pt idx="4904">-0.92499046699999998</cx:pt>
          <cx:pt idx="4905">-0.151401231</cx:pt>
          <cx:pt idx="4906">1.114768319</cx:pt>
          <cx:pt idx="4907">-1.2227599389999999</cx:pt>
          <cx:pt idx="4908">1.461238423</cx:pt>
          <cx:pt idx="4909">-0.159265083</cx:pt>
          <cx:pt idx="4910">-0.066233138999999996</cx:pt>
          <cx:pt idx="4911">0.90583131500000003</cx:pt>
          <cx:pt idx="4912">0.24360917400000001</cx:pt>
          <cx:pt idx="4913">1.0321460730000001</cx:pt>
          <cx:pt idx="4914">1.8945763499999999</cx:pt>
          <cx:pt idx="4915">-1.942462234</cx:pt>
          <cx:pt idx="4916">0.32468640399999998</cx:pt>
          <cx:pt idx="4917">1.1121355159999999</cx:pt>
          <cx:pt idx="4918">-1.1371330529999999</cx:pt>
          <cx:pt idx="4919">-0.89631571899999996</cx:pt>
          <cx:pt idx="4920">-0.088578616999999998</cx:pt>
          <cx:pt idx="4921">0.33797311000000002</cx:pt>
          <cx:pt idx="4922">-0.91802056899999995</cx:pt>
          <cx:pt idx="4923">1.2326528189999999</cx:pt>
          <cx:pt idx="4924">-0.181075559</cx:pt>
          <cx:pt idx="4925">-1.494406313</cx:pt>
          <cx:pt idx="4926">0.79848933899999996</cx:pt>
          <cx:pt idx="4927">-0.28747660200000003</cx:pt>
          <cx:pt idx="4928">-1.105565624</cx:pt>
          <cx:pt idx="4929">0.64866036900000001</cx:pt>
          <cx:pt idx="4930">1.865610518</cx:pt>
          <cx:pt idx="4931">-1.2039899359999999</cx:pt>
          <cx:pt idx="4932">0.63719340899999999</cx:pt>
          <cx:pt idx="4933">-0.31132144099999998</cx:pt>
          <cx:pt idx="4934">-2.2935011749999998</cx:pt>
          <cx:pt idx="4935">-1.030357395</cx:pt>
          <cx:pt idx="4936">-0.378394075</cx:pt>
          <cx:pt idx="4937">0.18472730300000001</cx:pt>
          <cx:pt idx="4938">0.21902408600000001</cx:pt>
          <cx:pt idx="4939">-1.2260271789999999</cx:pt>
          <cx:pt idx="4940">0.98975379100000005</cx:pt>
          <cx:pt idx="4941">-0.77849312000000004</cx:pt>
          <cx:pt idx="4942">-0.53371717200000002</cx:pt>
          <cx:pt idx="4943">0.82099565399999996</cx:pt>
          <cx:pt idx="4944">-1.4965371860000001</cx:pt>
          <cx:pt idx="4945">-0.19647804999999999</cx:pt>
          <cx:pt idx="4946">-0.51225058199999995</cx:pt>
          <cx:pt idx="4947">-0.66973379700000002</cx:pt>
          <cx:pt idx="4948">1.6638040160000001</cx:pt>
          <cx:pt idx="4949">-0.79446398699999998</cx:pt>
          <cx:pt idx="4950">0.74331738800000002</cx:pt>
          <cx:pt idx="4951">1.3505543470000001</cx:pt>
          <cx:pt idx="4952">-2.0005876140000001</cx:pt>
          <cx:pt idx="4953">0.80733378099999997</cx:pt>
          <cx:pt idx="4954">0.43953352600000001</cx:pt>
          <cx:pt idx="4955">0.113836171</cx:pt>
          <cx:pt idx="4956">-0.56965400899999996</cx:pt>
          <cx:pt idx="4957">0.244160141</cx:pt>
          <cx:pt idx="4958">-0.35203204599999999</cx:pt>
          <cx:pt idx="4959">1.0172428979999999</cx:pt>
          <cx:pt idx="4960">-2.6090744219999999</cx:pt>
          <cx:pt idx="4961">-0.83294309</cx:pt>
          <cx:pt idx="4962">0.63686158599999998</cx:pt>
          <cx:pt idx="4963">0.83683943599999999</cx:pt>
          <cx:pt idx="4964">-1.5830238210000001</cx:pt>
          <cx:pt idx="4965">-2.5825700020000002</cx:pt>
          <cx:pt idx="4966">1.5620286240000001</cx:pt>
          <cx:pt idx="4967">1.33258327</cx:pt>
          <cx:pt idx="4968">-1.1548896529999999</cx:pt>
          <cx:pt idx="4969">-0.014859973</cx:pt>
          <cx:pt idx="4970">-1.581975731</cx:pt>
          <cx:pt idx="4971">2.5463355249999999</cx:pt>
          <cx:pt idx="4972">-0.079877429</cx:pt>
          <cx:pt idx="4973">-0.023943529000000002</cx:pt>
          <cx:pt idx="4974">-0.75880546900000001</cx:pt>
          <cx:pt idx="4975">1.178718964</cx:pt>
          <cx:pt idx="4976">0.56963120899999997</cx:pt>
          <cx:pt idx="4977">1.062063373</cx:pt>
          <cx:pt idx="4978">-1.651442241</cx:pt>
          <cx:pt idx="4979">0.65417216600000005</cx:pt>
          <cx:pt idx="4980">1.5362157700000001</cx:pt>
          <cx:pt idx="4981">0.15779183799999999</cx:pt>
          <cx:pt idx="4982">-0.75673554300000001</cx:pt>
          <cx:pt idx="4983">2.380861001</cx:pt>
          <cx:pt idx="4984">1.355445674</cx:pt>
          <cx:pt idx="4985">-1.1152306059999999</cx:pt>
          <cx:pt idx="4986">-0.21633613500000001</cx:pt>
          <cx:pt idx="4987">0.71361897200000002</cx:pt>
          <cx:pt idx="4988">-0.52104171099999996</cx:pt>
          <cx:pt idx="4989">0.38547595400000001</cx:pt>
          <cx:pt idx="4990">-0.063077199</cx:pt>
          <cx:pt idx="4991">-0.98762581800000004</cx:pt>
          <cx:pt idx="4992">-0.49614819100000002</cx:pt>
          <cx:pt idx="4993">-0.099242522999999999</cx:pt>
          <cx:pt idx="4994">1.025889096</cx:pt>
          <cx:pt idx="4995">0.60021348500000005</cx:pt>
          <cx:pt idx="4996">-1.7719196189999999</cx:pt>
          <cx:pt idx="4997">0.019529841999999999</cx:pt>
          <cx:pt idx="4998">-1.2844404359999999</cx:pt>
          <cx:pt idx="4999">-0.26876843500000003</cx:pt>
          <cx:pt idx="5000">-0.411761498</cx:pt>
          <cx:pt idx="5001">-0.42512928</cx:pt>
          <cx:pt idx="5002">-0.380092188</cx:pt>
          <cx:pt idx="5003">-1.797248197</cx:pt>
          <cx:pt idx="5004">0.60555579699999995</cx:pt>
          <cx:pt idx="5005">-0.80384732800000003</cx:pt>
          <cx:pt idx="5006">-0.90385312200000001</cx:pt>
          <cx:pt idx="5007">0.76130054700000005</cx:pt>
          <cx:pt idx="5008">-0.18695109500000001</cx:pt>
          <cx:pt idx="5009">-0.29859906000000003</cx:pt>
          <cx:pt idx="5010">0.519155064</cx:pt>
          <cx:pt idx="5011">-0.43157299700000001</cx:pt>
          <cx:pt idx="5012">0.93877008399999995</cx:pt>
          <cx:pt idx="5013">0.43198569599999997</cx:pt>
          <cx:pt idx="5014">-0.081121917000000002</cx:pt>
          <cx:pt idx="5015">0.29348197300000001</cx:pt>
          <cx:pt idx="5016">1.916542534</cx:pt>
          <cx:pt idx="5017">0.31925489499999998</cx:pt>
          <cx:pt idx="5018">0.26370342099999999</cx:pt>
          <cx:pt idx="5019">1.4149000890000001</cx:pt>
          <cx:pt idx="5020">-0.014115139000000001</cx:pt>
          <cx:pt idx="5021">-1.1734407950000001</cx:pt>
          <cx:pt idx="5022">2.291204016</cx:pt>
          <cx:pt idx="5023">-1.448529612</cx:pt>
          <cx:pt idx="5024">0.017772178999999999</cx:pt>
          <cx:pt idx="5025">0.62532865400000004</cx:pt>
          <cx:pt idx="5026">-0.234061467</cx:pt>
          <cx:pt idx="5027">-0.021841811999999999</cx:pt>
          <cx:pt idx="5028">-0.28373089099999999</cx:pt>
          <cx:pt idx="5029">-0.47477308800000001</cx:pt>
          <cx:pt idx="5030">-0.59848464400000001</cx:pt>
          <cx:pt idx="5031">0.260915593</cx:pt>
          <cx:pt idx="5032">0.76792280499999999</cx:pt>
          <cx:pt idx="5033">-0.027450852000000001</cx:pt>
          <cx:pt idx="5034">-0.062017363999999998</cx:pt>
          <cx:pt idx="5035">-1.2608214129999999</cx:pt>
          <cx:pt idx="5036">-0.93301612499999997</cx:pt>
          <cx:pt idx="5037">0.32778393300000003</cx:pt>
          <cx:pt idx="5038">0.98635238300000005</cx:pt>
          <cx:pt idx="5039">-0.842395483</cx:pt>
          <cx:pt idx="5040">1.0613956170000001</cx:pt>
          <cx:pt idx="5041">1.102164028</cx:pt>
          <cx:pt idx="5042">-0.423279087</cx:pt>
          <cx:pt idx="5043">-0.59628060400000005</cx:pt>
          <cx:pt idx="5044">-0.67045247600000002</cx:pt>
          <cx:pt idx="5045">1.2488250409999999</cx:pt>
          <cx:pt idx="5046">0.90842601999999995</cx:pt>
          <cx:pt idx="5047">-0.30948081900000002</cx:pt>
          <cx:pt idx="5048">-0.116064353</cx:pt>
          <cx:pt idx="5049">-0.386800696</cx:pt>
          <cx:pt idx="5050">-0.27868249099999998</cx:pt>
          <cx:pt idx="5051">0.14955702400000001</cx:pt>
          <cx:pt idx="5052">0.56893303699999997</cx:pt>
          <cx:pt idx="5053">-0.43639424999999998</cx:pt>
          <cx:pt idx="5054">0.92510294100000001</cx:pt>
          <cx:pt idx="5055">-1.3059632590000001</cx:pt>
          <cx:pt idx="5056">-2.2003013899999999</cx:pt>
          <cx:pt idx="5057">-0.69949431200000001</cx:pt>
          <cx:pt idx="5058">-0.52827204999999999</cx:pt>
          <cx:pt idx="5059">-1.0511275959999999</cx:pt>
          <cx:pt idx="5060">-0.484424138</cx:pt>
          <cx:pt idx="5061">1.1438080100000001</cx:pt>
          <cx:pt idx="5062">1.9585782430000001</cx:pt>
          <cx:pt idx="5063">0.97577016800000005</cx:pt>
          <cx:pt idx="5064">1.163954248</cx:pt>
          <cx:pt idx="5065">-0.121388858</cx:pt>
          <cx:pt idx="5066">0.92509111899999996</cx:pt>
          <cx:pt idx="5067">0.78064439500000005</cx:pt>
          <cx:pt idx="5068">-0.86780929600000001</cx:pt>
          <cx:pt idx="5069">-2.2284101409999999</cx:pt>
          <cx:pt idx="5070">0.49599832199999999</cx:pt>
          <cx:pt idx="5071">-1.4046675040000001</cx:pt>
          <cx:pt idx="5072">-1.516185093</cx:pt>
          <cx:pt idx="5073">0.055050347999999999</cx:pt>
          <cx:pt idx="5074">-0.67565465300000005</cx:pt>
          <cx:pt idx="5075">-0.73731819099999996</cx:pt>
          <cx:pt idx="5076">-0.78992957200000002</cx:pt>
          <cx:pt idx="5077">-0.76730262999999999</cx:pt>
          <cx:pt idx="5078">0.48349703599999999</cx:pt>
          <cx:pt idx="5079">-0.219600929</cx:pt>
          <cx:pt idx="5080">-0.61707685199999995</cx:pt>
          <cx:pt idx="5081">2.4179182190000001</cx:pt>
          <cx:pt idx="5082">-2.0715763659999999</cx:pt>
          <cx:pt idx="5083">0.78447033700000002</cx:pt>
          <cx:pt idx="5084">-0.64354641400000001</cx:pt>
          <cx:pt idx="5085">-1.5219022719999999</cx:pt>
          <cx:pt idx="5086">0.091283786000000006</cx:pt>
          <cx:pt idx="5087">-0.72979448400000002</cx:pt>
          <cx:pt idx="5088">1.8562287909999999</cx:pt>
          <cx:pt idx="5089">0.31598630599999999</cx:pt>
          <cx:pt idx="5090">1.180639974</cx:pt>
          <cx:pt idx="5091">-1.7130389589999999</cx:pt>
          <cx:pt idx="5092">-1.7240919349999999</cx:pt>
          <cx:pt idx="5093">0.63098630200000005</cx:pt>
          <cx:pt idx="5094">-2.1179010030000001</cx:pt>
          <cx:pt idx="5095">-0.38020879099999999</cx:pt>
          <cx:pt idx="5096">-0.26563957599999999</cx:pt>
          <cx:pt idx="5097">-0.27904175399999998</cx:pt>
          <cx:pt idx="5098">-0.27864003900000001</cx:pt>
          <cx:pt idx="5099">0.64599916700000004</cx:pt>
          <cx:pt idx="5100">0.228925239</cx:pt>
          <cx:pt idx="5101">-0.079785356000000002</cx:pt>
          <cx:pt idx="5102">-0.91665054000000001</cx:pt>
          <cx:pt idx="5103">0.75201294100000005</cx:pt>
          <cx:pt idx="5104">-0.067077365</cx:pt>
          <cx:pt idx="5105">1.1557445669999999</cx:pt>
          <cx:pt idx="5106">1.894904377</cx:pt>
          <cx:pt idx="5107">0.76937496400000005</cx:pt>
          <cx:pt idx="5108">-0.054941337999999999</cx:pt>
          <cx:pt idx="5109">-0.051698464999999999</cx:pt>
          <cx:pt idx="5110">1.2471065100000001</cx:pt>
          <cx:pt idx="5111">0.82919249399999995</cx:pt>
          <cx:pt idx="5112">-0.025438723</cx:pt>
          <cx:pt idx="5113">-1.654470712</cx:pt>
          <cx:pt idx="5114">-0.58432640499999999</cx:pt>
          <cx:pt idx="5115">-1.8475993289999999</cx:pt>
          <cx:pt idx="5116">-0.388461995</cx:pt>
          <cx:pt idx="5117">-0.96462399600000004</cx:pt>
          <cx:pt idx="5118">-1.85094235</cx:pt>
          <cx:pt idx="5119">-0.482689386</cx:pt>
          <cx:pt idx="5120">1.5863261740000001</cx:pt>
          <cx:pt idx="5121">0.12565210700000001</cx:pt>
          <cx:pt idx="5122">1.480344377</cx:pt>
          <cx:pt idx="5123">0.81721042300000002</cx:pt>
          <cx:pt idx="5124">0.68274597999999997</cx:pt>
          <cx:pt idx="5125">-1.261432332</cx:pt>
          <cx:pt idx="5126">-0.22858076199999999</cx:pt>
          <cx:pt idx="5127">-1.2645017949999999</cx:pt>
          <cx:pt idx="5128">0.30257341399999998</cx:pt>
          <cx:pt idx="5129">-0.52192008499999998</cx:pt>
          <cx:pt idx="5130">-0.66297472000000002</cx:pt>
          <cx:pt idx="5131">-1.0156255190000001</cx:pt>
          <cx:pt idx="5132">-0.92772752199999997</cx:pt>
          <cx:pt idx="5133">0.15414091299999999</cx:pt>
          <cx:pt idx="5134">-0.040256097999999997</cx:pt>
          <cx:pt idx="5135">-0.38892527500000001</cx:pt>
          <cx:pt idx="5136">0.71546032199999998</cx:pt>
          <cx:pt idx="5137">-1.1934716030000001</cx:pt>
          <cx:pt idx="5138">0.90231294200000001</cx:pt>
          <cx:pt idx="5139">0.25662027599999998</cx:pt>
          <cx:pt idx="5140">-0.50704750899999995</cx:pt>
          <cx:pt idx="5141">-1.097210746</cx:pt>
          <cx:pt idx="5142">-1.446754042</cx:pt>
          <cx:pt idx="5143">-1.0664501639999999</cx:pt>
          <cx:pt idx="5144">1.3409655659999999</cx:pt>
          <cx:pt idx="5145">0.088019628000000003</cx:pt>
          <cx:pt idx="5146">-0.031515409000000001</cx:pt>
          <cx:pt idx="5147">-2.0164908960000001</cx:pt>
          <cx:pt idx="5148">-1.488031798</cx:pt>
          <cx:pt idx="5149">1.3600031960000001</cx:pt>
          <cx:pt idx="5150">-1.1588550520000001</cx:pt>
          <cx:pt idx="5151">2.0988137089999999</cx:pt>
          <cx:pt idx="5152">0.99652895100000005</cx:pt>
          <cx:pt idx="5153">-0.038158312</cx:pt>
          <cx:pt idx="5154">-1.188506928</cx:pt>
          <cx:pt idx="5155">-0.50525046399999995</cx:pt>
          <cx:pt idx="5156">1.4958985650000001</cx:pt>
          <cx:pt idx="5157">-0.406273569</cx:pt>
          <cx:pt idx="5158">0.63944385100000001</cx:pt>
          <cx:pt idx="5159">-0.35142083099999999</cx:pt>
          <cx:pt idx="5160">-1.48895566</cx:pt>
          <cx:pt idx="5161">-0.161538771</cx:pt>
          <cx:pt idx="5162">-0.995322504</cx:pt>
          <cx:pt idx="5163">-1.0142023579999999</cx:pt>
          <cx:pt idx="5164">-0.23053221199999999</cx:pt>
          <cx:pt idx="5165">1.082466216</cx:pt>
          <cx:pt idx="5166">-1.413170322</cx:pt>
          <cx:pt idx="5167">0.26112417999999998</cx:pt>
          <cx:pt idx="5168">-1.193313622</cx:pt>
          <cx:pt idx="5169">0.29098574599999999</cx:pt>
          <cx:pt idx="5170">0.38026215299999999</cx:pt>
          <cx:pt idx="5171">0.60078135700000002</cx:pt>
          <cx:pt idx="5172">-1.3660079199999999</cx:pt>
          <cx:pt idx="5173">0.156058695</cx:pt>
          <cx:pt idx="5174">0.039692453000000003</cx:pt>
          <cx:pt idx="5175">0.099623710000000004</cx:pt>
          <cx:pt idx="5176">-0.18491497000000001</cx:pt>
          <cx:pt idx="5177">-0.13222689000000001</cx:pt>
          <cx:pt idx="5178">-0.020684458999999999</cx:pt>
          <cx:pt idx="5179">0.37095641499999998</cx:pt>
          <cx:pt idx="5180">-0.87353137199999997</cx:pt>
          <cx:pt idx="5181">1.042237538</cx:pt>
          <cx:pt idx="5182">-0.71558767400000001</cx:pt>
          <cx:pt idx="5183">-0.70046242400000003</cx:pt>
          <cx:pt idx="5184">-0.30778290400000002</cx:pt>
          <cx:pt idx="5185">0.85537802699999999</cx:pt>
          <cx:pt idx="5186">-0.53800029599999999</cx:pt>
          <cx:pt idx="5187">-1.0340103</cx:pt>
          <cx:pt idx="5188">-1.026166321</cx:pt>
          <cx:pt idx="5189">0.72464523199999997</cx:pt>
          <cx:pt idx="5190">-1.818270034</cx:pt>
          <cx:pt idx="5191">0.21322760900000001</cx:pt>
          <cx:pt idx="5192">0.89627876500000003</cx:pt>
          <cx:pt idx="5193">-1.1227088599999999</cx:pt>
          <cx:pt idx="5194">0.14513067199999999</cx:pt>
          <cx:pt idx="5195">0.91711871199999995</cx:pt>
          <cx:pt idx="5196">0.50438250600000001</cx:pt>
          <cx:pt idx="5197">-0.121981347</cx:pt>
          <cx:pt idx="5198">-0.173027086</cx:pt>
          <cx:pt idx="5199">-0.01352427</cx:pt>
          <cx:pt idx="5200">0.80584920100000001</cx:pt>
          <cx:pt idx="5201">0.248702689</cx:pt>
          <cx:pt idx="5202">-1.1736733479999999</cx:pt>
          <cx:pt idx="5203">-0.47556704700000002</cx:pt>
          <cx:pt idx="5204">-0.40173209399999998</cx:pt>
          <cx:pt idx="5205">0.53606607299999998</cx:pt>
          <cx:pt idx="5206">-0.76460593399999999</cx:pt>
          <cx:pt idx="5207">0.169494588</cx:pt>
          <cx:pt idx="5208">-0.14823892399999999</cx:pt>
          <cx:pt idx="5209">1.3928118460000001</cx:pt>
          <cx:pt idx="5210">2.4287469270000002</cx:pt>
          <cx:pt idx="5211">0.69487493700000003</cx:pt>
          <cx:pt idx="5212">-0.56928597000000003</cx:pt>
          <cx:pt idx="5213">-1.513984644</cx:pt>
          <cx:pt idx="5214">-0.61760401700000001</cx:pt>
          <cx:pt idx="5215">0.32441110200000001</cx:pt>
          <cx:pt idx="5216">0.399323653</cx:pt>
          <cx:pt idx="5217">-0.032203071999999999</cx:pt>
          <cx:pt idx="5218">0.27316936600000002</cx:pt>
          <cx:pt idx="5219">0.070321484000000004</cx:pt>
          <cx:pt idx="5220">-0.53194891899999996</cx:pt>
          <cx:pt idx="5221">0.185810903</cx:pt>
          <cx:pt idx="5222">0.57276128299999995</cx:pt>
          <cx:pt idx="5223">0.157426392</cx:pt>
          <cx:pt idx="5224">0.070322542000000002</cx:pt>
          <cx:pt idx="5225">-0.47837055000000001</cx:pt>
          <cx:pt idx="5226">-0.58078477100000003</cx:pt>
          <cx:pt idx="5227">-0.87277678000000003</cx:pt>
          <cx:pt idx="5228">0.77140255999999996</cx:pt>
          <cx:pt idx="5229">-1.39446582</cx:pt>
          <cx:pt idx="5230">0.32417652400000002</cx:pt>
          <cx:pt idx="5231">-0.14470145200000001</cx:pt>
          <cx:pt idx="5232">-0.123334346</cx:pt>
          <cx:pt idx="5233">-0.23661467</cx:pt>
          <cx:pt idx="5234">0.26212948200000002</cx:pt>
          <cx:pt idx="5235">-0.1159732</cx:pt>
          <cx:pt idx="5236">0.41465300900000002</cx:pt>
          <cx:pt idx="5237">-0.56107895399999996</cx:pt>
          <cx:pt idx="5238">1.488237652</cx:pt>
          <cx:pt idx="5239">0.0041682749999999999</cx:pt>
          <cx:pt idx="5240">1.096999528</cx:pt>
          <cx:pt idx="5241">0.52416979699999999</cx:pt>
          <cx:pt idx="5242">1.426119608</cx:pt>
          <cx:pt idx="5243">-0.71330707199999999</cx:pt>
          <cx:pt idx="5244">0.80710934199999995</cx:pt>
          <cx:pt idx="5245">0.52176258399999997</cx:pt>
          <cx:pt idx="5246">-0.94276777700000003</cx:pt>
          <cx:pt idx="5247">-1.213363854</cx:pt>
          <cx:pt idx="5248">0.36637150099999999</cx:pt>
          <cx:pt idx="5249">-0.34619190399999999</cx:pt>
          <cx:pt idx="5250">-2.2614920289999998</cx:pt>
          <cx:pt idx="5251">-0.56586413099999999</cx:pt>
          <cx:pt idx="5252">-0.609270753</cx:pt>
          <cx:pt idx="5253">0.94155532399999997</cx:pt>
          <cx:pt idx="5254">0.374936724</cx:pt>
          <cx:pt idx="5255">0.26036304399999999</cx:pt>
          <cx:pt idx="5256">0.89578420299999995</cx:pt>
          <cx:pt idx="5257">0.74368206599999997</cx:pt>
          <cx:pt idx="5258">-0.42240358700000002</cx:pt>
          <cx:pt idx="5259">2.4586484199999998</cx:pt>
          <cx:pt idx="5260">0.605461527</cx:pt>
          <cx:pt idx="5261">1.727854571</cx:pt>
          <cx:pt idx="5262">0.41739780599999998</cx:pt>
          <cx:pt idx="5263">-0.74702050799999997</cx:pt>
          <cx:pt idx="5264">0.50913216299999997</cx:pt>
          <cx:pt idx="5265">0.18294285399999999</cx:pt>
          <cx:pt idx="5266">1.0263420750000001</cx:pt>
          <cx:pt idx="5267">-1.0874791049999999</cx:pt>
          <cx:pt idx="5268">0.37549220900000002</cx:pt>
          <cx:pt idx="5269">0.095644084000000004</cx:pt>
          <cx:pt idx="5270">0.98019003299999996</cx:pt>
          <cx:pt idx="5271">1.23001183</cx:pt>
          <cx:pt idx="5272">1.0494676999999999</cx:pt>
          <cx:pt idx="5273">-0.87799550100000001</cx:pt>
          <cx:pt idx="5274">1.7356333349999999</cx:pt>
          <cx:pt idx="5275">0.41126232200000001</cx:pt>
          <cx:pt idx="5276">0.22674298200000001</cx:pt>
          <cx:pt idx="5277">0.087501775000000004</cx:pt>
          <cx:pt idx="5278">0.68415789900000001</cx:pt>
          <cx:pt idx="5279">0.207804933</cx:pt>
          <cx:pt idx="5280">-0.76673971500000004</cx:pt>
          <cx:pt idx="5281">1.3870026179999999</cx:pt>
          <cx:pt idx="5282">-0.84181984600000004</cx:pt>
          <cx:pt idx="5283">0.19062705399999999</cx:pt>
          <cx:pt idx="5284">-0.517755403</cx:pt>
          <cx:pt idx="5285">1.166035411</cx:pt>
          <cx:pt idx="5286">0.51994311500000001</cx:pt>
          <cx:pt idx="5287">2.8570129660000001</cx:pt>
          <cx:pt idx="5288">0.68863558599999997</cx:pt>
          <cx:pt idx="5289">0.45942026699999999</cx:pt>
          <cx:pt idx="5290">0.33105145499999999</cx:pt>
          <cx:pt idx="5291">2.086574353</cx:pt>
          <cx:pt idx="5292">-0.29627384200000001</cx:pt>
          <cx:pt idx="5293">0.16379497300000001</cx:pt>
          <cx:pt idx="5294">-0.33845526799999998</cx:pt>
          <cx:pt idx="5295">0.089745935999999998</cx:pt>
          <cx:pt idx="5296">-1.6719187790000001</cx:pt>
          <cx:pt idx="5297">-0.86660700499999999</cx:pt>
          <cx:pt idx="5298">0.65572349399999996</cx:pt>
          <cx:pt idx="5299">0.0020239279999999999</cx:pt>
          <cx:pt idx="5300">-1.2835532620000001</cx:pt>
          <cx:pt idx="5301">-1.112345425</cx:pt>
          <cx:pt idx="5302">0.30166282</cx:pt>
          <cx:pt idx="5303">-0.077067846999999995</cx:pt>
          <cx:pt idx="5304">-2.233101354</cx:pt>
          <cx:pt idx="5305">-0.38019512799999999</cx:pt>
          <cx:pt idx="5306">-0.55504155700000002</cx:pt>
          <cx:pt idx="5307">0.048529524999999997</cx:pt>
          <cx:pt idx="5308">-1.5022876030000001</cx:pt>
          <cx:pt idx="5309">0.109130159</cx:pt>
          <cx:pt idx="5310">0.46820211900000003</cx:pt>
          <cx:pt idx="5311">-2.4790088099999998</cx:pt>
          <cx:pt idx="5312">0.21187682499999999</cx:pt>
          <cx:pt idx="5313">1.055929253</cx:pt>
          <cx:pt idx="5314">0.92737778699999995</cx:pt>
          <cx:pt idx="5315">-0.003579746</cx:pt>
          <cx:pt idx="5316">0.71389345599999998</cx:pt>
          <cx:pt idx="5317">0.97675457300000001</cx:pt>
          <cx:pt idx="5318">-0.49892861399999999</cx:pt>
          <cx:pt idx="5319">2.345341216</cx:pt>
          <cx:pt idx="5320">-1.3502709959999999</cx:pt>
          <cx:pt idx="5321">-1.561578124</cx:pt>
          <cx:pt idx="5322">-1.0704924099999999</cx:pt>
          <cx:pt idx="5323">0.47511468299999998</cx:pt>
          <cx:pt idx="5324">2.0759502140000001</cx:pt>
          <cx:pt idx="5325">-1.170103814</cx:pt>
          <cx:pt idx="5326">-1.4159975229999999</cx:pt>
          <cx:pt idx="5327">-0.36734834399999999</cx:pt>
          <cx:pt idx="5328">-1.877720182</cx:pt>
          <cx:pt idx="5329">2.8977935339999998</cx:pt>
          <cx:pt idx="5330">-0.38974162800000001</cx:pt>
          <cx:pt idx="5331">-0.62806914700000005</cx:pt>
          <cx:pt idx="5332">-0.43063479900000001</cx:pt>
          <cx:pt idx="5333">0.242052511</cx:pt>
          <cx:pt idx="5334">-0.99773807299999995</cx:pt>
          <cx:pt idx="5335">1.292862186</cx:pt>
          <cx:pt idx="5336">0.718107202</cx:pt>
          <cx:pt idx="5337">-0.471697166</cx:pt>
          <cx:pt idx="5338">0.62914980499999995</cx:pt>
          <cx:pt idx="5339">0.91286792900000002</cx:pt>
          <cx:pt idx="5340">-0.47752677100000002</cx:pt>
          <cx:pt idx="5341">-0.87758640799999998</cx:pt>
          <cx:pt idx="5342">0.32622100999999998</cx:pt>
          <cx:pt idx="5343">1.15604258</cx:pt>
          <cx:pt idx="5344">-1.195518989</cx:pt>
          <cx:pt idx="5345">0.16587207300000001</cx:pt>
          <cx:pt idx="5346">-0.26925587899999998</cx:pt>
          <cx:pt idx="5347">0.81882292300000004</cx:pt>
          <cx:pt idx="5348">-0.12688558699999999</cx:pt>
          <cx:pt idx="5349">-0.49995935000000002</cx:pt>
          <cx:pt idx="5350">1.4247168210000001</cx:pt>
          <cx:pt idx="5351">2.5214574299999999</cx:pt>
          <cx:pt idx="5352">-2.2049252890000002</cx:pt>
          <cx:pt idx="5353">-0.65223896100000001</cx:pt>
          <cx:pt idx="5354">-0.43139587099999999</cx:pt>
          <cx:pt idx="5355">1.58985295</cx:pt>
          <cx:pt idx="5356">-0.091809635000000001</cx:pt>
          <cx:pt idx="5357">1.7743524639999999</cx:pt>
          <cx:pt idx="5358">-1.734381129</cx:pt>
          <cx:pt idx="5359">1.2756153109999999</cx:pt>
          <cx:pt idx="5360">0.196184946</cx:pt>
          <cx:pt idx="5361">-1.945610558</cx:pt>
          <cx:pt idx="5362">-0.26160604199999998</cx:pt>
          <cx:pt idx="5363">0.370896736</cx:pt>
          <cx:pt idx="5364">-0.87868793199999995</cx:pt>
          <cx:pt idx="5365">-1.681491834</cx:pt>
          <cx:pt idx="5366">-0.38347403600000002</cx:pt>
          <cx:pt idx="5367">-1.6132341379999999</cx:pt>
          <cx:pt idx="5368">0.50746267700000003</cx:pt>
          <cx:pt idx="5369">0.15997572099999999</cx:pt>
          <cx:pt idx="5370">1.354455349</cx:pt>
          <cx:pt idx="5371">0.15458967200000001</cx:pt>
          <cx:pt idx="5372">1.1066120530000001</cx:pt>
          <cx:pt idx="5373">-0.71336307099999996</cx:pt>
          <cx:pt idx="5374">-0.70911212599999995</cx:pt>
          <cx:pt idx="5375">1.081698982</cx:pt>
          <cx:pt idx="5376">0.720044511</cx:pt>
          <cx:pt idx="5377">-0.27300841999999997</cx:pt>
          <cx:pt idx="5378">-0.80382469899999998</cx:pt>
          <cx:pt idx="5379">0.93100933600000002</cx:pt>
          <cx:pt idx="5380">1.7615850470000001</cx:pt>
          <cx:pt idx="5381">0.105110867</cx:pt>
          <cx:pt idx="5382">0.65902288899999995</cx:pt>
          <cx:pt idx="5383">1.658581251</cx:pt>
          <cx:pt idx="5384">-1.6852046190000001</cx:pt>
          <cx:pt idx="5385">0.63586575400000001</cx:pt>
          <cx:pt idx="5386">0.138469866</cx:pt>
          <cx:pt idx="5387">-1.0960613589999999</cx:pt>
          <cx:pt idx="5388">0.23292792800000001</cx:pt>
          <cx:pt idx="5389">0.62521800999999999</cx:pt>
          <cx:pt idx="5390">-0.94109286999999997</cx:pt>
          <cx:pt idx="5391">0.118125457</cx:pt>
          <cx:pt idx="5392">0.97447821800000001</cx:pt>
          <cx:pt idx="5393">1.572872619</cx:pt>
          <cx:pt idx="5394">-0.057330121999999997</cx:pt>
          <cx:pt idx="5395">0.02233154</cx:pt>
          <cx:pt idx="5396">0.74614747199999998</cx:pt>
          <cx:pt idx="5397">-0.52967559399999997</cx:pt>
          <cx:pt idx="5398">-0.71988849099999996</cx:pt>
          <cx:pt idx="5399">1.1376460310000001</cx:pt>
          <cx:pt idx="5400">0.83165881900000005</cx:pt>
          <cx:pt idx="5401">0.72846483500000003</cx:pt>
          <cx:pt idx="5402">-0.67260224099999999</cx:pt>
          <cx:pt idx="5403">-1.556858109</cx:pt>
          <cx:pt idx="5404">1.211845327</cx:pt>
          <cx:pt idx="5405">0.89405224900000002</cx:pt>
          <cx:pt idx="5406">2.045032612</cx:pt>
          <cx:pt idx="5407">-2.0060787420000001</cx:pt>
          <cx:pt idx="5408">0.81565494299999997</cx:pt>
          <cx:pt idx="5409">-0.54385940600000005</cx:pt>
          <cx:pt idx="5410">-1.2571461319999999</cx:pt>
          <cx:pt idx="5411">-0.90973900600000002</cx:pt>
          <cx:pt idx="5412">0.037830463000000002</cx:pt>
          <cx:pt idx="5413">-2.8558031110000002</cx:pt>
          <cx:pt idx="5414">-0.105509323</cx:pt>
          <cx:pt idx="5415">-0.15341812399999999</cx:pt>
          <cx:pt idx="5416">0.88886758200000004</cx:pt>
          <cx:pt idx="5417">-0.378776538</cx:pt>
          <cx:pt idx="5418">0.76435386699999996</cx:pt>
          <cx:pt idx="5419">-0.96715270799999997</cx:pt>
          <cx:pt idx="5420">-0.61304572199999996</cx:pt>
          <cx:pt idx="5421">1.1366569019999999</cx:pt>
          <cx:pt idx="5422">0.86286321799999999</cx:pt>
          <cx:pt idx="5423">-0.58139144899999995</cx:pt>
          <cx:pt idx="5424">1.2986840369999999</cx:pt>
          <cx:pt idx="5425">-1.1979433690000001</cx:pt>
          <cx:pt idx="5426">0.85688567500000001</cx:pt>
          <cx:pt idx="5427">0.62409106199999997</cx:pt>
          <cx:pt idx="5428">1.1402840679999999</cx:pt>
          <cx:pt idx="5429">-1.1454971350000001</cx:pt>
          <cx:pt idx="5430">0.92849383799999996</cx:pt>
          <cx:pt idx="5431">1.50699743</cx:pt>
          <cx:pt idx="5432">-0.35668968200000001</cx:pt>
          <cx:pt idx="5433">0.37922430000000001</cx:pt>
          <cx:pt idx="5434">-1.2393104589999999</cx:pt>
          <cx:pt idx="5435">-1.290070848</cx:pt>
          <cx:pt idx="5436">0.39446562699999999</cx:pt>
          <cx:pt idx="5437">-0.66427022800000002</cx:pt>
          <cx:pt idx="5438">1.139792546</cx:pt>
          <cx:pt idx="5439">0.277653651</cx:pt>
          <cx:pt idx="5440">-0.281507271</cx:pt>
          <cx:pt idx="5441">0.70014228700000003</cx:pt>
          <cx:pt idx="5442">0.70881792099999996</cx:pt>
          <cx:pt idx="5443">-0.403277418</cx:pt>
          <cx:pt idx="5444">-0.42579631400000001</cx:pt>
          <cx:pt idx="5445">-1.0939562199999999</cx:pt>
          <cx:pt idx="5446">-0.27175281899999998</cx:pt>
          <cx:pt idx="5447">1.0058775129999999</cx:pt>
          <cx:pt idx="5448">0.109468052</cx:pt>
          <cx:pt idx="5449">0.355654005</cx:pt>
          <cx:pt idx="5450">-0.00040673499999999997</cx:pt>
          <cx:pt idx="5451">-0.80303112499999996</cx:pt>
          <cx:pt idx="5452">0.342635831</cx:pt>
          <cx:pt idx="5453">0.51335215700000003</cx:pt>
          <cx:pt idx="5454">-0.797072216</cx:pt>
          <cx:pt idx="5455">0.21956793799999999</cx:pt>
          <cx:pt idx="5456">0.026143739999999999</cx:pt>
          <cx:pt idx="5457">-0.046987846999999999</cx:pt>
          <cx:pt idx="5458">-2.2198562740000001</cx:pt>
          <cx:pt idx="5459">-0.26474060399999999</cx:pt>
          <cx:pt idx="5460">1.7076283379999999</cx:pt>
          <cx:pt idx="5461">1.052982165</cx:pt>
          <cx:pt idx="5462">-2.300297971</cx:pt>
          <cx:pt idx="5463">-1.3924366370000001</cx:pt>
          <cx:pt idx="5464">-0.17749347400000001</cx:pt>
          <cx:pt idx="5465">1.884937716</cx:pt>
          <cx:pt idx="5466">-0.68346441700000005</cx:pt>
          <cx:pt idx="5467">0.91687807499999996</cx:pt>
          <cx:pt idx="5468">-1.3362526699999999</cx:pt>
          <cx:pt idx="5469">0.83209012000000004</cx:pt>
          <cx:pt idx="5470">0.30574174399999998</cx:pt>
          <cx:pt idx="5471">-0.17000577</cx:pt>
          <cx:pt idx="5472">-0.070271866000000002</cx:pt>
          <cx:pt idx="5473">2.1726067489999998</cx:pt>
          <cx:pt idx="5474">0.87614819300000002</cx:pt>
          <cx:pt idx="5475">-0.34275303400000001</cx:pt>
          <cx:pt idx="5476">-0.82476443099999996</cx:pt>
          <cx:pt idx="5477">1.328983456</cx:pt>
          <cx:pt idx="5478">-0.27879718199999998</cx:pt>
          <cx:pt idx="5479">-0.35466614499999999</cx:pt>
          <cx:pt idx="5480">1.5676984410000001</cx:pt>
          <cx:pt idx="5481">-0.15381740199999999</cx:pt>
          <cx:pt idx="5482">-0.73694087200000002</cx:pt>
          <cx:pt idx="5483">-0.62655947400000001</cx:pt>
          <cx:pt idx="5484">-0.58875208499999998</cx:pt>
          <cx:pt idx="5485">-0.767935492</cx:pt>
          <cx:pt idx="5486">-1.0426460849999999</cx:pt>
          <cx:pt idx="5487">0.32487802199999999</cx:pt>
          <cx:pt idx="5488">2.5127385740000001</cx:pt>
          <cx:pt idx="5489">-0.34517762699999999</cx:pt>
          <cx:pt idx="5490">0.31819057099999998</cx:pt>
          <cx:pt idx="5491">-0.25046776399999998</cx:pt>
          <cx:pt idx="5492">1.724421733</cx:pt>
          <cx:pt idx="5493">1.679593847</cx:pt>
          <cx:pt idx="5494">-1.8766526610000001</cx:pt>
          <cx:pt idx="5495">-2.0631956100000002</cx:pt>
          <cx:pt idx="5496">-0.92075057199999999</cx:pt>
          <cx:pt idx="5497">-1.14358418</cx:pt>
          <cx:pt idx="5498">0.16306869700000001</cx:pt>
          <cx:pt idx="5499">0.74174273099999999</cx:pt>
          <cx:pt idx="5500">1.2647627349999999</cx:pt>
          <cx:pt idx="5501">-0.86380677800000005</cx:pt>
          <cx:pt idx="5502">-0.58117894199999998</cx:pt>
          <cx:pt idx="5503">-0.23208932400000001</cx:pt>
          <cx:pt idx="5504">0.65787783700000002</cx:pt>
          <cx:pt idx="5505">1.7510862119999999</cx:pt>
          <cx:pt idx="5506">0.271211973</cx:pt>
          <cx:pt idx="5507">-0.99794459599999996</cx:pt>
          <cx:pt idx="5508">-1.131998466</cx:pt>
          <cx:pt idx="5509">1.2111929610000001</cx:pt>
          <cx:pt idx="5510">0.058694064999999997</cx:pt>
          <cx:pt idx="5511">0.63281833399999998</cx:pt>
          <cx:pt idx="5512">-0.62367663600000001</cx:pt>
          <cx:pt idx="5513">-0.62004701900000003</cx:pt>
          <cx:pt idx="5514">1.382469736</cx:pt>
          <cx:pt idx="5515">1.5169429320000001</cx:pt>
          <cx:pt idx="5516">-1.394222611</cx:pt>
          <cx:pt idx="5517">1.9019413999999999</cx:pt>
          <cx:pt idx="5518">0.154788864</cx:pt>
          <cx:pt idx="5519">-1.3108623720000001</cx:pt>
          <cx:pt idx="5520">0.56644034600000004</cx:pt>
          <cx:pt idx="5521">-0.95039408000000003</cx:pt>
          <cx:pt idx="5522">0.079565163999999994</cx:pt>
          <cx:pt idx="5523">0.343692838</cx:pt>
          <cx:pt idx="5524">-0.78142197700000005</cx:pt>
          <cx:pt idx="5525">0.83131527100000002</cx:pt>
          <cx:pt idx="5526">0.33811055499999998</cx:pt>
          <cx:pt idx="5527">1.429842729</cx:pt>
          <cx:pt idx="5528">-1.1129429239999999</cx:pt>
          <cx:pt idx="5529">-1.942749729</cx:pt>
          <cx:pt idx="5530">-0.58666973300000003</cx:pt>
          <cx:pt idx="5531">0.47745658800000002</cx:pt>
          <cx:pt idx="5532">-0.34997756299999999</cx:pt>
          <cx:pt idx="5533">-0.27354227800000003</cx:pt>
          <cx:pt idx="5534">0.41497854499999998</cx:pt>
          <cx:pt idx="5535">0.54392458200000005</cx:pt>
          <cx:pt idx="5536">1.6352666849999999</cx:pt>
          <cx:pt idx="5537">-1.29455824</cx:pt>
          <cx:pt idx="5538">-1.060962062</cx:pt>
          <cx:pt idx="5539">-1.265673093</cx:pt>
          <cx:pt idx="5540">-0.49349952800000002</cx:pt>
          <cx:pt idx="5541">-0.33658592300000001</cx:pt>
          <cx:pt idx="5542">-0.61294691000000001</cx:pt>
          <cx:pt idx="5543">1.900283664</cx:pt>
          <cx:pt idx="5544">0.91248561500000003</cx:pt>
          <cx:pt idx="5545">0.50629787500000001</cx:pt>
          <cx:pt idx="5546">0.65414755300000005</cx:pt>
          <cx:pt idx="5547">-1.861787123</cx:pt>
          <cx:pt idx="5548">0.25527875100000003</cx:pt>
          <cx:pt idx="5549">0.45818463799999998</cx:pt>
          <cx:pt idx="5550">0.93570725399999999</cx:pt>
          <cx:pt idx="5551">-0.84834374300000004</cx:pt>
          <cx:pt idx="5552">0.84941264999999999</cx:pt>
          <cx:pt idx="5553">0.71558597400000001</cx:pt>
          <cx:pt idx="5554">0.69996354400000005</cx:pt>
          <cx:pt idx="5555">-0.40569999800000001</cx:pt>
          <cx:pt idx="5556">1.097744756</cx:pt>
          <cx:pt idx="5557">-0.75108442900000005</cx:pt>
          <cx:pt idx="5558">0.061445462999999999</cx:pt>
          <cx:pt idx="5559">0.63564195700000004</cx:pt>
          <cx:pt idx="5560">0.485824694</cx:pt>
          <cx:pt idx="5561">-1.347405542</cx:pt>
          <cx:pt idx="5562">1.7573419400000001</cx:pt>
          <cx:pt idx="5563">0.36793421399999998</cx:pt>
          <cx:pt idx="5564">-1.4250973280000001</cx:pt>
          <cx:pt idx="5565">-1.2720187469999999</cx:pt>
          <cx:pt idx="5566">0.060917921</cx:pt>
          <cx:pt idx="5567">2.1075630730000001</cx:pt>
          <cx:pt idx="5568">1.766435333</cx:pt>
          <cx:pt idx="5569">1.073746941</cx:pt>
          <cx:pt idx="5570">1.574841068</cx:pt>
          <cx:pt idx="5571">-0.11597873</cx:pt>
          <cx:pt idx="5572">-0.90385150199999997</cx:pt>
          <cx:pt idx="5573">-1.228532671</cx:pt>
          <cx:pt idx="5574">0.415113497</cx:pt>
          <cx:pt idx="5575">1.0202177509999999</cx:pt>
          <cx:pt idx="5576">-0.87108906699999999</cx:pt>
          <cx:pt idx="5577">0.32899078999999998</cx:pt>
          <cx:pt idx="5578">-1.3596409949999999</cx:pt>
          <cx:pt idx="5579">0.268233261</cx:pt>
          <cx:pt idx="5580">-0.417065562</cx:pt>
          <cx:pt idx="5581">0.98691132699999995</cx:pt>
          <cx:pt idx="5582">2.4502272249999999</cx:pt>
          <cx:pt idx="5583">-0.75932860800000002</cx:pt>
          <cx:pt idx="5584">0.059592082999999997</cx:pt>
          <cx:pt idx="5585">0.395842366</cx:pt>
          <cx:pt idx="5586">-1.800334471</cx:pt>
          <cx:pt idx="5587">-0.56423569399999995</cx:pt>
          <cx:pt idx="5588">0.30483822500000002</cx:pt>
          <cx:pt idx="5589">0.412758087</cx:pt>
          <cx:pt idx="5590">0.42028262900000002</cx:pt>
          <cx:pt idx="5591">0.576243897</cx:pt>
          <cx:pt idx="5592">1.289792032</cx:pt>
          <cx:pt idx="5593">-0.25101958000000002</cx:pt>
          <cx:pt idx="5594">-0.050962725</cx:pt>
          <cx:pt idx="5595">0.84998495600000001</cx:pt>
          <cx:pt idx="5596">0.64112672000000004</cx:pt>
          <cx:pt idx="5597">-1.296605805</cx:pt>
          <cx:pt idx="5598">-0.40227880100000002</cx:pt>
          <cx:pt idx="5599">-0.46700967799999998</cx:pt>
          <cx:pt idx="5600">0.70284376500000001</cx:pt>
          <cx:pt idx="5601">0.37824672399999998</cx:pt>
          <cx:pt idx="5602">0.23356534500000001</cx:pt>
          <cx:pt idx="5603">0.82315001200000004</cx:pt>
          <cx:pt idx="5604">-1.5607484469999999</cx:pt>
          <cx:pt idx="5605">-0.96062317200000003</cx:pt>
          <cx:pt idx="5606">0.052019577999999997</cx:pt>
          <cx:pt idx="5607">-0.026634044999999999</cx:pt>
          <cx:pt idx="5608">0.83328343800000004</cx:pt>
          <cx:pt idx="5609">-0.739270015</cx:pt>
          <cx:pt idx="5610">0.74388510600000002</cx:pt>
          <cx:pt idx="5611">-0.86032973899999998</cx:pt>
          <cx:pt idx="5612">0.91352229299999999</cx:pt>
          <cx:pt idx="5613">-1.5152571960000001</cx:pt>
          <cx:pt idx="5614">-0.14058153300000001</cx:pt>
          <cx:pt idx="5615">-0.90432753099999996</cx:pt>
          <cx:pt idx="5616">0.035124557000000001</cx:pt>
          <cx:pt idx="5617">0.84384471000000005</cx:pt>
          <cx:pt idx="5618">-2.057252144</cx:pt>
          <cx:pt idx="5619">0.47491322899999999</cx:pt>
          <cx:pt idx="5620">-0.45256826100000003</cx:pt>
          <cx:pt idx="5621">2.0096526259999998</cx:pt>
          <cx:pt idx="5622">0.073528161999999994</cx:pt>
          <cx:pt idx="5623">-2.375198073</cx:pt>
          <cx:pt idx="5624">0.50769465999999996</cx:pt>
          <cx:pt idx="5625">-0.074785743000000002</cx:pt>
          <cx:pt idx="5626">0.48829046700000001</cx:pt>
          <cx:pt idx="5627">1.547439164</cx:pt>
          <cx:pt idx="5628">-0.61229046899999995</cx:pt>
          <cx:pt idx="5629">-0.51563429800000005</cx:pt>
          <cx:pt idx="5630">-0.12436470199999999</cx:pt>
          <cx:pt idx="5631">1.6435132429999999</cx:pt>
          <cx:pt idx="5632">2.023903883</cx:pt>
          <cx:pt idx="5633">-0.05749514</cx:pt>
          <cx:pt idx="5634">0.106781876</cx:pt>
          <cx:pt idx="5635">-1.137589551</cx:pt>
          <cx:pt idx="5636">0.97170915199999996</cx:pt>
          <cx:pt idx="5637">-1.4405605480000001</cx:pt>
          <cx:pt idx="5638">-1.386395898</cx:pt>
          <cx:pt idx="5639">-0.18858788600000001</cx:pt>
          <cx:pt idx="5640">0.78907136499999997</cx:pt>
          <cx:pt idx="5641">0.095995113000000007</cx:pt>
          <cx:pt idx="5642">-1.0026494800000001</cx:pt>
          <cx:pt idx="5643">-1.436028249</cx:pt>
          <cx:pt idx="5644">0.53339924000000005</cx:pt>
          <cx:pt idx="5645">1.0806332089999999</cx:pt>
          <cx:pt idx="5646">0.20680970400000001</cx:pt>
          <cx:pt idx="5647">0.56502441400000003</cx:pt>
          <cx:pt idx="5648">0.64347458199999996</cx:pt>
          <cx:pt idx="5649">1.4595791039999999</cx:pt>
          <cx:pt idx="5650">1.9129933969999999</cx:pt>
          <cx:pt idx="5651">1.372399409</cx:pt>
          <cx:pt idx="5652">0.83714295599999999</cx:pt>
          <cx:pt idx="5653">-1.333383666</cx:pt>
          <cx:pt idx="5654">1.532649669</cx:pt>
          <cx:pt idx="5655">-0.858036672</cx:pt>
          <cx:pt idx="5656">-2.2800388809999999</cx:pt>
          <cx:pt idx="5657">0.96781265800000005</cx:pt>
          <cx:pt idx="5658">-0.10177694399999999</cx:pt>
          <cx:pt idx="5659">-1.9882306679999999</cx:pt>
          <cx:pt idx="5660">1.2204595600000001</cx:pt>
          <cx:pt idx="5661">0.31447553299999997</cx:pt>
          <cx:pt idx="5662">-1.213537761</cx:pt>
          <cx:pt idx="5663">-0.35137834699999998</cx:pt>
          <cx:pt idx="5664">1.19539785</cx:pt>
          <cx:pt idx="5665">-1.561608697</cx:pt>
          <cx:pt idx="5666">-1.9185124579999999</cx:pt>
          <cx:pt idx="5667">1.0076954579999999</cx:pt>
          <cx:pt idx="5668">-1.3273304990000001</cx:pt>
          <cx:pt idx="5669">-0.81447351800000001</cx:pt>
          <cx:pt idx="5670">-0.19531053500000001</cx:pt>
          <cx:pt idx="5671">0.68436112199999999</cx:pt>
          <cx:pt idx="5672">0.16306738500000001</cx:pt>
          <cx:pt idx="5673">-0.68538518100000001</cx:pt>
          <cx:pt idx="5674">0.22003333</cx:pt>
          <cx:pt idx="5675">-0.045791753999999997</cx:pt>
          <cx:pt idx="5676">0.81112221100000004</cx:pt>
          <cx:pt idx="5677">-0.48706722499999999</cx:pt>
          <cx:pt idx="5678">-0.45786196800000001</cx:pt>
          <cx:pt idx="5679">0.35796117399999999</cx:pt>
          <cx:pt idx="5680">0.17778654699999999</cx:pt>
          <cx:pt idx="5681">-0.34778162600000001</cx:pt>
          <cx:pt idx="5682">1.3813973589999999</cx:pt>
          <cx:pt idx="5683">-0.024768456000000001</cx:pt>
          <cx:pt idx="5684">-0.54163656900000001</cx:pt>
          <cx:pt idx="5685">0.23140017500000001</cx:pt>
          <cx:pt idx="5686">-0.69639207199999997</cx:pt>
          <cx:pt idx="5687">-0.45547257600000002</cx:pt>
          <cx:pt idx="5688">0.89147685200000004</cx:pt>
          <cx:pt idx="5689">0.78101290199999995</cx:pt>
          <cx:pt idx="5690">-0.19294799100000001</cx:pt>
          <cx:pt idx="5691">0.65805612499999999</cx:pt>
          <cx:pt idx="5692">-1.6501175669999999</cx:pt>
          <cx:pt idx="5693">-0.33549114600000002</cx:pt>
          <cx:pt idx="5694">-2.3693648029999999</cx:pt>
          <cx:pt idx="5695">0.28519388499999998</cx:pt>
          <cx:pt idx="5696">-0.73368502700000005</cx:pt>
          <cx:pt idx="5697">1.444928572</cx:pt>
          <cx:pt idx="5698">0.123401336</cx:pt>
          <cx:pt idx="5699">1.6129360189999999</cx:pt>
          <cx:pt idx="5700">0.40353970900000002</cx:pt>
          <cx:pt idx="5701">-1.101130266</cx:pt>
          <cx:pt idx="5702">0.88332817299999999</cx:pt>
          <cx:pt idx="5703">1.0210000029999999</cx:pt>
          <cx:pt idx="5704">0.088206892999999995</cx:pt>
          <cx:pt idx="5705">-0.81065705200000004</cx:pt>
          <cx:pt idx="5706">-0.44284310399999999</cx:pt>
          <cx:pt idx="5707">0.69696573699999997</cx:pt>
          <cx:pt idx="5708">-1.506994731</cx:pt>
          <cx:pt idx="5709">-0.46642571300000002</cx:pt>
          <cx:pt idx="5710">-0.58432238199999997</cx:pt>
          <cx:pt idx="5711">1.7233769670000001</cx:pt>
          <cx:pt idx="5712">-0.315850564</cx:pt>
          <cx:pt idx="5713">1.1500565570000001</cx:pt>
          <cx:pt idx="5714">-0.23640160399999999</cx:pt>
          <cx:pt idx="5715">-1.02486002</cx:pt>
          <cx:pt idx="5716">-0.89438697599999994</cx:pt>
          <cx:pt idx="5717">-0.040927700999999997</cx:pt>
          <cx:pt idx="5718">0.18198937200000001</cx:pt>
          <cx:pt idx="5719">0.74735599900000005</cx:pt>
          <cx:pt idx="5720">-0.051530047000000002</cx:pt>
          <cx:pt idx="5721">-1.4588309530000001</cx:pt>
          <cx:pt idx="5722">0.97657534000000001</cx:pt>
          <cx:pt idx="5723">-0.38265787699999998</cx:pt>
          <cx:pt idx="5724">0.64519622700000001</cx:pt>
          <cx:pt idx="5725">0.29814502599999998</cx:pt>
          <cx:pt idx="5726">-0.42115043800000002</cx:pt>
          <cx:pt idx="5727">0.518604387</cx:pt>
          <cx:pt idx="5728">0.153453173</cx:pt>
          <cx:pt idx="5729">-0.89131398299999998</cx:pt>
          <cx:pt idx="5730">-0.81988907899999997</cx:pt>
          <cx:pt idx="5731">-1.0617525860000001</cx:pt>
          <cx:pt idx="5732">1.807746579</cx:pt>
          <cx:pt idx="5733">0.81158888100000004</cx:pt>
          <cx:pt idx="5734">0.92262080599999996</cx:pt>
          <cx:pt idx="5735">-1.7193491400000001</cx:pt>
          <cx:pt idx="5736">-0.17558258299999999</cx:pt>
          <cx:pt idx="5737">-0.293650309</cx:pt>
          <cx:pt idx="5738">0.38496419100000001</cx:pt>
          <cx:pt idx="5739">-0.68956995200000004</cx:pt>
          <cx:pt idx="5740">-2.2063564200000001</cx:pt>
          <cx:pt idx="5741">-1.662644944</cx:pt>
          <cx:pt idx="5742">1.2917710389999999</cx:pt>
          <cx:pt idx="5743">-1.452026043</cx:pt>
          <cx:pt idx="5744">2.7264111770000001</cx:pt>
          <cx:pt idx="5745">0.22538017699999999</cx:pt>
          <cx:pt idx="5746">-0.57759923099999999</cx:pt>
          <cx:pt idx="5747">-0.74378418099999999</cx:pt>
          <cx:pt idx="5748">-1.174785848</cx:pt>
          <cx:pt idx="5749">0.76902605000000002</cx:pt>
          <cx:pt idx="5750">-0.20183035399999999</cx:pt>
          <cx:pt idx="5751">0.077645145999999998</cx:pt>
          <cx:pt idx="5752">1.1237879019999999</cx:pt>
          <cx:pt idx="5753">-0.12361258899999999</cx:pt>
          <cx:pt idx="5754">-0.30156555899999998</cx:pt>
          <cx:pt idx="5755">0.086547389000000002</cx:pt>
          <cx:pt idx="5756">-0.31991695199999998</cx:pt>
          <cx:pt idx="5757">-1.1167156620000001</cx:pt>
          <cx:pt idx="5758">-0.308415457</cx:pt>
          <cx:pt idx="5759">-1.5730189210000001</cx:pt>
          <cx:pt idx="5760">0.36182857600000001</cx:pt>
          <cx:pt idx="5761">0.42891045999999999</cx:pt>
          <cx:pt idx="5762">0.35372308000000002</cx:pt>
          <cx:pt idx="5763">0.75480777899999996</cx:pt>
          <cx:pt idx="5764">-0.39274394000000001</cx:pt>
          <cx:pt idx="5765">-1.608575775</cx:pt>
          <cx:pt idx="5766">-0.97590559200000004</cx:pt>
          <cx:pt idx="5767">1.341656808</cx:pt>
          <cx:pt idx="5768">-1.1816647689999999</cx:pt>
          <cx:pt idx="5769">-1.3427926459999999</cx:pt>
          <cx:pt idx="5770">-0.88414826499999999</cx:pt>
          <cx:pt idx="5771">-0.40898050800000002</cx:pt>
          <cx:pt idx="5772">-1.5400749229999999</cx:pt>
          <cx:pt idx="5773">2.1050027710000001</cx:pt>
          <cx:pt idx="5774">-0.28878705100000002</cx:pt>
          <cx:pt idx="5775">-0.22400724399999999</cx:pt>
          <cx:pt idx="5776">2.3099341660000001</cx:pt>
          <cx:pt idx="5777">0.235316469</cx:pt>
          <cx:pt idx="5778">0.82060692099999999</cx:pt>
          <cx:pt idx="5779">0.10908709900000001</cx:pt>
          <cx:pt idx="5780">2.074288278</cx:pt>
          <cx:pt idx="5781">0.79493205099999997</cx:pt>
          <cx:pt idx="5782">-1.13719419</cx:pt>
          <cx:pt idx="5783">0.22307889</cx:pt>
          <cx:pt idx="5784">-0.043792414000000002</cx:pt>
          <cx:pt idx="5785">0.33103074700000001</cx:pt>
          <cx:pt idx="5786">-1.045666472</cx:pt>
          <cx:pt idx="5787">0.79218940500000001</cx:pt>
          <cx:pt idx="5788">-0.36269861399999997</cx:pt>
          <cx:pt idx="5789">-0.50875578300000002</cx:pt>
          <cx:pt idx="5790">0.62122510099999995</cx:pt>
          <cx:pt idx="5791">0.88774295800000003</cx:pt>
          <cx:pt idx="5792">2.1244170150000001</cx:pt>
          <cx:pt idx="5793">-0.752795985</cx:pt>
          <cx:pt idx="5794">-0.20720775899999999</cx:pt>
          <cx:pt idx="5795">-1.383817283</cx:pt>
          <cx:pt idx="5796">-0.14357217799999999</cx:pt>
          <cx:pt idx="5797">1.1790871570000001</cx:pt>
          <cx:pt idx="5798">0.267254029</cx:pt>
          <cx:pt idx="5799">1.514311736</cx:pt>
          <cx:pt idx="5800">1.3973140260000001</cx:pt>
          <cx:pt idx="5801">-0.48584461200000001</cx:pt>
          <cx:pt idx="5802">1.8190702759999999</cx:pt>
          <cx:pt idx="5803">-0.32101197300000001</cx:pt>
          <cx:pt idx="5804">-0.65753676100000003</cx:pt>
          <cx:pt idx="5805">-1.690828733</cx:pt>
          <cx:pt idx="5806">-0.38961957899999999</cx:pt>
          <cx:pt idx="5807">0.57693240800000001</cx:pt>
          <cx:pt idx="5808">0.497562701</cx:pt>
          <cx:pt idx="5809">0.96186024400000003</cx:pt>
          <cx:pt idx="5810">0.098468855999999994</cx:pt>
          <cx:pt idx="5811">-0.228568154</cx:pt>
          <cx:pt idx="5812">0.67319924900000006</cx:pt>
          <cx:pt idx="5813">0.030140601999999999</cx:pt>
          <cx:pt idx="5814">-0.94966751500000002</cx:pt>
          <cx:pt idx="5815">1.030421034</cx:pt>
          <cx:pt idx="5816">1.158304459</cx:pt>
          <cx:pt idx="5817">-0.027481957000000001</cx:pt>
          <cx:pt idx="5818">0.26422850399999998</cx:pt>
          <cx:pt idx="5819">1.372832925</cx:pt>
          <cx:pt idx="5820">-1.014986207</cx:pt>
          <cx:pt idx="5821">1.251099221</cx:pt>
          <cx:pt idx="5822">0.50988211999999999</cx:pt>
          <cx:pt idx="5823">0.98789901899999999</cx:pt>
          <cx:pt idx="5824">1.6635802239999999</cx:pt>
          <cx:pt idx="5825">0.30853724999999999</cx:pt>
          <cx:pt idx="5826">0.87167985400000003</cx:pt>
          <cx:pt idx="5827">0.11680644599999999</cx:pt>
          <cx:pt idx="5828">-0.25425614800000002</cx:pt>
          <cx:pt idx="5829">0.192966217</cx:pt>
          <cx:pt idx="5830">-0.113584396</cx:pt>
          <cx:pt idx="5831">-0.84024070699999998</cx:pt>
          <cx:pt idx="5832">-1.6994449110000001</cx:pt>
          <cx:pt idx="5833">-0.088236631999999995</cx:pt>
          <cx:pt idx="5834">-1.9541065719999999</cx:pt>
          <cx:pt idx="5835">-2.1361462260000001</cx:pt>
          <cx:pt idx="5836">1.8536874350000001</cx:pt>
          <cx:pt idx="5837">-1.165083863</cx:pt>
          <cx:pt idx="5838">0.11897443000000001</cx:pt>
          <cx:pt idx="5839">0.75937242699999996</cx:pt>
          <cx:pt idx="5840">0.16917575200000001</cx:pt>
          <cx:pt idx="5841">0.73027267900000004</cx:pt>
          <cx:pt idx="5842">1.3202744120000001</cx:pt>
          <cx:pt idx="5843">-0.98300813600000003</cx:pt>
          <cx:pt idx="5844">0.27219922099999999</cx:pt>
          <cx:pt idx="5845">-2.238188466</cx:pt>
          <cx:pt idx="5846">0.76525170399999998</cx:pt>
          <cx:pt idx="5847">0.58994462400000003</cx:pt>
          <cx:pt idx="5848">-0.40590345900000002</cx:pt>
          <cx:pt idx="5849">1.0848115469999999</cx:pt>
          <cx:pt idx="5850">0.45920391399999999</cx:pt>
          <cx:pt idx="5851">-0.59394912300000002</cx:pt>
          <cx:pt idx="5852">-0.65123949199999998</cx:pt>
          <cx:pt idx="5853">-1.050032895</cx:pt>
          <cx:pt idx="5854">-0.282621927</cx:pt>
          <cx:pt idx="5855">-0.13702851699999999</cx:pt>
          <cx:pt idx="5856">0.30735471399999997</cx:pt>
          <cx:pt idx="5857">2.043823309</cx:pt>
          <cx:pt idx="5858">0.64533161299999997</cx:pt>
          <cx:pt idx="5859">-1.2219166109999999</cx:pt>
          <cx:pt idx="5860">0.55325561499999998</cx:pt>
          <cx:pt idx="5861">-0.34420775199999998</cx:pt>
          <cx:pt idx="5862">2.4763580919999999</cx:pt>
          <cx:pt idx="5863">-1.1974022440000001</cx:pt>
          <cx:pt idx="5864">0.063321753999999994</cx:pt>
          <cx:pt idx="5865">-1.346436014</cx:pt>
          <cx:pt idx="5866">-0.30541473699999999</cx:pt>
          <cx:pt idx="5867">0.72284291499999997</cx:pt>
          <cx:pt idx="5868">-1.0318359479999999</cx:pt>
          <cx:pt idx="5869">-0.52202370899999995</cx:pt>
          <cx:pt idx="5870">-0.50753252400000004</cx:pt>
          <cx:pt idx="5871">-0.96643175800000003</cx:pt>
          <cx:pt idx="5872">-0.51728900200000005</cx:pt>
          <cx:pt idx="5873">-1.312028612</cx:pt>
          <cx:pt idx="5874">1.9461408060000001</cx:pt>
          <cx:pt idx="5875">-0.30907059799999997</cx:pt>
          <cx:pt idx="5876">-0.51868326399999998</cx:pt>
          <cx:pt idx="5877">0.47912836800000003</cx:pt>
          <cx:pt idx="5878">-0.31197262399999998</cx:pt>
          <cx:pt idx="5879">-1.402255509</cx:pt>
          <cx:pt idx="5880">0.62289562099999995</cx:pt>
          <cx:pt idx="5881">-0.32910534299999999</cx:pt>
          <cx:pt idx="5882">0.35231249799999997</cx:pt>
          <cx:pt idx="5883">-1.1948593359999999</cx:pt>
          <cx:pt idx="5884">1.571804041</cx:pt>
          <cx:pt idx="5885">-0.54886718899999998</cx:pt>
          <cx:pt idx="5886">0.609191602</cx:pt>
          <cx:pt idx="5887">-0.313039811</cx:pt>
          <cx:pt idx="5888">-0.90593685300000004</cx:pt>
          <cx:pt idx="5889">-1.5821907639999999</cx:pt>
          <cx:pt idx="5890">-0.85922522000000001</cx:pt>
          <cx:pt idx="5891">-0.70409973199999998</cx:pt>
          <cx:pt idx="5892">-0.60234390400000004</cx:pt>
          <cx:pt idx="5893">-0.43727149199999998</cx:pt>
          <cx:pt idx="5894">0.42252905800000001</cx:pt>
          <cx:pt idx="5895">0.27158903099999998</cx:pt>
          <cx:pt idx="5896">1.097333245</cx:pt>
          <cx:pt idx="5897">-2.4948018439999999</cx:pt>
          <cx:pt idx="5898">0.35783994400000002</cx:pt>
          <cx:pt idx="5899">0.17368651299999999</cx:pt>
          <cx:pt idx="5900">0.47396148100000002</cx:pt>
          <cx:pt idx="5901">1.2698160329999999</cx:pt>
          <cx:pt idx="5902">-0.69183610900000003</cx:pt>
          <cx:pt idx="5903">1.0558667960000001</cx:pt>
          <cx:pt idx="5904">0.16269133999999999</cx:pt>
          <cx:pt idx="5905">-0.12614788900000001</cx:pt>
          <cx:pt idx="5906">0.28061288400000001</cx:pt>
          <cx:pt idx="5907">-0.38490451599999997</cx:pt>
          <cx:pt idx="5908">0.54162793300000001</cx:pt>
          <cx:pt idx="5909">-0.10831734899999999</cx:pt>
          <cx:pt idx="5910">0.244487179</cx:pt>
          <cx:pt idx="5911">0.59995665200000003</cx:pt>
          <cx:pt idx="5912">1.2960021150000001</cx:pt>
          <cx:pt idx="5913">-0.80194890600000002</cx:pt>
          <cx:pt idx="5914">-0.77950171700000004</cx:pt>
          <cx:pt idx="5915">1.2511541799999999</cx:pt>
          <cx:pt idx="5916">-0.052954859</cx:pt>
          <cx:pt idx="5917">1.0484061330000001</cx:pt>
          <cx:pt idx="5918">0.920132375</cx:pt>
          <cx:pt idx="5919">0.27947835599999998</cx:pt>
          <cx:pt idx="5920">0.399921415</cx:pt>
          <cx:pt idx="5921">1.4901636140000001</cx:pt>
          <cx:pt idx="5922">-0.22844152200000001</cx:pt>
          <cx:pt idx="5923">1.0027147219999999</cx:pt>
          <cx:pt idx="5924">-0.24220628199999999</cx:pt>
          <cx:pt idx="5925">1.0007365070000001</cx:pt>
          <cx:pt idx="5926">-0.077715504000000005</cx:pt>
          <cx:pt idx="5927">0.067424643000000006</cx:pt>
          <cx:pt idx="5928">-1.706707398</cx:pt>
          <cx:pt idx="5929">-0.37026388599999999</cx:pt>
          <cx:pt idx="5930">-0.75531147499999995</cx:pt>
          <cx:pt idx="5931">1.2907556469999999</cx:pt>
          <cx:pt idx="5932">0.84333254000000002</cx:pt>
          <cx:pt idx="5933">-1.2732552420000001</cx:pt>
          <cx:pt idx="5934">1.6662563379999999</cx:pt>
          <cx:pt idx="5935">0.42470101100000002</cx:pt>
          <cx:pt idx="5936">-0.05438954</cx:pt>
          <cx:pt idx="5937">1.193635263</cx:pt>
          <cx:pt idx="5938">0.28894161499999998</cx:pt>
          <cx:pt idx="5939">0.18410647499999999</cx:pt>
          <cx:pt idx="5940">-0.58774608299999997</cx:pt>
          <cx:pt idx="5941">0.75417452699999998</cx:pt>
          <cx:pt idx="5942">-0.82346937799999997</cx:pt>
          <cx:pt idx="5943">1.5009688050000001</cx:pt>
          <cx:pt idx="5944">1.668061939</cx:pt>
          <cx:pt idx="5945">-0.74911161900000001</cx:pt>
          <cx:pt idx="5946">-0.23437599200000001</cx:pt>
          <cx:pt idx="5947">-1.9516451260000001</cx:pt>
          <cx:pt idx="5948">0.262100903</cx:pt>
          <cx:pt idx="5949">0.45098365699999998</cx:pt>
          <cx:pt idx="5950">-0.30131201800000001</cx:pt>
          <cx:pt idx="5951">-0.26275043399999998</cx:pt>
          <cx:pt idx="5952">0.478492533</cx:pt>
          <cx:pt idx="5953">-0.99720880300000003</cx:pt>
          <cx:pt idx="5954">-1.8070794640000001</cx:pt>
          <cx:pt idx="5955">0.000227412</cx:pt>
          <cx:pt idx="5956">0.93704400200000004</cx:pt>
          <cx:pt idx="5957">1.5974577459999999</cx:pt>
          <cx:pt idx="5958">-0.48799067899999998</cx:pt>
          <cx:pt idx="5959">1.359128747</cx:pt>
          <cx:pt idx="5960">-0.30025459399999999</cx:pt>
          <cx:pt idx="5961">1.2955089259999999</cx:pt>
          <cx:pt idx="5962">-0.20165106899999999</cx:pt>
          <cx:pt idx="5963">-0.53604026900000001</cx:pt>
          <cx:pt idx="5964">0.90163349999999998</cx:pt>
          <cx:pt idx="5965">-1.450778635</cx:pt>
          <cx:pt idx="5966">-0.35882224699999998</cx:pt>
          <cx:pt idx="5967">-0.73480801500000004</cx:pt>
          <cx:pt idx="5968">0.53467338600000003</cx:pt>
          <cx:pt idx="5969">-1.3291684960000001</cx:pt>
          <cx:pt idx="5970">-0.198927458</cx:pt>
          <cx:pt idx="5971">0.94000596000000003</cx:pt>
          <cx:pt idx="5972">-1.0764658250000001</cx:pt>
          <cx:pt idx="5973">0.49803435899999998</cx:pt>
          <cx:pt idx="5974">-1.2165792419999999</cx:pt>
          <cx:pt idx="5975">-0.59188971000000001</cx:pt>
          <cx:pt idx="5976">-1.273973818</cx:pt>
          <cx:pt idx="5977">0.209571539</cx:pt>
          <cx:pt idx="5978">1.498292956</cx:pt>
          <cx:pt idx="5979">1.0477005319999999</cx:pt>
          <cx:pt idx="5980">0.36943904399999999</cx:pt>
          <cx:pt idx="5981">0.70248294099999997</cx:pt>
          <cx:pt idx="5982">0.18926026900000001</cx:pt>
          <cx:pt idx="5983">0.336556044</cx:pt>
          <cx:pt idx="5984">0.68305321900000004</cx:pt>
          <cx:pt idx="5985">0.96495282199999999</cx:pt>
          <cx:pt idx="5986">-2.1280967890000002</cx:pt>
          <cx:pt idx="5987">-0.95989528400000002</cx:pt>
          <cx:pt idx="5988">-0.761088918</cx:pt>
          <cx:pt idx="5989">-0.78983286200000002</cx:pt>
          <cx:pt idx="5990">0.21913632599999999</cx:pt>
          <cx:pt idx="5991">0.46947825700000001</cx:pt>
          <cx:pt idx="5992">-0.47733576</cx:pt>
          <cx:pt idx="5993">1.07060453</cx:pt>
          <cx:pt idx="5994">0.329396099</cx:pt>
          <cx:pt idx="5995">-1.329599924</cx:pt>
          <cx:pt idx="5996">-1.422174643</cx:pt>
          <cx:pt idx="5997">-1.1283210990000001</cx:pt>
          <cx:pt idx="5998">-0.51364547100000002</cx:pt>
          <cx:pt idx="5999">-0.122011895</cx:pt>
          <cx:pt idx="6000">1.0608081920000001</cx:pt>
          <cx:pt idx="6001">0.36111605299999999</cx:pt>
          <cx:pt idx="6002">-0.262653998</cx:pt>
          <cx:pt idx="6003">-0.29354646499999998</cx:pt>
          <cx:pt idx="6004">-2.3446142700000001</cx:pt>
          <cx:pt idx="6005">1.3619470629999999</cx:pt>
          <cx:pt idx="6006">-1.0959309429999999</cx:pt>
          <cx:pt idx="6007">-0.92582810900000001</cx:pt>
          <cx:pt idx="6008">-0.70545281299999996</cx:pt>
          <cx:pt idx="6009">-0.058916727000000002</cx:pt>
          <cx:pt idx="6010">0.66942627300000002</cx:pt>
          <cx:pt idx="6011">-1.012908245</cx:pt>
          <cx:pt idx="6012">0.59290277400000002</cx:pt>
          <cx:pt idx="6013">-0.67653338900000004</cx:pt>
          <cx:pt idx="6014">-1.4444478000000001</cx:pt>
          <cx:pt idx="6015">0.67852427800000004</cx:pt>
          <cx:pt idx="6016">1.966447684</cx:pt>
          <cx:pt idx="6017">-0.58576151700000001</cx:pt>
          <cx:pt idx="6018">-0.93507164099999995</cx:pt>
          <cx:pt idx="6019">0.70752221599999998</cx:pt>
          <cx:pt idx="6020">-0.090442395999999994</cx:pt>
          <cx:pt idx="6021">1.4141202020000001</cx:pt>
          <cx:pt idx="6022">-0.42530223</cx:pt>
          <cx:pt idx="6023">0.71119580100000002</cx:pt>
          <cx:pt idx="6024">0.30524891900000001</cx:pt>
          <cx:pt idx="6025">0.22121011700000001</cx:pt>
          <cx:pt idx="6026">0.36501665300000002</cx:pt>
          <cx:pt idx="6027">0.79447828899999995</cx:pt>
          <cx:pt idx="6028">1.8716933309999999</cx:pt>
          <cx:pt idx="6029">0.52789881999999999</cx:pt>
          <cx:pt idx="6030">-0.063289787</cx:pt>
          <cx:pt idx="6031">-0.224842603</cx:pt>
          <cx:pt idx="6032">0.53930393399999998</cx:pt>
          <cx:pt idx="6033">-0.47996935400000001</cx:pt>
          <cx:pt idx="6034">0.064432181000000005</cx:pt>
          <cx:pt idx="6035">-0.35382798399999998</cx:pt>
          <cx:pt idx="6036">-0.014445814</cx:pt>
          <cx:pt idx="6037">-0.60961547199999999</cx:pt>
          <cx:pt idx="6038">1.0736767270000001</cx:pt>
          <cx:pt idx="6039">-1.163062695</cx:pt>
          <cx:pt idx="6040">-0.454453836</cx:pt>
          <cx:pt idx="6041">-1.5046257279999999</cx:pt>
          <cx:pt idx="6042">-1.146032146</cx:pt>
          <cx:pt idx="6043">0.42347632899999998</cx:pt>
          <cx:pt idx="6044">1.1756032279999999</cx:pt>
          <cx:pt idx="6045">0.45743512800000002</cx:pt>
          <cx:pt idx="6046">0.75146401399999996</cx:pt>
          <cx:pt idx="6047">-2.353953701</cx:pt>
          <cx:pt idx="6048">0.93108847500000003</cx:pt>
          <cx:pt idx="6049">1.3599930149999999</cx:pt>
          <cx:pt idx="6050">-1.3342375399999999</cx:pt>
          <cx:pt idx="6051">-1.7390508119999999</cx:pt>
          <cx:pt idx="6052">-0.90052250899999997</cx:pt>
          <cx:pt idx="6053">0.73261632700000001</cx:pt>
          <cx:pt idx="6054">-1.736840419</cx:pt>
          <cx:pt idx="6055">-0.80351808199999997</cx:pt>
          <cx:pt idx="6056">0.27621180499999998</cx:pt>
          <cx:pt idx="6057">0.48939215899999999</cx:pt>
          <cx:pt idx="6058">-1.0402273820000001</cx:pt>
          <cx:pt idx="6059">-0.64411180099999998</cx:pt>
          <cx:pt idx="6060">0.31849324699999998</cx:pt>
          <cx:pt idx="6061">2.5133172209999999</cx:pt>
          <cx:pt idx="6062">-0.036742140999999999</cx:pt>
          <cx:pt idx="6063">1.120094513</cx:pt>
          <cx:pt idx="6064">1.0439696860000001</cx:pt>
          <cx:pt idx="6065">-1.9371212879999999</cx:pt>
          <cx:pt idx="6066">-1.7844878179999999</cx:pt>
          <cx:pt idx="6067">-0.28229691099999998</cx:pt>
          <cx:pt idx="6068">-0.175552707</cx:pt>
          <cx:pt idx="6069">0.26239163500000001</cx:pt>
          <cx:pt idx="6070">0.34426801600000001</cx:pt>
          <cx:pt idx="6071">-0.024205905</cx:pt>
          <cx:pt idx="6072">0.44080164300000002</cx:pt>
          <cx:pt idx="6073">1.6368301629999999</cx:pt>
          <cx:pt idx="6074">-0.94940989099999995</cx:pt>
          <cx:pt idx="6075">-2.5950794739999998</cx:pt>
          <cx:pt idx="6076">-1.2746397780000001</cx:pt>
          <cx:pt idx="6077">-0.56676784099999999</cx:pt>
          <cx:pt idx="6078">0.097554762000000003</cx:pt>
          <cx:pt idx="6079">0.77692972199999999</cx:pt>
          <cx:pt idx="6080">0.34526183700000002</cx:pt>
          <cx:pt idx="6081">-0.077666948</cx:pt>
          <cx:pt idx="6082">-0.079224474000000003</cx:pt>
          <cx:pt idx="6083">0.98921996000000001</cx:pt>
          <cx:pt idx="6084">0.474956396</cx:pt>
          <cx:pt idx="6085">0.26418050599999998</cx:pt>
          <cx:pt idx="6086">0.31249782599999998</cx:pt>
          <cx:pt idx="6087">-1.9407141020000001</cx:pt>
          <cx:pt idx="6088">-0.64881537199999995</cx:pt>
          <cx:pt idx="6089">-0.33680668699999999</cx:pt>
          <cx:pt idx="6090">0.089397115999999999</cx:pt>
          <cx:pt idx="6091">2.405703184</cx:pt>
          <cx:pt idx="6092">0.245010163</cx:pt>
          <cx:pt idx="6093">-0.27766313100000001</cx:pt>
          <cx:pt idx="6094">0.40740836499999999</cx:pt>
          <cx:pt idx="6095">0.354656578</cx:pt>
          <cx:pt idx="6096">-0.047296784000000001</cx:pt>
          <cx:pt idx="6097">-1.1669757220000001</cx:pt>
          <cx:pt idx="6098">2.1688222609999999</cx:pt>
          <cx:pt idx="6099">0.27100155999999997</cx:pt>
          <cx:pt idx="6100">-1.4008488830000001</cx:pt>
          <cx:pt idx="6101">-0.054496475000000003</cx:pt>
          <cx:pt idx="6102">-0.98197297900000002</cx:pt>
          <cx:pt idx="6103">0.90458706700000002</cx:pt>
          <cx:pt idx="6104">-0.65920049000000003</cx:pt>
          <cx:pt idx="6105">1.8294692509999999</cx:pt>
          <cx:pt idx="6106">-0.91902570800000005</cx:pt>
          <cx:pt idx="6107">-1.113000333</cx:pt>
          <cx:pt idx="6108">1.233700198</cx:pt>
          <cx:pt idx="6109">-0.099920415999999998</cx:pt>
          <cx:pt idx="6110">0.65477645900000003</cx:pt>
          <cx:pt idx="6111">0.64826171499999996</cx:pt>
          <cx:pt idx="6112">0.060735649000000003</cx:pt>
          <cx:pt idx="6113">0.20159971099999999</cx:pt>
          <cx:pt idx="6114">0.54568662099999998</cx:pt>
          <cx:pt idx="6115">-1.154051889</cx:pt>
          <cx:pt idx="6116">-0.052100615000000003</cx:pt>
          <cx:pt idx="6117">-0.67399205799999995</cx:pt>
          <cx:pt idx="6118">1.2067690659999999</cx:pt>
          <cx:pt idx="6119">-0.49346214599999999</cx:pt>
          <cx:pt idx="6120">-1.0664711010000001</cx:pt>
          <cx:pt idx="6121">-0.43199518100000001</cx:pt>
          <cx:pt idx="6122">0.032219852</cx:pt>
          <cx:pt idx="6123">-0.232695768</cx:pt>
          <cx:pt idx="6124">-1.3186427169999999</cx:pt>
          <cx:pt idx="6125">3.211804812</cx:pt>
          <cx:pt idx="6126">-1.1328273710000001</cx:pt>
          <cx:pt idx="6127">0.72154114899999999</cx:pt>
          <cx:pt idx="6128">-0.31218770800000001</cx:pt>
          <cx:pt idx="6129">-0.17595804700000001</cx:pt>
          <cx:pt idx="6130">-1.4684091619999999</cx:pt>
          <cx:pt idx="6131">-1.0606177429999999</cx:pt>
          <cx:pt idx="6132">0.120250551</cx:pt>
          <cx:pt idx="6133">0.067489212000000007</cx:pt>
          <cx:pt idx="6134">0.050528144999999997</cx:pt>
          <cx:pt idx="6135">1.46685051</cx:pt>
          <cx:pt idx="6136">0.984106378</cx:pt>
          <cx:pt idx="6137">-0.38298047499999999</cx:pt>
          <cx:pt idx="6138">-1.0795306819999999</cx:pt>
          <cx:pt idx="6139">-0.0070970190000000004</cx:pt>
          <cx:pt idx="6140">0.75415177600000005</cx:pt>
          <cx:pt idx="6141">-0.215556514</cx:pt>
          <cx:pt idx="6142">0.45678958200000003</cx:pt>
          <cx:pt idx="6143">-0.55271584200000001</cx:pt>
          <cx:pt idx="6144">-0.53908498100000002</cx:pt>
          <cx:pt idx="6145">0.73875948000000002</cx:pt>
          <cx:pt idx="6146">1.0303164330000001</cx:pt>
          <cx:pt idx="6147">-1.22197891</cx:pt>
          <cx:pt idx="6148">0.38636888400000002</cx:pt>
          <cx:pt idx="6149">2.4339168770000001</cx:pt>
          <cx:pt idx="6150">-0.97549176999999998</cx:pt>
          <cx:pt idx="6151">1.4266269090000001</cx:pt>
          <cx:pt idx="6152">-2.8320363340000001</cx:pt>
          <cx:pt idx="6153">-0.37425778900000001</cx:pt>
          <cx:pt idx="6154">1.3295543480000001</cx:pt>
          <cx:pt idx="6155">0.91913460700000005</cx:pt>
          <cx:pt idx="6156">0.93311917600000005</cx:pt>
          <cx:pt idx="6157">-1.7378668530000001</cx:pt>
          <cx:pt idx="6158">0.029207230000000001</cx:pt>
          <cx:pt idx="6159">0.35791532700000001</cx:pt>
          <cx:pt idx="6160">1.570176099</cx:pt>
          <cx:pt idx="6161">0.41424335800000001</cx:pt>
          <cx:pt idx="6162">1.4067303769999999</cx:pt>
          <cx:pt idx="6163">-1.445172205</cx:pt>
          <cx:pt idx="6164">-0.094884581999999995</cx:pt>
          <cx:pt idx="6165">-0.90140214200000002</cx:pt>
          <cx:pt idx="6166">-0.44435148699999999</cx:pt>
          <cx:pt idx="6167">0.038412716</cx:pt>
          <cx:pt idx="6168">1.728494389</cx:pt>
          <cx:pt idx="6169">-1.9027896660000001</cx:pt>
          <cx:pt idx="6170">-0.43808747399999998</cx:pt>
          <cx:pt idx="6171">0.21089975</cx:pt>
          <cx:pt idx="6172">-0.98917368100000003</cx:pt>
          <cx:pt idx="6173">0.58489941000000001</cx:pt>
          <cx:pt idx="6174">-0.26455361599999999</cx:pt>
          <cx:pt idx="6175">0.76429791700000005</cx:pt>
          <cx:pt idx="6176">-1.18821058</cx:pt>
          <cx:pt idx="6177">-0.70085229900000001</cx:pt>
          <cx:pt idx="6178">-0.41583356199999999</cx:pt>
          <cx:pt idx="6179">0.816606999</cx:pt>
          <cx:pt idx="6180">-0.043683541999999999</cx:pt>
          <cx:pt idx="6181">0.89669159899999995</cx:pt>
          <cx:pt idx="6182">-1.2820704510000001</cx:pt>
          <cx:pt idx="6183">-0.36787669899999997</cx:pt>
          <cx:pt idx="6184">1.0961623460000001</cx:pt>
          <cx:pt idx="6185">-1.194180883</cx:pt>
          <cx:pt idx="6186">-0.124315562</cx:pt>
          <cx:pt idx="6187">-0.58974121199999996</cx:pt>
          <cx:pt idx="6188">-1.5800722659999999</cx:pt>
          <cx:pt idx="6189">-0.49248046600000001</cx:pt>
          <cx:pt idx="6190">-0.34712417299999998</cx:pt>
          <cx:pt idx="6191">-0.16070538300000001</cx:pt>
          <cx:pt idx="6192">-0.51163818299999997</cx:pt>
          <cx:pt idx="6193">1.970098401</cx:pt>
          <cx:pt idx="6194">-0.13060786199999999</cx:pt>
          <cx:pt idx="6195">-0.26128678700000002</cx:pt>
          <cx:pt idx="6196">0.75658944699999997</cx:pt>
          <cx:pt idx="6197">-0.48260404299999998</cx:pt>
          <cx:pt idx="6198">-0.033822142999999999</cx:pt>
          <cx:pt idx="6199">-0.29169546400000002</cx:pt>
          <cx:pt idx="6200">1.041055896</cx:pt>
          <cx:pt idx="6201">0.63445206499999995</cx:pt>
          <cx:pt idx="6202">-0.166046371</cx:pt>
          <cx:pt idx="6203">1.5805192290000001</cx:pt>
          <cx:pt idx="6204">-0.25451365399999998</cx:pt>
          <cx:pt idx="6205">0.19987796399999999</cx:pt>
          <cx:pt idx="6206">-1.029794133</cx:pt>
          <cx:pt idx="6207">0.60335018299999998</cx:pt>
          <cx:pt idx="6208">0.49304662300000002</cx:pt>
          <cx:pt idx="6209">0.28749861999999998</cx:pt>
          <cx:pt idx="6210">-0.61925983900000003</cx:pt>
          <cx:pt idx="6211">-1.6878097700000001</cx:pt>
          <cx:pt idx="6212">0.53529186699999998</cx:pt>
          <cx:pt idx="6213">0.52593163399999998</cx:pt>
          <cx:pt idx="6214">0.22522313199999999</cx:pt>
          <cx:pt idx="6215">-0.27949529099999998</cx:pt>
          <cx:pt idx="6216">-0.98383312000000001</cx:pt>
          <cx:pt idx="6217">0.14408901099999999</cx:pt>
          <cx:pt idx="6218">-1.0241365849999999</cx:pt>
          <cx:pt idx="6219">1.1331120589999999</cx:pt>
          <cx:pt idx="6220">-2.3526580990000001</cx:pt>
          <cx:pt idx="6221">0.061198423000000002</cx:pt>
          <cx:pt idx="6222">-1.8243332240000001</cx:pt>
          <cx:pt idx="6223">-0.424500461</cx:pt>
          <cx:pt idx="6224">-0.55213442700000004</cx:pt>
          <cx:pt idx="6225">0.126794465</cx:pt>
          <cx:pt idx="6226">1.1924316269999999</cx:pt>
          <cx:pt idx="6227">-1.3615640170000001</cx:pt>
          <cx:pt idx="6228">1.182395251</cx:pt>
          <cx:pt idx="6229">0.57626887500000001</cx:pt>
          <cx:pt idx="6230">0.17252637500000001</cx:pt>
          <cx:pt idx="6231">-0.091791861000000002</cx:pt>
          <cx:pt idx="6232">-0.46018616000000001</cx:pt>
          <cx:pt idx="6233">-1.525046661</cx:pt>
          <cx:pt idx="6234">0.78897110199999998</cx:pt>
          <cx:pt idx="6235">1.879403734</cx:pt>
          <cx:pt idx="6236">-1.193685509</cx:pt>
          <cx:pt idx="6237">-0.63715597000000002</cx:pt>
          <cx:pt idx="6238">0.75594107899999996</cx:pt>
          <cx:pt idx="6239">-0.33737431000000001</cx:pt>
          <cx:pt idx="6240">0.80081330900000003</cx:pt>
          <cx:pt idx="6241">0.67117872099999998</cx:pt>
          <cx:pt idx="6242">-0.76298901900000005</cx:pt>
          <cx:pt idx="6243">0.40524734299999998</cx:pt>
          <cx:pt idx="6244">0.39318255299999999</cx:pt>
          <cx:pt idx="6245">1.81376355</cx:pt>
          <cx:pt idx="6246">-0.51836893900000003</cx:pt>
          <cx:pt idx="6247">-1.1311650950000001</cx:pt>
          <cx:pt idx="6248">-0.63147062899999995</cx:pt>
          <cx:pt idx="6249">0.11325246</cx:pt>
          <cx:pt idx="6250">1.0248497160000001</cx:pt>
          <cx:pt idx="6251">0.73187901</cx:pt>
          <cx:pt idx="6252">0.91856089100000005</cx:pt>
          <cx:pt idx="6253">0.44705793900000002</cx:pt>
          <cx:pt idx="6254">-0.99414911800000005</cx:pt>
          <cx:pt idx="6255">-0.703514431</cx:pt>
          <cx:pt idx="6256">0.28144529699999998</cx:pt>
          <cx:pt idx="6257">0.33944985300000002</cx:pt>
          <cx:pt idx="6258">-0.088656235</cx:pt>
          <cx:pt idx="6259">-0.18358778100000001</cx:pt>
          <cx:pt idx="6260">0.536901674</cx:pt>
          <cx:pt idx="6261">0.13280552700000001</cx:pt>
          <cx:pt idx="6262">0.84771886799999996</cx:pt>
          <cx:pt idx="6263">-1.0837185439999999</cx:pt>
          <cx:pt idx="6264">-0.35262934699999998</cx:pt>
          <cx:pt idx="6265">-1.1935780220000001</cx:pt>
          <cx:pt idx="6266">-1.152463365</cx:pt>
          <cx:pt idx="6267">-0.89938526399999996</cx:pt>
          <cx:pt idx="6268">0.061755813999999999</cx:pt>
          <cx:pt idx="6269">0.079659899000000006</cx:pt>
          <cx:pt idx="6270">0.91074911199999997</cx:pt>
          <cx:pt idx="6271">-1.5961329369999999</cx:pt>
          <cx:pt idx="6272">-1.2226665759999999</cx:pt>
          <cx:pt idx="6273">0.19344394300000001</cx:pt>
          <cx:pt idx="6274">0.571202196</cx:pt>
          <cx:pt idx="6275">-0.211676695</cx:pt>
          <cx:pt idx="6276">-1.7050832140000001</cx:pt>
          <cx:pt idx="6277">0.36524572399999999</cx:pt>
          <cx:pt idx="6278">1.6672289520000001</cx:pt>
          <cx:pt idx="6279">1.2314891889999999</cx:pt>
          <cx:pt idx="6280">-2.2402351939999998</cx:pt>
          <cx:pt idx="6281">-1.422760016</cx:pt>
          <cx:pt idx="6282">-0.019996333000000002</cx:pt>
          <cx:pt idx="6283">0.69655551500000001</cx:pt>
          <cx:pt idx="6284">0.163728138</cx:pt>
          <cx:pt idx="6285">1.788817275</cx:pt>
          <cx:pt idx="6286">0.67505312799999995</cx:pt>
          <cx:pt idx="6287">-0.22071412100000001</cx:pt>
          <cx:pt idx="6288">0.51459059600000001</cx:pt>
          <cx:pt idx="6289">1.8419168379999999</cx:pt>
          <cx:pt idx="6290">-2.2806151780000001</cx:pt>
          <cx:pt idx="6291">-1.7593133459999999</cx:pt>
          <cx:pt idx="6292">1.6377196839999999</cx:pt>
          <cx:pt idx="6293">-0.136629427</cx:pt>
          <cx:pt idx="6294">0.111685091</cx:pt>
          <cx:pt idx="6295">0.36675289</cx:pt>
          <cx:pt idx="6296">2.614389708</cx:pt>
          <cx:pt idx="6297">-0.18723188399999999</cx:pt>
          <cx:pt idx="6298">-0.60185244299999996</cx:pt>
          <cx:pt idx="6299">-1.440139716</cx:pt>
          <cx:pt idx="6300">-1.0496310470000001</cx:pt>
          <cx:pt idx="6301">-0.50848586699999998</cx:pt>
          <cx:pt idx="6302">-0.970173646</cx:pt>
          <cx:pt idx="6303">-0.052836350999999997</cx:pt>
          <cx:pt idx="6304">-1.315551862</cx:pt>
          <cx:pt idx="6305">2.0578918320000001</cx:pt>
          <cx:pt idx="6306">-0.074322084999999996</cx:pt>
          <cx:pt idx="6307">2.5390371630000002</cx:pt>
          <cx:pt idx="6308">1.7232638680000001</cx:pt>
          <cx:pt idx="6309">-0.62405777399999995</cx:pt>
          <cx:pt idx="6310">0.014499593</cx:pt>
          <cx:pt idx="6311">-1.7492119960000001</cx:pt>
          <cx:pt idx="6312">0.67976322</cx:pt>
          <cx:pt idx="6313">-0.73745885</cx:pt>
          <cx:pt idx="6314">-0.35869104699999999</cx:pt>
          <cx:pt idx="6315">0.99233075900000001</cx:pt>
          <cx:pt idx="6316">2.7970925809999998</cx:pt>
          <cx:pt idx="6317">-0.42667708599999998</cx:pt>
          <cx:pt idx="6318">-1.4800367480000001</cx:pt>
          <cx:pt idx="6319">-0.88522927100000004</cx:pt>
          <cx:pt idx="6320">-2.5729531539999999</cx:pt>
          <cx:pt idx="6321">-1.1990579180000001</cx:pt>
          <cx:pt idx="6322">-0.43472265700000001</cx:pt>
          <cx:pt idx="6323">-0.059060725000000001</cx:pt>
          <cx:pt idx="6324">-1.2314670219999999</cx:pt>
          <cx:pt idx="6325">-1.2734172319999999</cx:pt>
          <cx:pt idx="6326">-0.76964811899999996</cx:pt>
          <cx:pt idx="6327">0.027043768999999999</cx:pt>
          <cx:pt idx="6328">-0.632170487</cx:pt>
          <cx:pt idx="6329">-0.46907634199999998</cx:pt>
          <cx:pt idx="6330">1.181193334</cx:pt>
          <cx:pt idx="6331">-1.8700544459999999</cx:pt>
          <cx:pt idx="6332">-0.83560308999999999</cx:pt>
          <cx:pt idx="6333">1.0950971089999999</cx:pt>
          <cx:pt idx="6334">-1.0256254119999999</cx:pt>
          <cx:pt idx="6335">-0.795490382</cx:pt>
          <cx:pt idx="6336">0.086315864000000006</cx:pt>
          <cx:pt idx="6337">-0.50912434500000003</cx:pt>
          <cx:pt idx="6338">1.7700869939999999</cx:pt>
          <cx:pt idx="6339">-0.25267014300000001</cx:pt>
          <cx:pt idx="6340">0.39877956799999997</cx:pt>
          <cx:pt idx="6341">0.91395959999999998</cx:pt>
          <cx:pt idx="6342">0.026629689000000002</cx:pt>
          <cx:pt idx="6343">-0.56048479200000001</cx:pt>
          <cx:pt idx="6344">0.89536688200000003</cx:pt>
          <cx:pt idx="6345">1.071647705</cx:pt>
          <cx:pt idx="6346">-1.2256815700000001</cx:pt>
          <cx:pt idx="6347">-1.8101285060000001</cx:pt>
          <cx:pt idx="6348">-1.4023606369999999</cx:pt>
          <cx:pt idx="6349">-1.5552672510000001</cx:pt>
          <cx:pt idx="6350">0.88617702799999998</cx:pt>
          <cx:pt idx="6351">-0.65671736800000002</cx:pt>
          <cx:pt idx="6352">-0.83444818099999996</cx:pt>
          <cx:pt idx="6353">-0.55103241199999997</cx:pt>
          <cx:pt idx="6354">-0.44716797200000002</cx:pt>
          <cx:pt idx="6355">-0.028355517</cx:pt>
          <cx:pt idx="6356">-1.253671456</cx:pt>
          <cx:pt idx="6357">0.62182566500000003</cx:pt>
          <cx:pt idx="6358">-0.095926641000000007</cx:pt>
          <cx:pt idx="6359">2.4767898960000001</cx:pt>
          <cx:pt idx="6360">-1.1219537820000001</cx:pt>
          <cx:pt idx="6361">-0.62687031400000004</cx:pt>
          <cx:pt idx="6362">0.203733261</cx:pt>
          <cx:pt idx="6363">-0.151246571</cx:pt>
          <cx:pt idx="6364">-0.50378456900000002</cx:pt>
          <cx:pt idx="6365">-0.121807417</cx:pt>
          <cx:pt idx="6366">0.20205297899999999</cx:pt>
          <cx:pt idx="6367">-0.266028763</cx:pt>
          <cx:pt idx="6368">0.848874664</cx:pt>
          <cx:pt idx="6369">-0.045184387999999999</cx:pt>
          <cx:pt idx="6370">1.6187881420000001</cx:pt>
          <cx:pt idx="6371">0.384139656</cx:pt>
          <cx:pt idx="6372">-0.75018502399999998</cx:pt>
          <cx:pt idx="6373">1.211513713</cx:pt>
          <cx:pt idx="6374">1.3057827909999999</cx:pt>
          <cx:pt idx="6375">1.54413566</cx:pt>
          <cx:pt idx="6376">-1.153092979</cx:pt>
          <cx:pt idx="6377">-1.2669647639999999</cx:pt>
          <cx:pt idx="6378">-0.69075759800000003</cx:pt>
          <cx:pt idx="6379">1.005031526</cx:pt>
          <cx:pt idx="6380">1.2736581899999999</cx:pt>
          <cx:pt idx="6381">1.281482206</cx:pt>
          <cx:pt idx="6382">0.91564437700000001</cx:pt>
          <cx:pt idx="6383">0.85363200100000003</cx:pt>
          <cx:pt idx="6384">-1.1526844810000001</cx:pt>
          <cx:pt idx="6385">-0.30441804099999997</cx:pt>
          <cx:pt idx="6386">1.6655522039999999</cx:pt>
          <cx:pt idx="6387">1.1682512089999999</cx:pt>
          <cx:pt idx="6388">0.082236592999999997</cx:pt>
          <cx:pt idx="6389">-1.3716205100000001</cx:pt>
          <cx:pt idx="6390">-1.3402537139999999</cx:pt>
          <cx:pt idx="6391">1.9628909059999999</cx:pt>
          <cx:pt idx="6392">1.52320704</cx:pt>
          <cx:pt idx="6393">-0.114644126</cx:pt>
          <cx:pt idx="6394">0.73079332699999999</cx:pt>
          <cx:pt idx="6395">-0.37919940499999999</cx:pt>
          <cx:pt idx="6396">0.088433589000000007</cx:pt>
          <cx:pt idx="6397">0.24268194900000001</cx:pt>
          <cx:pt idx="6398">0.86097554399999998</cx:pt>
          <cx:pt idx="6399">-0.24989962700000001</cx:pt>
          <cx:pt idx="6400">-0.30051441099999998</cx:pt>
          <cx:pt idx="6401">0.34088585700000001</cx:pt>
          <cx:pt idx="6402">0.240121209</cx:pt>
          <cx:pt idx="6403">-1.212001004</cx:pt>
          <cx:pt idx="6404">1.34440479</cx:pt>
          <cx:pt idx="6405">-0.26806227599999999</cx:pt>
          <cx:pt idx="6406">1.370431583</cx:pt>
          <cx:pt idx="6407">-0.017228634999999999</cx:pt>
          <cx:pt idx="6408">-0.92252431899999998</cx:pt>
          <cx:pt idx="6409">0.80650312400000002</cx:pt>
          <cx:pt idx="6410">1.366689517</cx:pt>
          <cx:pt idx="6411">1.807274168</cx:pt>
          <cx:pt idx="6412">-1.662974747</cx:pt>
          <cx:pt idx="6413">0.74989561100000002</cx:pt>
          <cx:pt idx="6414">0.95812696799999997</cx:pt>
          <cx:pt idx="6415">-0.70120953699999999</cx:pt>
          <cx:pt idx="6416">-0.020105338</cx:pt>
          <cx:pt idx="6417">0.90134285999999997</cx:pt>
          <cx:pt idx="6418">2.059105551</cx:pt>
          <cx:pt idx="6419">-0.090691383</cx:pt>
          <cx:pt idx="6420">-0.024630214000000001</cx:pt>
          <cx:pt idx="6421">0.74035369299999998</cx:pt>
          <cx:pt idx="6422">0.070179352</cx:pt>
          <cx:pt idx="6423">-1.4232614370000001</cx:pt>
          <cx:pt idx="6424">0.493874906</cx:pt>
          <cx:pt idx="6425">-0.38291567199999998</cx:pt>
          <cx:pt idx="6426">0.208264057</cx:pt>
          <cx:pt idx="6427">0.62055652500000003</cx:pt>
          <cx:pt idx="6428">-0.11042598000000001</cx:pt>
          <cx:pt idx="6429">-2.3357134980000001</cx:pt>
          <cx:pt idx="6430">-0.18235326099999999</cx:pt>
          <cx:pt idx="6431">-0.052109271999999998</cx:pt>
          <cx:pt idx="6432">-0.10013082199999999</cx:pt>
          <cx:pt idx="6433">-0.22106506400000001</cx:pt>
          <cx:pt idx="6434">-0.46486023599999998</cx:pt>
          <cx:pt idx="6435">-1.073371066</cx:pt>
          <cx:pt idx="6436">0.125096444</cx:pt>
          <cx:pt idx="6437">-0.30865779500000001</cx:pt>
          <cx:pt idx="6438">-0.43630133300000001</cx:pt>
          <cx:pt idx="6439">-0.45298790100000003</cx:pt>
          <cx:pt idx="6440">0.23342657</cx:pt>
          <cx:pt idx="6441">0.69751352499999997</cx:pt>
          <cx:pt idx="6442">1.108513265</cx:pt>
          <cx:pt idx="6443">-0.41512114300000003</cx:pt>
          <cx:pt idx="6444">1.54774481</cx:pt>
          <cx:pt idx="6445">-0.03154117</cx:pt>
          <cx:pt idx="6446">-0.19654928599999999</cx:pt>
          <cx:pt idx="6447">0.366038855</cx:pt>
          <cx:pt idx="6448">0.31270015299999998</cx:pt>
          <cx:pt idx="6449">0.67925099600000005</cx:pt>
          <cx:pt idx="6450">-0.31953829299999997</cx:pt>
          <cx:pt idx="6451">1.108262045</cx:pt>
          <cx:pt idx="6452">-0.98745647800000003</cx:pt>
          <cx:pt idx="6453">-1.4239492929999999</cx:pt>
          <cx:pt idx="6454">0.056517905</cx:pt>
          <cx:pt idx="6455">-1.08243862</cx:pt>
          <cx:pt idx="6456">-0.93818138100000004</cx:pt>
          <cx:pt idx="6457">-0.69156999900000005</cx:pt>
          <cx:pt idx="6458">0.003956378</cx:pt>
          <cx:pt idx="6459">-0.41507228400000001</cx:pt>
          <cx:pt idx="6460">0.211788699</cx:pt>
          <cx:pt idx="6461">0.92498023200000001</cx:pt>
          <cx:pt idx="6462">-1.6878281070000001</cx:pt>
          <cx:pt idx="6463">-0.056677054999999997</cx:pt>
          <cx:pt idx="6464">-1.3006552579999999</cx:pt>
          <cx:pt idx="6465">-0.053993421</cx:pt>
          <cx:pt idx="6466">-1.5668179840000001</cx:pt>
          <cx:pt idx="6467">0.71183998900000001</cx:pt>
          <cx:pt idx="6468">-0.80145294</cx:pt>
          <cx:pt idx="6469">0.46815706299999998</cx:pt>
          <cx:pt idx="6470">-1.168050719</cx:pt>
          <cx:pt idx="6471">0.48854666099999999</cx:pt>
          <cx:pt idx="6472">1.1209073169999999</cx:pt>
          <cx:pt idx="6473">1.616007188</cx:pt>
          <cx:pt idx="6474">-0.863151012</cx:pt>
          <cx:pt idx="6475">-1.8009634139999999</cx:pt>
          <cx:pt idx="6476">0.030869477999999999</cx:pt>
          <cx:pt idx="6477">-0.17165772100000001</cx:pt>
          <cx:pt idx="6478">1.1445158710000001</cx:pt>
          <cx:pt idx="6479">-1.0219883169999999</cx:pt>
          <cx:pt idx="6480">0.76049572499999996</cx:pt>
          <cx:pt idx="6481">-0.36556558300000003</cx:pt>
          <cx:pt idx="6482">0.46648760900000003</cx:pt>
          <cx:pt idx="6483">1.31058853</cx:pt>
          <cx:pt idx="6484">0.44432971999999998</cx:pt>
          <cx:pt idx="6485">-1.3015561710000001</cx:pt>
          <cx:pt idx="6486">-1.4496989819999999</cx:pt>
          <cx:pt idx="6487">-0.70650907600000001</cx:pt>
          <cx:pt idx="6488">0.39764326900000002</cx:pt>
          <cx:pt idx="6489">-0.34035152699999999</cx:pt>
          <cx:pt idx="6490">-0.75206222199999995</cx:pt>
          <cx:pt idx="6491">-2.4942988549999998</cx:pt>
          <cx:pt idx="6492">-0.124526435</cx:pt>
          <cx:pt idx="6493">-1.534939732</cx:pt>
          <cx:pt idx="6494">0.68620910400000001</cx:pt>
          <cx:pt idx="6495">1.0197478550000001</cx:pt>
          <cx:pt idx="6496">-0.382248802</cx:pt>
          <cx:pt idx="6497">-0.65388601099999999</cx:pt>
          <cx:pt idx="6498">-0.53088549600000001</cx:pt>
          <cx:pt idx="6499">2.0668259149999999</cx:pt>
          <cx:pt idx="6500">-0.42520081500000001</cx:pt>
          <cx:pt idx="6501">-0.38024398100000001</cx:pt>
          <cx:pt idx="6502">0.73686730199999995</cx:pt>
          <cx:pt idx="6503">0.64257768599999998</cx:pt>
          <cx:pt idx="6504">1.2154742510000001</cx:pt>
          <cx:pt idx="6505">1.115847053</cx:pt>
          <cx:pt idx="6506">1.9138301680000001</cx:pt>
          <cx:pt idx="6507">0.12604870500000001</cx:pt>
          <cx:pt idx="6508">-1.2012558120000001</cx:pt>
          <cx:pt idx="6509">0.19289227</cx:pt>
          <cx:pt idx="6510">0.82289002499999997</cx:pt>
          <cx:pt idx="6511">-0.97232688099999998</cx:pt>
          <cx:pt idx="6512">-0.61978515999999995</cx:pt>
          <cx:pt idx="6513">1.0221290540000001</cx:pt>
          <cx:pt idx="6514">0.220221624</cx:pt>
          <cx:pt idx="6515">0.57706176200000003</cx:pt>
          <cx:pt idx="6516">1.833966016</cx:pt>
          <cx:pt idx="6517">2.710720528</cx:pt>
          <cx:pt idx="6518">-2.154392069</cx:pt>
          <cx:pt idx="6519">1.828272197</cx:pt>
          <cx:pt idx="6520">-1.3880956520000001</cx:pt>
          <cx:pt idx="6521">1.119953507</cx:pt>
          <cx:pt idx="6522">-0.411385053</cx:pt>
          <cx:pt idx="6523">1.127267405</cx:pt>
          <cx:pt idx="6524">-0.23986923299999999</cx:pt>
          <cx:pt idx="6525">0.38578424900000002</cx:pt>
          <cx:pt idx="6526">-0.066900732000000004</cx:pt>
          <cx:pt idx="6527">-0.43435221400000001</cx:pt>
          <cx:pt idx="6528">-0.18625851299999999</cx:pt>
          <cx:pt idx="6529">1.422186607</cx:pt>
          <cx:pt idx="6530">-0.090845220000000004</cx:pt>
          <cx:pt idx="6531">0.51023917699999999</cx:pt>
          <cx:pt idx="6532">-0.033749851999999997</cx:pt>
          <cx:pt idx="6533">0.43396354999999998</cx:pt>
          <cx:pt idx="6534">-1.059713908</cx:pt>
          <cx:pt idx="6535">2.086804866</cx:pt>
          <cx:pt idx="6536">-0.89836553100000005</cx:pt>
          <cx:pt idx="6537">0.93694630199999995</cx:pt>
          <cx:pt idx="6538">-0.20126185099999999</cx:pt>
          <cx:pt idx="6539">-0.32959698999999998</cx:pt>
          <cx:pt idx="6540">0.54670268600000005</cx:pt>
          <cx:pt idx="6541">2.253949403</cx:pt>
          <cx:pt idx="6542">-0.54637327400000002</cx:pt>
          <cx:pt idx="6543">0.090882123999999995</cx:pt>
          <cx:pt idx="6544">0.11999989699999999</cx:pt>
          <cx:pt idx="6545">-0.52197917999999999</cx:pt>
          <cx:pt idx="6546">0.043246237</cx:pt>
          <cx:pt idx="6547">2.1472076900000001</cx:pt>
          <cx:pt idx="6548">-1.6094903620000001</cx:pt>
          <cx:pt idx="6549">-0.63115708999999998</cx:pt>
          <cx:pt idx="6550">-0.439262139</cx:pt>
          <cx:pt idx="6551">0.56893983299999995</cx:pt>
          <cx:pt idx="6552">0.087556019999999998</cx:pt>
          <cx:pt idx="6553">1.4536727840000001</cx:pt>
          <cx:pt idx="6554">0.99185641599999996</cx:pt>
          <cx:pt idx="6555">-0.53948608300000001</cx:pt>
          <cx:pt idx="6556">0.91278057800000001</cx:pt>
          <cx:pt idx="6557">0.085443294000000003</cx:pt>
          <cx:pt idx="6558">0.66994789700000001</cx:pt>
          <cx:pt idx="6559">-1.1349836310000001</cx:pt>
          <cx:pt idx="6560">-1.1090686890000001</cx:pt>
          <cx:pt idx="6561">0.19372431400000001</cx:pt>
          <cx:pt idx="6562">-1.4453612330000001</cx:pt>
          <cx:pt idx="6563">-0.73678433300000001</cx:pt>
          <cx:pt idx="6564">0.14934391999999999</cx:pt>
          <cx:pt idx="6565">0.98375965799999998</cx:pt>
          <cx:pt idx="6566">0.42698665699999999</cx:pt>
          <cx:pt idx="6567">-0.73562887399999999</cx:pt>
          <cx:pt idx="6568">1.674691846</cx:pt>
          <cx:pt idx="6569">-0.39740537399999998</cx:pt>
          <cx:pt idx="6570">0.91254544900000001</cx:pt>
          <cx:pt idx="6571">0.65016605900000002</cx:pt>
          <cx:pt idx="6572">-0.554952432</cx:pt>
          <cx:pt idx="6573">0.73929134399999996</cx:pt>
          <cx:pt idx="6574">0.70514185799999995</cx:pt>
          <cx:pt idx="6575">0.36908948899999999</cx:pt>
          <cx:pt idx="6576">0.65071162800000004</cx:pt>
          <cx:pt idx="6577">-0.46347480699999999</cx:pt>
          <cx:pt idx="6578">-1.6403543869999999</cx:pt>
          <cx:pt idx="6579">-1.1392006020000001</cx:pt>
          <cx:pt idx="6580">-0.50389688799999999</cx:pt>
          <cx:pt idx="6581">-0.55292686599999996</cx:pt>
          <cx:pt idx="6582">-0.054757359999999998</cx:pt>
          <cx:pt idx="6583">-0.30112362300000001</cx:pt>
          <cx:pt idx="6584">-0.48632439</cx:pt>
          <cx:pt idx="6585">0.30736558800000002</cx:pt>
          <cx:pt idx="6586">0.210898905</cx:pt>
          <cx:pt idx="6587">-0.081390028000000003</cx:pt>
          <cx:pt idx="6588">0.58068196500000002</cx:pt>
          <cx:pt idx="6589">-0.79823274399999999</cx:pt>
          <cx:pt idx="6590">-1.4472280319999999</cx:pt>
          <cx:pt idx="6591">-0.88778545600000003</cx:pt>
          <cx:pt idx="6592">0.35195659200000001</cx:pt>
          <cx:pt idx="6593">-0.85444602599999997</cx:pt>
          <cx:pt idx="6594">1.3764507429999999</cx:pt>
          <cx:pt idx="6595">0.66779260500000004</cx:pt>
          <cx:pt idx="6596">-0.42720554399999999</cx:pt>
          <cx:pt idx="6597">0.17928106699999999</cx:pt>
          <cx:pt idx="6598">-0.26155495000000001</cx:pt>
          <cx:pt idx="6599">0.63518083700000005</cx:pt>
          <cx:pt idx="6600">-0.80921852100000002</cx:pt>
          <cx:pt idx="6601">-1.245419834</cx:pt>
          <cx:pt idx="6602">-0.81072677999999998</cx:pt>
          <cx:pt idx="6603">-0.80227890400000001</cx:pt>
          <cx:pt idx="6604">0.86402156600000002</cx:pt>
          <cx:pt idx="6605">-0.50079363799999999</cx:pt>
          <cx:pt idx="6606">0.68543264400000004</cx:pt>
          <cx:pt idx="6607">-0.14222141499999999</cx:pt>
          <cx:pt idx="6608">-0.66251105499999996</cx:pt>
          <cx:pt idx="6609">1.224349489</cx:pt>
          <cx:pt idx="6610">1.310667646</cx:pt>
          <cx:pt idx="6611">-0.557813173</cx:pt>
          <cx:pt idx="6612">-0.87719850200000005</cx:pt>
          <cx:pt idx="6613">-0.65358927099999997</cx:pt>
          <cx:pt idx="6614">0.80874452799999996</cx:pt>
          <cx:pt idx="6615">-1.1546784889999999</cx:pt>
          <cx:pt idx="6616">-0.36198123199999999</cx:pt>
          <cx:pt idx="6617">-1.645505883</cx:pt>
          <cx:pt idx="6618">0.26351215099999997</cx:pt>
          <cx:pt idx="6619">-0.409507497</cx:pt>
          <cx:pt idx="6620">-1.309693427</cx:pt>
          <cx:pt idx="6621">0.34605503799999998</cx:pt>
          <cx:pt idx="6622">1.097663353</cx:pt>
          <cx:pt idx="6623">-0.67715172800000001</cx:pt>
          <cx:pt idx="6624">0.48444800799999999</cx:pt>
          <cx:pt idx="6625">0.74562245000000005</cx:pt>
          <cx:pt idx="6626">-1.616988476</cx:pt>
          <cx:pt idx="6627">-0.026113537999999999</cx:pt>
          <cx:pt idx="6628">0.54619456799999999</cx:pt>
          <cx:pt idx="6629">1.065120029</cx:pt>
          <cx:pt idx="6630">-1.5872852319999999</cx:pt>
          <cx:pt idx="6631">-0.13128173500000001</cx:pt>
          <cx:pt idx="6632">-0.487908485</cx:pt>
          <cx:pt idx="6633">-0.53161099999999994</cx:pt>
          <cx:pt idx="6634">0.46294259100000001</cx:pt>
          <cx:pt idx="6635">-1.225495703</cx:pt>
          <cx:pt idx="6636">-0.88266562100000001</cx:pt>
          <cx:pt idx="6637">-0.207876277</cx:pt>
          <cx:pt idx="6638">-0.17766442900000001</cx:pt>
          <cx:pt idx="6639">0.42548018399999998</cx:pt>
          <cx:pt idx="6640">0.222544883</cx:pt>
          <cx:pt idx="6641">2.4195412209999998</cx:pt>
          <cx:pt idx="6642">0.97433145700000001</cx:pt>
          <cx:pt idx="6643">-1.535694825</cx:pt>
          <cx:pt idx="6644">-0.29473148300000002</cx:pt>
          <cx:pt idx="6645">-0.77475526699999997</cx:pt>
          <cx:pt idx="6646">1.657697449</cx:pt>
          <cx:pt idx="6647">1.4502730500000001</cx:pt>
          <cx:pt idx="6648">0.31096849999999998</cx:pt>
          <cx:pt idx="6649">-0.47095247000000001</cx:pt>
          <cx:pt idx="6650">-0.30427179999999998</cx:pt>
          <cx:pt idx="6651">-0.81255020899999997</cx:pt>
          <cx:pt idx="6652">-0.28358935800000001</cx:pt>
          <cx:pt idx="6653">1.6877433129999999</cx:pt>
          <cx:pt idx="6654">-0.46417124500000001</cx:pt>
          <cx:pt idx="6655">-0.86747527300000005</cx:pt>
          <cx:pt idx="6656">-0.67084280600000001</cx:pt>
          <cx:pt idx="6657">-0.56626751200000003</cx:pt>
          <cx:pt idx="6658">-1.2668717819999999</cx:pt>
          <cx:pt idx="6659">-0.28373925799999999</cx:pt>
          <cx:pt idx="6660">-0.70592913199999996</cx:pt>
          <cx:pt idx="6661">-0.37589001599999999</cx:pt>
          <cx:pt idx="6662">-0.23911528000000001</cx:pt>
          <cx:pt idx="6663">0.77959957000000002</cx:pt>
          <cx:pt idx="6664">-2.7200324509999998</cx:pt>
          <cx:pt idx="6665">-0.093638242999999996</cx:pt>
          <cx:pt idx="6666">0.89722348799999996</cx:pt>
          <cx:pt idx="6667">-0.23877822600000001</cx:pt>
          <cx:pt idx="6668">-0.068811070000000002</cx:pt>
          <cx:pt idx="6669">-0.78706698399999997</cx:pt>
          <cx:pt idx="6670">0.45518062399999998</cx:pt>
          <cx:pt idx="6671">0.85319855</cx:pt>
          <cx:pt idx="6672">-0.67417464800000004</cx:pt>
          <cx:pt idx="6673">0.23716384700000001</cx:pt>
          <cx:pt idx="6674">2.3579503380000002</cx:pt>
          <cx:pt idx="6675">-0.89614059599999996</cx:pt>
          <cx:pt idx="6676">1.3316267049999999</cx:pt>
          <cx:pt idx="6677">1.622731945</cx:pt>
          <cx:pt idx="6678">-2.280397588</cx:pt>
          <cx:pt idx="6679">1.4733545809999999</cx:pt>
          <cx:pt idx="6680">0.43591243499999999</cx:pt>
          <cx:pt idx="6681">-1.8678364030000001</cx:pt>
          <cx:pt idx="6682">-0.224036385</cx:pt>
          <cx:pt idx="6683">-1.135508105</cx:pt>
          <cx:pt idx="6684">0.38830520400000001</cx:pt>
          <cx:pt idx="6685">1.511555344</cx:pt>
          <cx:pt idx="6686">0.42289769500000002</cx:pt>
          <cx:pt idx="6687">-0.70783731800000005</cx:pt>
          <cx:pt idx="6688">0.80293320899999998</cx:pt>
          <cx:pt idx="6689">-1.3145729450000001</cx:pt>
          <cx:pt idx="6690">0.179661977</cx:pt>
          <cx:pt idx="6691">-0.42312661899999998</cx:pt>
          <cx:pt idx="6692">0.02655766</cx:pt>
          <cx:pt idx="6693">-0.213112944</cx:pt>
          <cx:pt idx="6694">0.26976710999999998</cx:pt>
          <cx:pt idx="6695">-0.803219091</cx:pt>
          <cx:pt idx="6696">0.58145919999999995</cx:pt>
          <cx:pt idx="6697">0.87570764499999998</cx:pt>
          <cx:pt idx="6698">-0.89756245000000001</cx:pt>
          <cx:pt idx="6699">-1.047994179</cx:pt>
          <cx:pt idx="6700">-1.0070665409999999</cx:pt>
          <cx:pt idx="6701">0.016206155999999999</cx:pt>
          <cx:pt idx="6702">-0.12263710899999999</cx:pt>
          <cx:pt idx="6703">1.7414565129999999</cx:pt>
          <cx:pt idx="6704">0.12828710199999999</cx:pt>
          <cx:pt idx="6705">0.062163640999999999</cx:pt>
          <cx:pt idx="6706">-1.3989188450000001</cx:pt>
          <cx:pt idx="6707">0.52512155199999999</cx:pt>
          <cx:pt idx="6708">0.65944476100000005</cx:pt>
          <cx:pt idx="6709">2.383637105</cx:pt>
          <cx:pt idx="6710">0.065206199000000006</cx:pt>
          <cx:pt idx="6711">-0.21323721600000001</cx:pt>
          <cx:pt idx="6712">2.1990707120000001</cx:pt>
          <cx:pt idx="6713">-1.844002127</cx:pt>
          <cx:pt idx="6714">0.112539994</cx:pt>
          <cx:pt idx="6715">-0.56844117800000005</cx:pt>
          <cx:pt idx="6716">-1.512134324</cx:pt>
          <cx:pt idx="6717">1.1095727639999999</cx:pt>
          <cx:pt idx="6718">-0.19077965</cx:pt>
          <cx:pt idx="6719">-0.199706041</cx:pt>
          <cx:pt idx="6720">-1.6776473359999999</cx:pt>
          <cx:pt idx="6721">-0.40442655700000002</cx:pt>
          <cx:pt idx="6722">-0.978636336</cx:pt>
          <cx:pt idx="6723">0.69754263900000002</cx:pt>
          <cx:pt idx="6724">0.73135225500000001</cx:pt>
          <cx:pt idx="6725">-0.404409248</cx:pt>
          <cx:pt idx="6726">0.018243734000000001</cx:pt>
          <cx:pt idx="6727">0.74084395800000002</cx:pt>
          <cx:pt idx="6728">0.522449469</cx:pt>
          <cx:pt idx="6729">0.20563582499999999</cx:pt>
          <cx:pt idx="6730">-1.5683112850000001</cx:pt>
          <cx:pt idx="6731">-1.9221087219999999</cx:pt>
          <cx:pt idx="6732">0.54078094200000004</cx:pt>
          <cx:pt idx="6733">0.25489780299999998</cx:pt>
          <cx:pt idx="6734">-1.2036024279999999</cx:pt>
          <cx:pt idx="6735">-0.33810589699999999</cx:pt>
          <cx:pt idx="6736">0.72012749399999998</cx:pt>
          <cx:pt idx="6737">1.3414893729999999</cx:pt>
          <cx:pt idx="6738">0.80564006700000002</cx:pt>
          <cx:pt idx="6739">-0.97987109500000003</cx:pt>
          <cx:pt idx="6740">1.392351049</cx:pt>
          <cx:pt idx="6741">-0.60602026200000003</cx:pt>
          <cx:pt idx="6742">-0.81277770100000002</cx:pt>
          <cx:pt idx="6743">0.58987948599999995</cx:pt>
          <cx:pt idx="6744">1.555966272</cx:pt>
          <cx:pt idx="6745">-0.68048320600000001</cx:pt>
          <cx:pt idx="6746">-0.884497015</cx:pt>
          <cx:pt idx="6747">-0.038659620999999998</cx:pt>
          <cx:pt idx="6748">0.013211563000000001</cx:pt>
          <cx:pt idx="6749">1.236442966</cx:pt>
          <cx:pt idx="6750">0.38376724800000001</cx:pt>
          <cx:pt idx="6751">-1.6625340040000001</cx:pt>
          <cx:pt idx="6752">-0.48548834899999999</cx:pt>
          <cx:pt idx="6753">-1.204437033</cx:pt>
          <cx:pt idx="6754">0.94929941299999998</cx:pt>
          <cx:pt idx="6755">-0.23989887200000001</cx:pt>
          <cx:pt idx="6756">-0.32562432600000002</cx:pt>
          <cx:pt idx="6757">-0.68710990599999999</cx:pt>
          <cx:pt idx="6758">2.64728173</cx:pt>
          <cx:pt idx="6759">-0.25286472399999999</cx:pt>
          <cx:pt idx="6760">0.42399753800000001</cx:pt>
          <cx:pt idx="6761">-0.62409073299999995</cx:pt>
          <cx:pt idx="6762">-0.93503011199999997</cx:pt>
          <cx:pt idx="6763">-0.873305365</cx:pt>
          <cx:pt idx="6764">-2.515262066</cx:pt>
          <cx:pt idx="6765">0.35615106000000002</cx:pt>
          <cx:pt idx="6766">0.18879093399999999</cx:pt>
          <cx:pt idx="6767">1.092685251</cx:pt>
          <cx:pt idx="6768">1.4388644209999999</cx:pt>
          <cx:pt idx="6769">-0.24586723299999999</cx:pt>
          <cx:pt idx="6770">1.508097402</cx:pt>
          <cx:pt idx="6771">1.2601965479999999</cx:pt>
          <cx:pt idx="6772">0.0020041960000000002</cx:pt>
          <cx:pt idx="6773">-0.20316467499999999</cx:pt>
          <cx:pt idx="6774">2.000383663</cx:pt>
          <cx:pt idx="6775">1.5306363890000001</cx:pt>
          <cx:pt idx="6776">-1.409727854</cx:pt>
          <cx:pt idx="6777">-1.355399531</cx:pt>
          <cx:pt idx="6778">-1.795402588</cx:pt>
          <cx:pt idx="6779">-0.665219279</cx:pt>
          <cx:pt idx="6780">-0.82612634500000004</cx:pt>
          <cx:pt idx="6781">-0.203762209</cx:pt>
          <cx:pt idx="6782">0.32400185199999998</cx:pt>
          <cx:pt idx="6783">1.530252532</cx:pt>
          <cx:pt idx="6784">1.792275354</cx:pt>
          <cx:pt idx="6785">-0.67761574999999996</cx:pt>
          <cx:pt idx="6786">-0.55876484199999998</cx:pt>
          <cx:pt idx="6787">-0.98141551999999999</cx:pt>
          <cx:pt idx="6788">-0.23062655000000001</cx:pt>
          <cx:pt idx="6789">-1.354689019</cx:pt>
          <cx:pt idx="6790">0.041455255000000003</cx:pt>
          <cx:pt idx="6791">-1.1525010060000001</cx:pt>
          <cx:pt idx="6792">0.42449498499999999</cx:pt>
          <cx:pt idx="6793">0.95091945600000005</cx:pt>
          <cx:pt idx="6794">-0.307660239</cx:pt>
          <cx:pt idx="6795">-0.42342986799999999</cx:pt>
          <cx:pt idx="6796">-0.18972597799999999</cx:pt>
          <cx:pt idx="6797">-1.294130663</cx:pt>
          <cx:pt idx="6798">0.37727831499999998</cx:pt>
          <cx:pt idx="6799">0.35093783099999998</cx:pt>
          <cx:pt idx="6800">-0.499986239</cx:pt>
          <cx:pt idx="6801">-0.51335961500000005</cx:pt>
          <cx:pt idx="6802">-0.91107698500000001</cx:pt>
          <cx:pt idx="6803">0.179057773</cx:pt>
          <cx:pt idx="6804">1.2839755770000001</cx:pt>
          <cx:pt idx="6805">1.436389277</cx:pt>
          <cx:pt idx="6806">-0.17785030499999999</cx:pt>
          <cx:pt idx="6807">-0.37605954899999999</cx:pt>
          <cx:pt idx="6808">0.94845342399999999</cx:pt>
          <cx:pt idx="6809">0.53097683100000004</cx:pt>
          <cx:pt idx="6810">0.47871166100000001</cx:pt>
          <cx:pt idx="6811">1.1063103059999999</cx:pt>
          <cx:pt idx="6812">1.5604787149999999</cx:pt>
          <cx:pt idx="6813">0.83269731700000005</cx:pt>
          <cx:pt idx="6814">-0.61047965500000001</cx:pt>
          <cx:pt idx="6815">-0.25568629599999998</cx:pt>
          <cx:pt idx="6816">-1.719880179</cx:pt>
          <cx:pt idx="6817">0.75254755900000003</cx:pt>
          <cx:pt idx="6818">0.45086956900000003</cx:pt>
          <cx:pt idx="6819">0.70603092899999997</cx:pt>
          <cx:pt idx="6820">-0.93138628800000001</cx:pt>
          <cx:pt idx="6821">0.97755271700000002</cx:pt>
          <cx:pt idx="6822">0.95559448800000002</cx:pt>
          <cx:pt idx="6823">1.6455222709999999</cx:pt>
          <cx:pt idx="6824">-0.98502985799999998</cx:pt>
          <cx:pt idx="6825">0.45983490900000001</cx:pt>
          <cx:pt idx="6826">0.85178485999999998</cx:pt>
          <cx:pt idx="6827">-0.48736776999999998</cx:pt>
          <cx:pt idx="6828">-0.991233119</cx:pt>
          <cx:pt idx="6829">0.62770608000000006</cx:pt>
          <cx:pt idx="6830">-0.613934023</cx:pt>
          <cx:pt idx="6831">-0.26686699899999999</cx:pt>
          <cx:pt idx="6832">0.217665463</cx:pt>
          <cx:pt idx="6833">0.020980098999999999</cx:pt>
          <cx:pt idx="6834">0.15401003399999999</cx:pt>
          <cx:pt idx="6835">-1.0612399459999999</cx:pt>
          <cx:pt idx="6836">-0.25723980099999999</cx:pt>
          <cx:pt idx="6837">1.1274890930000001</cx:pt>
          <cx:pt idx="6838">0.29865759600000003</cx:pt>
          <cx:pt idx="6839">0.26495606900000002</cx:pt>
          <cx:pt idx="6840">-1.682920604</cx:pt>
          <cx:pt idx="6841">0.32113621199999998</cx:pt>
          <cx:pt idx="6842">-0.89725746100000003</cx:pt>
          <cx:pt idx="6843">-0.20951594900000001</cx:pt>
          <cx:pt idx="6844">-0.74558025500000003</cx:pt>
          <cx:pt idx="6845">0.182297828</cx:pt>
          <cx:pt idx="6846">-0.012759763</cx:pt>
          <cx:pt idx="6847">0.77135609900000002</cx:pt>
          <cx:pt idx="6848">-0.62131161300000004</cx:pt>
          <cx:pt idx="6849">0.26570404399999997</cx:pt>
          <cx:pt idx="6850">-1.373984063</cx:pt>
          <cx:pt idx="6851">0.152901222</cx:pt>
          <cx:pt idx="6852">2.0599835280000001</cx:pt>
          <cx:pt idx="6853">0.057133429999999999</cx:pt>
          <cx:pt idx="6854">-0.018291123999999999</cx:pt>
          <cx:pt idx="6855">-1.7204116460000001</cx:pt>
          <cx:pt idx="6856">-1.825890207</cx:pt>
          <cx:pt idx="6857">-1.12504932</cx:pt>
          <cx:pt idx="6858">0.51386787300000003</cx:pt>
          <cx:pt idx="6859">1.4778812109999999</cx:pt>
          <cx:pt idx="6860">0.62965327699999996</cx:pt>
          <cx:pt idx="6861">-0.95349761899999996</cx:pt>
          <cx:pt idx="6862">-0.98005120000000001</cx:pt>
          <cx:pt idx="6863">-0.527306846</cx:pt>
          <cx:pt idx="6864">0.78102122799999996</cx:pt>
          <cx:pt idx="6865">0.36023529900000001</cx:pt>
          <cx:pt idx="6866">-0.93705257900000005</cx:pt>
          <cx:pt idx="6867">0.481153577</cx:pt>
          <cx:pt idx="6868">0.72223105499999996</cx:pt>
          <cx:pt idx="6869">0.0022560940000000002</cx:pt>
          <cx:pt idx="6870">-0.38934712399999999</cx:pt>
          <cx:pt idx="6871">-2.085595139</cx:pt>
          <cx:pt idx="6872">1.931147792</cx:pt>
          <cx:pt idx="6873">-1.272074457</cx:pt>
          <cx:pt idx="6874">-1.405834196</cx:pt>
          <cx:pt idx="6875">0.210655867</cx:pt>
          <cx:pt idx="6876">0.812814233</cx:pt>
          <cx:pt idx="6877">1.9970185979999999</cx:pt>
          <cx:pt idx="6878">-0.254369599</cx:pt>
          <cx:pt idx="6879">2.206101866</cx:pt>
          <cx:pt idx="6880">0.028648479000000001</cx:pt>
          <cx:pt idx="6881">2.373395999</cx:pt>
          <cx:pt idx="6882">-0.036074982999999998</cx:pt>
          <cx:pt idx="6883">-0.34505581800000001</cx:pt>
          <cx:pt idx="6884">0.239687384</cx:pt>
          <cx:pt idx="6885">-1.2889516409999999</cx:pt>
          <cx:pt idx="6886">-0.43429439800000003</cx:pt>
          <cx:pt idx="6887">-0.294036978</cx:pt>
          <cx:pt idx="6888">-0.58796697899999995</cx:pt>
          <cx:pt idx="6889">-0.40248758600000001</cx:pt>
          <cx:pt idx="6890">0.71069412300000001</cx:pt>
          <cx:pt idx="6891">-3.21224796</cx:pt>
          <cx:pt idx="6892">-0.462405491</cx:pt>
          <cx:pt idx="6893">0.452294584</cx:pt>
          <cx:pt idx="6894">-2.222859761</cx:pt>
          <cx:pt idx="6895">0.27527980299999999</cx:pt>
          <cx:pt idx="6896">0.58404505600000001</cx:pt>
          <cx:pt idx="6897">0.057940577</cx:pt>
          <cx:pt idx="6898">0.50895095400000001</cx:pt>
          <cx:pt idx="6899">1.054154322</cx:pt>
          <cx:pt idx="6900">0.84780860999999996</cx:pt>
          <cx:pt idx="6901">1.36917244</cx:pt>
          <cx:pt idx="6902">1.080740646</cx:pt>
          <cx:pt idx="6903">1.425777179</cx:pt>
          <cx:pt idx="6904">-0.25205799400000001</cx:pt>
          <cx:pt idx="6905">-0.38020553200000001</cx:pt>
          <cx:pt idx="6906">-0.52049693500000005</cx:pt>
          <cx:pt idx="6907">-0.18257537500000001</cx:pt>
          <cx:pt idx="6908">0.69582584199999997</cx:pt>
          <cx:pt idx="6909">0.31182375099999998</cx:pt>
          <cx:pt idx="6910">-0.85600816899999999</cx:pt>
          <cx:pt idx="6911">0.66708131500000001</cx:pt>
          <cx:pt idx="6912">-0.93295962799999999</cx:pt>
          <cx:pt idx="6913">0.27828107000000002</cx:pt>
          <cx:pt idx="6914">-0.13047885300000001</cx:pt>
          <cx:pt idx="6915">0.72518238400000001</cx:pt>
          <cx:pt idx="6916">0.77135244199999997</cx:pt>
          <cx:pt idx="6917">-0.0063382630000000002</cx:pt>
          <cx:pt idx="6918">-0.25379133500000001</cx:pt>
          <cx:pt idx="6919">0.57025335499999996</cx:pt>
          <cx:pt idx="6920">-0.13624620400000001</cx:pt>
          <cx:pt idx="6921">0.31226730699999999</cx:pt>
          <cx:pt idx="6922">0.72932842399999998</cx:pt>
          <cx:pt idx="6923">0.32006753300000002</cx:pt>
          <cx:pt idx="6924">0.76942568600000005</cx:pt>
          <cx:pt idx="6925">0.30450048499999999</cx:pt>
          <cx:pt idx="6926">-0.074724559999999995</cx:pt>
          <cx:pt idx="6927">0.61518841800000001</cx:pt>
          <cx:pt idx="6928">2.1588579160000001</cx:pt>
          <cx:pt idx="6929">-0.73950264899999996</cx:pt>
          <cx:pt idx="6930">0.31413460199999999</cx:pt>
          <cx:pt idx="6931">0.22653752899999999</cx:pt>
          <cx:pt idx="6932">0.138125685</cx:pt>
          <cx:pt idx="6933">-1.110662367</cx:pt>
          <cx:pt idx="6934">-0.92535458500000001</cx:pt>
          <cx:pt idx="6935">0.50278890200000004</cx:pt>
          <cx:pt idx="6936">-1.6370671530000001</cx:pt>
          <cx:pt idx="6937">0.21675576399999999</cx:pt>
          <cx:pt idx="6938">-0.32297272399999999</cx:pt>
          <cx:pt idx="6939">-0.35725288599999999</cx:pt>
          <cx:pt idx="6940">-0.43086664699999999</cx:pt>
          <cx:pt idx="6941">0.065760737</cx:pt>
          <cx:pt idx="6942">-2.80080427</cx:pt>
          <cx:pt idx="6943">-0.65939066199999996</cx:pt>
          <cx:pt idx="6944">1.035762123</cx:pt>
          <cx:pt idx="6945">0.36838828099999998</cx:pt>
          <cx:pt idx="6946">-1.438420209</cx:pt>
          <cx:pt idx="6947">-0.96197005099999999</cx:pt>
          <cx:pt idx="6948">-0.58306230999999997</cx:pt>
          <cx:pt idx="6949">-1.2754999549999999</cx:pt>
          <cx:pt idx="6950">0.31828208299999999</cx:pt>
          <cx:pt idx="6951">1.0999291739999999</cx:pt>
          <cx:pt idx="6952">0.012465499</cx:pt>
          <cx:pt idx="6953">0.70047013000000002</cx:pt>
          <cx:pt idx="6954">-1.4015240040000001</cx:pt>
          <cx:pt idx="6955">1.776196245</cx:pt>
          <cx:pt idx="6956">0.62027421999999999</cx:pt>
          <cx:pt idx="6957">1.312106612</cx:pt>
          <cx:pt idx="6958">-0.61620811499999995</cx:pt>
          <cx:pt idx="6959">-1.775611799</cx:pt>
          <cx:pt idx="6960">2.164047772</cx:pt>
          <cx:pt idx="6961">-0.62309044099999999</cx:pt>
          <cx:pt idx="6962">1.0206277290000001</cx:pt>
          <cx:pt idx="6963">0.22462731699999999</cx:pt>
          <cx:pt idx="6964">0.202682415</cx:pt>
          <cx:pt idx="6965">1.0048481849999999</cx:pt>
          <cx:pt idx="6966">0.84084157400000004</cx:pt>
          <cx:pt idx="6967">-2.7745800809999999</cx:pt>
          <cx:pt idx="6968">0.49093857200000002</cx:pt>
          <cx:pt idx="6969">-0.72705283200000004</cx:pt>
          <cx:pt idx="6970">-0.35518312400000002</cx:pt>
          <cx:pt idx="6971">-1.1189578499999999</cx:pt>
          <cx:pt idx="6972">-0.17639184499999999</cx:pt>
          <cx:pt idx="6973">0.076165354000000005</cx:pt>
          <cx:pt idx="6974">2.7182122710000001</cx:pt>
          <cx:pt idx="6975">1.5961822880000001</cx:pt>
          <cx:pt idx="6976">-0.81260996600000002</cx:pt>
          <cx:pt idx="6977">0.53753354799999997</cx:pt>
          <cx:pt idx="6978">0.72491598400000001</cx:pt>
          <cx:pt idx="6979">0.494802984</cx:pt>
          <cx:pt idx="6980">-0.224694966</cx:pt>
          <cx:pt idx="6981">-1.6479438829999999</cx:pt>
          <cx:pt idx="6982">-1.0614738260000001</cx:pt>
          <cx:pt idx="6983">0.0070932829999999997</cx:pt>
          <cx:pt idx="6984">-0.16174820400000001</cx:pt>
          <cx:pt idx="6985">-0.60943053899999999</cx:pt>
          <cx:pt idx="6986">1.0850026800000001</cx:pt>
          <cx:pt idx="6987">-1.1981453310000001</cx:pt>
          <cx:pt idx="6988">-1.072672144</cx:pt>
          <cx:pt idx="6989">-0.36021181699999999</cx:pt>
          <cx:pt idx="6990">0.52706005199999995</cx:pt>
          <cx:pt idx="6991">1.507661103</cx:pt>
          <cx:pt idx="6992">-0.77186878699999995</cx:pt>
          <cx:pt idx="6993">-1.71974893</cx:pt>
          <cx:pt idx="6994">-1.458286271</cx:pt>
          <cx:pt idx="6995">2.6029438030000001</cx:pt>
          <cx:pt idx="6996">-0.37468965900000001</cx:pt>
          <cx:pt idx="6997">0.23914553699999999</cx:pt>
          <cx:pt idx="6998">-1.6861205850000001</cx:pt>
          <cx:pt idx="6999">-1.386829777</cx:pt>
          <cx:pt idx="7000">-1.3995343469999999</cx:pt>
          <cx:pt idx="7001">-0.57895021899999999</cx:pt>
          <cx:pt idx="7002">-1.473179724</cx:pt>
          <cx:pt idx="7003">-1.0273857580000001</cx:pt>
          <cx:pt idx="7004">-0.88468344600000004</cx:pt>
          <cx:pt idx="7005">1.145195857</cx:pt>
          <cx:pt idx="7006">-0.386929515</cx:pt>
          <cx:pt idx="7007">-0.35803928200000001</cx:pt>
          <cx:pt idx="7008">-0.87108699599999995</cx:pt>
          <cx:pt idx="7009">-0.14834053999999999</cx:pt>
          <cx:pt idx="7010">-0.73763403900000002</cx:pt>
          <cx:pt idx="7011">-0.158546089</cx:pt>
          <cx:pt idx="7012">-1.3887914450000001</cx:pt>
          <cx:pt idx="7013">0.091750619000000005</cx:pt>
          <cx:pt idx="7014">0.92119940700000003</cx:pt>
          <cx:pt idx="7015">0.21951811299999999</cx:pt>
          <cx:pt idx="7016">-1.1894088819999999</cx:pt>
          <cx:pt idx="7017">0.665148509</cx:pt>
          <cx:pt idx="7018">1.3894674730000001</cx:pt>
          <cx:pt idx="7019">1.1878084840000001</cx:pt>
          <cx:pt idx="7020">0.087796948999999999</cx:pt>
          <cx:pt idx="7021">0.064923328000000002</cx:pt>
          <cx:pt idx="7022">1.1172221849999999</cx:pt>
          <cx:pt idx="7023">0.025058803000000001</cx:pt>
          <cx:pt idx="7024">-0.15713730000000001</cx:pt>
          <cx:pt idx="7025">-0.138601738</cx:pt>
          <cx:pt idx="7026">0.57317459400000004</cx:pt>
          <cx:pt idx="7027">1.915625755</cx:pt>
          <cx:pt idx="7028">0.16368178999999999</cx:pt>
          <cx:pt idx="7029">0.047501613999999998</cx:pt>
          <cx:pt idx="7030">1.74134565</cx:pt>
          <cx:pt idx="7031">-0.96260981899999998</cx:pt>
          <cx:pt idx="7032">1.975915021</cx:pt>
          <cx:pt idx="7033">-0.94362090499999995</cx:pt>
          <cx:pt idx="7034">1.1963669079999999</cx:pt>
          <cx:pt idx="7035">-1.369180547</cx:pt>
          <cx:pt idx="7036">-0.044310892999999997</cx:pt>
          <cx:pt idx="7037">1.3597220590000001</cx:pt>
          <cx:pt idx="7038">1.737948388</cx:pt>
          <cx:pt idx="7039">-0.39116865000000001</cx:pt>
          <cx:pt idx="7040">0.233804715</cx:pt>
          <cx:pt idx="7041">-2.342303453</cx:pt>
          <cx:pt idx="7042">2.125370266</cx:pt>
          <cx:pt idx="7043">-0.31848958199999999</cx:pt>
          <cx:pt idx="7044">0.45401564599999999</cx:pt>
          <cx:pt idx="7045">0.246793595</cx:pt>
          <cx:pt idx="7046">-0.258616493</cx:pt>
          <cx:pt idx="7047">0.38083402599999999</cx:pt>
          <cx:pt idx="7048">-1.648274376</cx:pt>
          <cx:pt idx="7049">1.009014708</cx:pt>
          <cx:pt idx="7050">0.52308965699999999</cx:pt>
          <cx:pt idx="7051">0.62147394700000003</cx:pt>
          <cx:pt idx="7052">0.46250122599999999</cx:pt>
          <cx:pt idx="7053">1.665914924</cx:pt>
          <cx:pt idx="7054">1.1772526720000001</cx:pt>
          <cx:pt idx="7055">-0.72402682799999996</cx:pt>
          <cx:pt idx="7056">-0.131197958</cx:pt>
          <cx:pt idx="7057">2.7744631129999999</cx:pt>
          <cx:pt idx="7058">-0.39597370500000001</cx:pt>
          <cx:pt idx="7059">0.11724693</cx:pt>
          <cx:pt idx="7060">-1.802273944</cx:pt>
          <cx:pt idx="7061">2.7273338709999999</cx:pt>
          <cx:pt idx="7062">0.12736942500000001</cx:pt>
          <cx:pt idx="7063">0.98685847900000001</cx:pt>
          <cx:pt idx="7064">-1.155478156</cx:pt>
          <cx:pt idx="7065">0.39414396400000001</cx:pt>
          <cx:pt idx="7066">0.82342133500000003</cx:pt>
          <cx:pt idx="7067">0.15574270100000001</cx:pt>
          <cx:pt idx="7068">1.2370596140000001</cx:pt>
          <cx:pt idx="7069">1.6888018920000001</cx:pt>
          <cx:pt idx="7070">0.83683499400000005</cx:pt>
          <cx:pt idx="7071">-1.3745358910000001</cx:pt>
          <cx:pt idx="7072">0.152222248</cx:pt>
          <cx:pt idx="7073">1.645232351</cx:pt>
          <cx:pt idx="7074">-0.73438636099999999</cx:pt>
          <cx:pt idx="7075">1.415413662</cx:pt>
          <cx:pt idx="7076">1.308998887</cx:pt>
          <cx:pt idx="7077">-0.506618385</cx:pt>
          <cx:pt idx="7078">0.89869917600000004</cx:pt>
          <cx:pt idx="7079">-0.805922684</cx:pt>
          <cx:pt idx="7080">0.70342585899999999</cx:pt>
          <cx:pt idx="7081">-1.336452392</cx:pt>
          <cx:pt idx="7082">-2.093164808</cx:pt>
          <cx:pt idx="7083">1.464843323</cx:pt>
          <cx:pt idx="7084">1.256069909</cx:pt>
          <cx:pt idx="7085">0.244378611</cx:pt>
          <cx:pt idx="7086">1.6237358580000001</cx:pt>
          <cx:pt idx="7087">0.81959192999999997</cx:pt>
          <cx:pt idx="7088">1.5524068849999999</cx:pt>
          <cx:pt idx="7089">-0.195631628</cx:pt>
          <cx:pt idx="7090">-0.42369963199999999</cx:pt>
          <cx:pt idx="7091">-0.18161390799999999</cx:pt>
          <cx:pt idx="7092">0.61365846000000002</cx:pt>
          <cx:pt idx="7093">1.568458272</cx:pt>
          <cx:pt idx="7094">-0.47588936300000001</cx:pt>
          <cx:pt idx="7095">-0.294339935</cx:pt>
          <cx:pt idx="7096">-0.82880982199999997</cx:pt>
          <cx:pt idx="7097">-0.099914226999999994</cx:pt>
          <cx:pt idx="7098">-1.2224623539999999</cx:pt>
          <cx:pt idx="7099">-0.194744625</cx:pt>
          <cx:pt idx="7100">0.57560474500000003</cx:pt>
          <cx:pt idx="7101">-0.22430399600000001</cx:pt>
          <cx:pt idx="7102">0.61277135800000004</cx:pt>
          <cx:pt idx="7103">-1.123862943</cx:pt>
          <cx:pt idx="7104">-0.2027195</cx:pt>
          <cx:pt idx="7105">1.389511691</cx:pt>
          <cx:pt idx="7106">-0.101806514</cx:pt>
          <cx:pt idx="7107">1.9332106090000001</cx:pt>
          <cx:pt idx="7108">0.65204697899999997</cx:pt>
          <cx:pt idx="7109">0.73870410600000003</cx:pt>
          <cx:pt idx="7110">0.26306711799999999</cx:pt>
          <cx:pt idx="7111">-1.505579885</cx:pt>
          <cx:pt idx="7112">-1.426853616</cx:pt>
          <cx:pt idx="7113">0.29688355900000002</cx:pt>
          <cx:pt idx="7114">1.2691993150000001</cx:pt>
          <cx:pt idx="7115">0.50775230900000001</cx:pt>
          <cx:pt idx="7116">0.321283296</cx:pt>
          <cx:pt idx="7117">0.26709369799999999</cx:pt>
          <cx:pt idx="7118">-0.248538236</cx:pt>
          <cx:pt idx="7119">0.100989644</cx:pt>
          <cx:pt idx="7120">1.442208309</cx:pt>
          <cx:pt idx="7121">-0.23614580499999999</cx:pt>
          <cx:pt idx="7122">0.65426300500000001</cx:pt>
          <cx:pt idx="7123">-0.43740626399999999</cx:pt>
          <cx:pt idx="7124">-0.95442106500000001</cx:pt>
          <cx:pt idx="7125">0.053626781999999998</cx:pt>
          <cx:pt idx="7126">-0.46725730300000001</cx:pt>
          <cx:pt idx="7127">-2.2727518760000001</cx:pt>
          <cx:pt idx="7128">0.13847911700000001</cx:pt>
          <cx:pt idx="7129">2.6214336029999998</cx:pt>
          <cx:pt idx="7130">0.87688637700000005</cx:pt>
          <cx:pt idx="7131">-0.12252007600000001</cx:pt>
          <cx:pt idx="7132">-0.79836854099999999</cx:pt>
          <cx:pt idx="7133">-0.89373829000000005</cx:pt>
          <cx:pt idx="7134">1.5015376970000001</cx:pt>
          <cx:pt idx="7135">-2.2657182960000002</cx:pt>
          <cx:pt idx="7136">-0.44345830000000003</cx:pt>
          <cx:pt idx="7137">0.95966874000000002</cx:pt>
          <cx:pt idx="7138">0.47672140200000002</cx:pt>
          <cx:pt idx="7139">-0.29192013</cx:pt>
          <cx:pt idx="7140">-0.62246758599999996</cx:pt>
          <cx:pt idx="7141">-0.95392960400000004</cx:pt>
          <cx:pt idx="7142">-0.53180655799999998</cx:pt>
          <cx:pt idx="7143">0.46362991799999997</cx:pt>
          <cx:pt idx="7144">-1.4990806489999999</cx:pt>
          <cx:pt idx="7145">0.236640662</cx:pt>
          <cx:pt idx="7146">0.61157844699999997</cx:pt>
          <cx:pt idx="7147">-0.93585260000000003</cx:pt>
          <cx:pt idx="7148">0.85797806099999996</cx:pt>
          <cx:pt idx="7149">0.15257163600000001</cx:pt>
          <cx:pt idx="7150">-0.88754259300000005</cx:pt>
          <cx:pt idx="7151">0.77477686099999998</cx:pt>
          <cx:pt idx="7152">0.83039874499999999</cx:pt>
          <cx:pt idx="7153">-1.068542594</cx:pt>
          <cx:pt idx="7154">0.93338187800000005</cx:pt>
          <cx:pt idx="7155">1.8995409860000001</cx:pt>
          <cx:pt idx="7156">-1.5967844499999999</cx:pt>
          <cx:pt idx="7157">-1.550003773</cx:pt>
          <cx:pt idx="7158">1.4639205</cx:pt>
          <cx:pt idx="7159">-0.084220559</cx:pt>
          <cx:pt idx="7160">-0.36570138800000002</cx:pt>
          <cx:pt idx="7161">-0.60394396100000003</cx:pt>
          <cx:pt idx="7162">0.65650024299999998</cx:pt>
          <cx:pt idx="7163">-0.026459842000000001</cx:pt>
          <cx:pt idx="7164">-1.1487398289999999</cx:pt>
          <cx:pt idx="7165">0.72073326699999996</cx:pt>
          <cx:pt idx="7166">-0.98893691100000003</cx:pt>
          <cx:pt idx="7167">-1.161353941</cx:pt>
          <cx:pt idx="7168">-1.10247768</cx:pt>
          <cx:pt idx="7169">1.3403594139999999</cx:pt>
          <cx:pt idx="7170">-0.57025432399999998</cx:pt>
          <cx:pt idx="7171">0.98803904499999995</cx:pt>
          <cx:pt idx="7172">-2.168506367</cx:pt>
          <cx:pt idx="7173">-1.6792397999999999</cx:pt>
          <cx:pt idx="7174">0.16954428099999999</cx:pt>
          <cx:pt idx="7175">-2.50877784</cx:pt>
          <cx:pt idx="7176">-0.27275499800000003</cx:pt>
          <cx:pt idx="7177">-2.0398188909999999</cx:pt>
          <cx:pt idx="7178">1.1138693079999999</cx:pt>
          <cx:pt idx="7179">-0.98127784699999998</cx:pt>
          <cx:pt idx="7180">-1.0229806640000001</cx:pt>
          <cx:pt idx="7181">-0.51190401699999999</cx:pt>
          <cx:pt idx="7182">2.2503273429999999</cx:pt>
          <cx:pt idx="7183">-0.23536116200000001</cx:pt>
          <cx:pt idx="7184">0.13659394899999999</cx:pt>
          <cx:pt idx="7185">0.75457696699999999</cx:pt>
          <cx:pt idx="7186">-1.050636388</cx:pt>
          <cx:pt idx="7187">-1.0714886749999999</cx:pt>
          <cx:pt idx="7188">-1.407302963</cx:pt>
          <cx:pt idx="7189">1.022642176</cx:pt>
          <cx:pt idx="7190">-0.46776955100000001</cx:pt>
          <cx:pt idx="7191">-0.131960041</cx:pt>
          <cx:pt idx="7192">0.49941903399999998</cx:pt>
          <cx:pt idx="7193">0.13699918799999999</cx:pt>
          <cx:pt idx="7194">-0.46929975499999999</cx:pt>
          <cx:pt idx="7195">-0.023392089000000001</cx:pt>
          <cx:pt idx="7196">0.86848381200000002</cx:pt>
          <cx:pt idx="7197">1.0827996550000001</cx:pt>
          <cx:pt idx="7198">-0.83017444500000004</cx:pt>
          <cx:pt idx="7199">-0.37440910799999999</cx:pt>
          <cx:pt idx="7200">-1.124065474</cx:pt>
          <cx:pt idx="7201">-0.18297466800000001</cx:pt>
          <cx:pt idx="7202">2.5251091269999999</cx:pt>
          <cx:pt idx="7203">0.87294395000000002</cx:pt>
          <cx:pt idx="7204">0.635868616</cx:pt>
          <cx:pt idx="7205">-0.39216960899999997</cx:pt>
          <cx:pt idx="7206">-1.1324686079999999</cx:pt>
          <cx:pt idx="7207">0.50668259800000004</cx:pt>
          <cx:pt idx="7208">-0.350444594</cx:pt>
          <cx:pt idx="7209">-0.73653089900000002</cx:pt>
          <cx:pt idx="7210">1.038387634</cx:pt>
          <cx:pt idx="7211">0.31067749900000002</cx:pt>
          <cx:pt idx="7212">0.35594060100000002</cx:pt>
          <cx:pt idx="7213">-0.33825691099999999</cx:pt>
          <cx:pt idx="7214">1.3688981549999999</cx:pt>
          <cx:pt idx="7215">-1.1591766400000001</cx:pt>
          <cx:pt idx="7216">-1.465108597</cx:pt>
          <cx:pt idx="7217">1.294248689</cx:pt>
          <cx:pt idx="7218">0.47385666900000001</cx:pt>
          <cx:pt idx="7219">0.11418349</cx:pt>
          <cx:pt idx="7220">0.93345573900000001</cx:pt>
          <cx:pt idx="7221">-0.54977454699999995</cx:pt>
          <cx:pt idx="7222">-1.0280694669999999</cx:pt>
          <cx:pt idx="7223">0.774115259</cx:pt>
          <cx:pt idx="7224">-0.83180414800000002</cx:pt>
          <cx:pt idx="7225">0.038953844000000001</cx:pt>
          <cx:pt idx="7226">-0.58673676399999997</cx:pt>
          <cx:pt idx="7227">-1.2717631650000001</cx:pt>
          <cx:pt idx="7228">-0.41518245399999998</cx:pt>
          <cx:pt idx="7229">-0.31690735799999997</cx:pt>
          <cx:pt idx="7230">1.339271527</cx:pt>
          <cx:pt idx="7231">0.155649064</cx:pt>
          <cx:pt idx="7232">0.62915011200000004</cx:pt>
          <cx:pt idx="7233">0.259565025</cx:pt>
          <cx:pt idx="7234">0.16491394200000001</cx:pt>
          <cx:pt idx="7235">-0.46220449899999999</cx:pt>
          <cx:pt idx="7236">1.648789836</cx:pt>
          <cx:pt idx="7237">-0.048334289000000003</cx:pt>
          <cx:pt idx="7238">1.5050019640000001</cx:pt>
          <cx:pt idx="7239">0.00013332200000000001</cx:pt>
          <cx:pt idx="7240">-2.2598679310000001</cx:pt>
          <cx:pt idx="7241">-0.41525878300000002</cx:pt>
          <cx:pt idx="7242">0.74435427600000004</cx:pt>
          <cx:pt idx="7243">1.9922037260000001</cx:pt>
          <cx:pt idx="7244">0.050591432999999998</cx:pt>
          <cx:pt idx="7245">-0.084418368999999993</cx:pt>
          <cx:pt idx="7246">0.30626972600000002</cx:pt>
          <cx:pt idx="7247">0.99158685400000002</cx:pt>
          <cx:pt idx="7248">-0.44371428299999999</cx:pt>
          <cx:pt idx="7249">-1.1546608549999999</cx:pt>
          <cx:pt idx="7250">-0.95642402400000004</cx:pt>
          <cx:pt idx="7251">-0.13683260999999999</cx:pt>
          <cx:pt idx="7252">-0.30462740999999999</cx:pt>
          <cx:pt idx="7253">-0.684312107</cx:pt>
          <cx:pt idx="7254">0.55997323200000004</cx:pt>
          <cx:pt idx="7255">-0.022803165</cx:pt>
          <cx:pt idx="7256">-0.15938731</cx:pt>
          <cx:pt idx="7257">1.1950275889999999</cx:pt>
          <cx:pt idx="7258">-0.63011466199999999</cx:pt>
          <cx:pt idx="7259">-0.147411297</cx:pt>
          <cx:pt idx="7260">0.92278902600000001</cx:pt>
          <cx:pt idx="7261">-1.023321742</cx:pt>
          <cx:pt idx="7262">-2.0877613359999998</cx:pt>
          <cx:pt idx="7263">0.37792446499999999</cx:pt>
          <cx:pt idx="7264">-1.082162617</cx:pt>
          <cx:pt idx="7265">-1.5694125329999999</cx:pt>
          <cx:pt idx="7266">0.72642627900000001</cx:pt>
          <cx:pt idx="7267">-1.996578285</cx:pt>
          <cx:pt idx="7268">-0.93491014400000005</cx:pt>
          <cx:pt idx="7269">-0.76953400199999999</cx:pt>
          <cx:pt idx="7270">0.152390582</cx:pt>
          <cx:pt idx="7271">0.088593596999999996</cx:pt>
          <cx:pt idx="7272">0.13713957800000001</cx:pt>
          <cx:pt idx="7273">1.0164785839999999</cx:pt>
          <cx:pt idx="7274">0.27871193100000002</cx:pt>
          <cx:pt idx="7275">-0.84945885099999996</cx:pt>
          <cx:pt idx="7276">-1.0310993289999999</cx:pt>
          <cx:pt idx="7277">-1.179836278</cx:pt>
          <cx:pt idx="7278">1.9043035210000001</cx:pt>
          <cx:pt idx="7279">0.25986436299999999</cx:pt>
          <cx:pt idx="7280">-0.41649006399999999</cx:pt>
          <cx:pt idx="7281">-0.0051170629999999998</cx:pt>
          <cx:pt idx="7282">0.675752774</cx:pt>
          <cx:pt idx="7283">-0.50661131699999995</cx:pt>
          <cx:pt idx="7284">-0.95507127999999997</cx:pt>
          <cx:pt idx="7285">1.416266816</cx:pt>
          <cx:pt idx="7286">-0.072308169000000005</cx:pt>
          <cx:pt idx="7287">0.43573333600000003</cx:pt>
          <cx:pt idx="7288">-1.904180158</cx:pt>
          <cx:pt idx="7289">0.405625191</cx:pt>
          <cx:pt idx="7290">-1.341094075</cx:pt>
          <cx:pt idx="7291">0.64859021400000005</cx:pt>
          <cx:pt idx="7292">-0.79089432100000001</cx:pt>
          <cx:pt idx="7293">-1.3537989399999999</cx:pt>
          <cx:pt idx="7294">0.024678345000000001</cx:pt>
          <cx:pt idx="7295">0.91481300499999996</cx:pt>
          <cx:pt idx="7296">-1.4577082640000001</cx:pt>
          <cx:pt idx="7297">-0.25691772899999998</cx:pt>
          <cx:pt idx="7298">-1.7340539619999999</cx:pt>
          <cx:pt idx="7299">0.15029552299999999</cx:pt>
          <cx:pt idx="7300">0.118388256</cx:pt>
          <cx:pt idx="7301">-1.4357142540000001</cx:pt>
          <cx:pt idx="7302">0.82966302800000002</cx:pt>
          <cx:pt idx="7303">-0.74735229400000003</cx:pt>
          <cx:pt idx="7304">-0.21021093499999999</cx:pt>
          <cx:pt idx="7305">-0.93810338199999999</cx:pt>
          <cx:pt idx="7306">-0.061264712999999998</cx:pt>
          <cx:pt idx="7307">0.15445956499999999</cx:pt>
          <cx:pt idx="7308">-0.32139873200000002</cx:pt>
          <cx:pt idx="7309">-1.420112547</cx:pt>
          <cx:pt idx="7310">-0.15086812499999999</cx:pt>
          <cx:pt idx="7311">-1.742686381</cx:pt>
          <cx:pt idx="7312">0.200408641</cx:pt>
          <cx:pt idx="7313">0.71676215499999996</cx:pt>
          <cx:pt idx="7314">-1.159198242</cx:pt>
          <cx:pt idx="7315">-1.315090842</cx:pt>
          <cx:pt idx="7316">0.99915958599999999</cx:pt>
          <cx:pt idx="7317">-0.212444668</cx:pt>
          <cx:pt idx="7318">1.303997369</cx:pt>
          <cx:pt idx="7319">-0.51057008100000001</cx:pt>
          <cx:pt idx="7320">0.443967047</cx:pt>
          <cx:pt idx="7321">1.192603791</cx:pt>
          <cx:pt idx="7322">-0.84112840300000002</cx:pt>
          <cx:pt idx="7323">-0.59037772200000005</cx:pt>
          <cx:pt idx="7324">1.3616292649999999</cx:pt>
          <cx:pt idx="7325">0.34453640499999999</cx:pt>
          <cx:pt idx="7326">0.82316246400000004</cx:pt>
          <cx:pt idx="7327">0.26244507700000003</cx:pt>
          <cx:pt idx="7328">0.20270698400000001</cx:pt>
          <cx:pt idx="7329">1.1659348679999999</cx:pt>
          <cx:pt idx="7330">-0.398717881</cx:pt>
          <cx:pt idx="7331">1.052721995</cx:pt>
          <cx:pt idx="7332">-0.32863674599999998</cx:pt>
          <cx:pt idx="7333">1.43641851</cx:pt>
          <cx:pt idx="7334">-0.057967183999999998</cx:pt>
          <cx:pt idx="7335">2.6189314320000001</cx:pt>
          <cx:pt idx="7336">-1.818496662</cx:pt>
          <cx:pt idx="7337">-0.95793437400000003</cx:pt>
          <cx:pt idx="7338">-2.0956042880000001</cx:pt>
          <cx:pt idx="7339">0.27515669500000001</cx:pt>
          <cx:pt idx="7340">0.35023417600000001</cx:pt>
          <cx:pt idx="7341">-0.012814522</cx:pt>
          <cx:pt idx="7342">0.28736325000000001</cx:pt>
          <cx:pt idx="7343">1.303789613</cx:pt>
          <cx:pt idx="7344">0.35688540400000002</cx:pt>
          <cx:pt idx="7345">-0.94973534699999995</cx:pt>
          <cx:pt idx="7346">0.399189711</cx:pt>
          <cx:pt idx="7347">1.753617956</cx:pt>
          <cx:pt idx="7348">0.69723007100000001</cx:pt>
          <cx:pt idx="7349">-2.1525723490000002</cx:pt>
          <cx:pt idx="7350">-0.72487696300000004</cx:pt>
          <cx:pt idx="7351">-1.2537827699999999</cx:pt>
          <cx:pt idx="7352">1.444212848</cx:pt>
          <cx:pt idx="7353">2.8300074</cx:pt>
          <cx:pt idx="7354">-1.8771965289999999</cx:pt>
          <cx:pt idx="7355">0.78854984500000003</cx:pt>
          <cx:pt idx="7356">1.533483887</cx:pt>
          <cx:pt idx="7357">-0.69766328499999997</cx:pt>
          <cx:pt idx="7358">-0.72634714499999997</cx:pt>
          <cx:pt idx="7359">1.281471636</cx:pt>
          <cx:pt idx="7360">1.126608276</cx:pt>
          <cx:pt idx="7361">-0.66620338899999998</cx:pt>
          <cx:pt idx="7362">-1.3049745239999999</cx:pt>
          <cx:pt idx="7363">-0.25982957200000001</cx:pt>
          <cx:pt idx="7364">-0.52937955599999997</cx:pt>
          <cx:pt idx="7365">1.509254785</cx:pt>
          <cx:pt idx="7366">-0.61093271800000004</cx:pt>
          <cx:pt idx="7367">-1.026962414</cx:pt>
          <cx:pt idx="7368">-1.1678839240000001</cx:pt>
          <cx:pt idx="7369">-1.125448429</cx:pt>
          <cx:pt idx="7370">-1.5318160729999999</cx:pt>
          <cx:pt idx="7371">-0.211060521</cx:pt>
          <cx:pt idx="7372">-0.060988065000000001</cx:pt>
          <cx:pt idx="7373">-0.55780434499999998</cx:pt>
          <cx:pt idx="7374">0.88869136800000004</cx:pt>
          <cx:pt idx="7375">-1.1777847539999999</cx:pt>
          <cx:pt idx="7376">-0.59924451199999995</cx:pt>
          <cx:pt idx="7377">-0.33498549799999999</cx:pt>
          <cx:pt idx="7378">-0.63440925000000004</cx:pt>
          <cx:pt idx="7379">0.464396531</cx:pt>
          <cx:pt idx="7380">1.5457759230000001</cx:pt>
          <cx:pt idx="7381">-1.247974345</cx:pt>
          <cx:pt idx="7382">1.2512128339999999</cx:pt>
          <cx:pt idx="7383">-0.56324834700000004</cx:pt>
          <cx:pt idx="7384">1.274193667</cx:pt>
          <cx:pt idx="7385">1.4342851000000001</cx:pt>
          <cx:pt idx="7386">-1.2231424179999999</cx:pt>
          <cx:pt idx="7387">0.17141637900000001</cx:pt>
          <cx:pt idx="7388">0.27149504600000002</cx:pt>
          <cx:pt idx="7389">-0.84233793300000004</cx:pt>
          <cx:pt idx="7390">-0.39850459700000002</cx:pt>
          <cx:pt idx="7391">0.49544786699999999</cx:pt>
          <cx:pt idx="7392">0.54366576</cx:pt>
          <cx:pt idx="7393">0.88592893500000003</cx:pt>
          <cx:pt idx="7394">0.029362942</cx:pt>
          <cx:pt idx="7395">-0.75464085199999997</cx:pt>
          <cx:pt idx="7396">-0.28626236900000002</cx:pt>
          <cx:pt idx="7397">2.3541849419999998</cx:pt>
          <cx:pt idx="7398">-1.8089815119999999</cx:pt>
          <cx:pt idx="7399">-1.0007383759999999</cx:pt>
          <cx:pt idx="7400">0.676969814</cx:pt>
          <cx:pt idx="7401">1.6056225660000001</cx:pt>
          <cx:pt idx="7402">-1.8517513720000001</cx:pt>
          <cx:pt idx="7403">0.60308875399999995</cx:pt>
          <cx:pt idx="7404">-2.9396212629999998</cx:pt>
          <cx:pt idx="7405">1.974966652</cx:pt>
          <cx:pt idx="7406">0.32688815399999999</cx:pt>
          <cx:pt idx="7407">-0.61837930100000005</cx:pt>
          <cx:pt idx="7408">-0.753764027</cx:pt>
          <cx:pt idx="7409">0.58311445399999995</cx:pt>
          <cx:pt idx="7410">0.85948793499999998</cx:pt>
          <cx:pt idx="7411">-1.780424727</cx:pt>
          <cx:pt idx="7412">0.022059638999999999</cx:pt>
          <cx:pt idx="7413">-0.58013659500000003</cx:pt>
          <cx:pt idx="7414">-1.8168121189999999</cx:pt>
          <cx:pt idx="7415">1.477617097</cx:pt>
          <cx:pt idx="7416">0.360674035</cx:pt>
          <cx:pt idx="7417">1.801099483</cx:pt>
          <cx:pt idx="7418">0.51384996500000002</cx:pt>
          <cx:pt idx="7419">0.37341894199999998</cx:pt>
          <cx:pt idx="7420">0.062922792000000005</cx:pt>
          <cx:pt idx="7421">0.28485529300000001</cx:pt>
          <cx:pt idx="7422">0.81822392899999996</cx:pt>
          <cx:pt idx="7423">-0.176184329</cx:pt>
          <cx:pt idx="7424">0.54281203499999997</cx:pt>
          <cx:pt idx="7425">0.18319570900000001</cx:pt>
          <cx:pt idx="7426">0.82026293299999997</cx:pt>
          <cx:pt idx="7427">0.0052723479999999996</cx:pt>
          <cx:pt idx="7428">-1.132586885</cx:pt>
          <cx:pt idx="7429">0.66066904500000001</cx:pt>
          <cx:pt idx="7430">-0.181701791</cx:pt>
          <cx:pt idx="7431">1.6504605050000001</cx:pt>
          <cx:pt idx="7432">-0.26148477199999998</cx:pt>
          <cx:pt idx="7433">0.76898258399999997</cx:pt>
          <cx:pt idx="7434">1.626642658</cx:pt>
          <cx:pt idx="7435">0.51070718800000003</cx:pt>
          <cx:pt idx="7436">-0.71780585299999999</cx:pt>
          <cx:pt idx="7437">0.41184542000000002</cx:pt>
          <cx:pt idx="7438">-0.294989638</cx:pt>
          <cx:pt idx="7439">1.316121876</cx:pt>
          <cx:pt idx="7440">0.15805377200000001</cx:pt>
          <cx:pt idx="7441">0.12948030099999999</cx:pt>
          <cx:pt idx="7442">-0.70042173299999999</cx:pt>
          <cx:pt idx="7443">-0.76034973400000005</cx:pt>
          <cx:pt idx="7444">0.168250961</cx:pt>
          <cx:pt idx="7445">-2.104395394</cx:pt>
          <cx:pt idx="7446">1.1573107359999999</cx:pt>
          <cx:pt idx="7447">0.47416998399999999</cx:pt>
          <cx:pt idx="7448">-0.78888401399999997</cx:pt>
          <cx:pt idx="7449">-1.5017390939999999</cx:pt>
          <cx:pt idx="7450">-0.78027115899999999</cx:pt>
          <cx:pt idx="7451">1.5155381859999999</cx:pt>
          <cx:pt idx="7452">-0.72812740799999998</cx:pt>
          <cx:pt idx="7453">1.6004704439999999</cx:pt>
          <cx:pt idx="7454">0.41945355400000001</cx:pt>
          <cx:pt idx="7455">1.1114325249999999</cx:pt>
          <cx:pt idx="7456">0.40183538099999999</cx:pt>
          <cx:pt idx="7457">-0.89213624199999997</cx:pt>
          <cx:pt idx="7458">0.82007081699999995</cx:pt>
          <cx:pt idx="7459">-0.41265244200000001</cx:pt>
          <cx:pt idx="7460">0.40165199899999998</cx:pt>
          <cx:pt idx="7461">-2.732157983</cx:pt>
          <cx:pt idx="7462">0.41446370700000001</cx:pt>
          <cx:pt idx="7463">-0.35915196300000002</cx:pt>
          <cx:pt idx="7464">0.70248043500000001</cx:pt>
          <cx:pt idx="7465">1.691984186</cx:pt>
          <cx:pt idx="7466">1.60605693</cx:pt>
          <cx:pt idx="7467">-0.67220218399999998</cx:pt>
          <cx:pt idx="7468">0.29050532600000001</cx:pt>
          <cx:pt idx="7469">0.20541737099999999</cx:pt>
          <cx:pt idx="7470">2.2875701400000001</cx:pt>
          <cx:pt idx="7471">-0.20993642500000001</cx:pt>
          <cx:pt idx="7472">-0.17730712700000001</cx:pt>
          <cx:pt idx="7473">-0.29264811299999999</cx:pt>
          <cx:pt idx="7474">0.026165225</cx:pt>
          <cx:pt idx="7475">-1.634692222</cx:pt>
          <cx:pt idx="7476">-1.81701924</cx:pt>
          <cx:pt idx="7477">0.34141537999999999</cx:pt>
          <cx:pt idx="7478">1.790263886</cx:pt>
          <cx:pt idx="7479">0.39220208200000001</cx:pt>
          <cx:pt idx="7480">0.18374290800000001</cx:pt>
          <cx:pt idx="7481">-1.501969957</cx:pt>
          <cx:pt idx="7482">0.99026607499999997</cx:pt>
          <cx:pt idx="7483">2.2501855709999998</cx:pt>
          <cx:pt idx="7484">1.6563566540000001</cx:pt>
          <cx:pt idx="7485">-0.63265720700000005</cx:pt>
          <cx:pt idx="7486">-0.42133803800000003</cx:pt>
          <cx:pt idx="7487">-0.51703226400000002</cx:pt>
          <cx:pt idx="7488">0.17376192400000001</cx:pt>
          <cx:pt idx="7489">-1.8357344419999999</cx:pt>
          <cx:pt idx="7490">0.42707942900000001</cx:pt>
          <cx:pt idx="7491">0.75026233200000003</cx:pt>
          <cx:pt idx="7492">-1.120838043</cx:pt>
          <cx:pt idx="7493">-0.286411319</cx:pt>
          <cx:pt idx="7494">0.73397313500000005</cx:pt>
          <cx:pt idx="7495">-0.030697795999999999</cx:pt>
          <cx:pt idx="7496">-0.099194675999999996</cx:pt>
          <cx:pt idx="7497">0.060187185999999997</cx:pt>
          <cx:pt idx="7498">-0.62450258599999997</cx:pt>
          <cx:pt idx="7499">-0.089303799000000003</cx:pt>
          <cx:pt idx="7500">-0.34604716699999999</cx:pt>
          <cx:pt idx="7501">0.297901054</cx:pt>
          <cx:pt idx="7502">-0.39989392299999998</cx:pt>
          <cx:pt idx="7503">-0.77146050300000002</cx:pt>
          <cx:pt idx="7504">1.1731187329999999</cx:pt>
          <cx:pt idx="7505">0.37340711599999998</cx:pt>
          <cx:pt idx="7506">-1.416452552</cx:pt>
          <cx:pt idx="7507">1.293689219</cx:pt>
          <cx:pt idx="7508">-0.28068114999999999</cx:pt>
          <cx:pt idx="7509">0.58451860899999997</cx:pt>
          <cx:pt idx="7510">0.952739805</cx:pt>
          <cx:pt idx="7511">2.3118684410000001</cx:pt>
          <cx:pt idx="7512">-1.373983521</cx:pt>
          <cx:pt idx="7513">1.2709204460000001</cx:pt>
          <cx:pt idx="7514">2.0650508460000001</cx:pt>
          <cx:pt idx="7515">-0.45644520199999999</cx:pt>
          <cx:pt idx="7516">2.0379338229999999</cx:pt>
          <cx:pt idx="7517">1.4207987339999999</cx:pt>
          <cx:pt idx="7518">0.85024516999999999</cx:pt>
          <cx:pt idx="7519">0.23820759899999999</cx:pt>
          <cx:pt idx="7520">-0.88881943299999999</cx:pt>
          <cx:pt idx="7521">1.816431331</cx:pt>
          <cx:pt idx="7522">-1.3166072849999999</cx:pt>
          <cx:pt idx="7523">-0.013587764</cx:pt>
          <cx:pt idx="7524">-0.89240105700000005</cx:pt>
          <cx:pt idx="7525">0.84319629399999996</cx:pt>
          <cx:pt idx="7526">0.392896511</cx:pt>
          <cx:pt idx="7527">0.58566841700000005</cx:pt>
          <cx:pt idx="7528">-0.25886289600000001</cx:pt>
          <cx:pt idx="7529">-0.51265699600000003</cx:pt>
          <cx:pt idx="7530">-0.75805475300000003</cx:pt>
          <cx:pt idx="7531">1.441295338</cx:pt>
          <cx:pt idx="7532">0.55104159500000005</cx:pt>
          <cx:pt idx="7533">0.62870814399999997</cx:pt>
          <cx:pt idx="7534">0.076455295000000006</cx:pt>
          <cx:pt idx="7535">-2.2458947139999998</cx:pt>
          <cx:pt idx="7536">-0.42713566600000002</cx:pt>
          <cx:pt idx="7537">-0.72975353899999995</cx:pt>
          <cx:pt idx="7538">-0.64147075099999995</cx:pt>
          <cx:pt idx="7539">-0.27375904299999998</cx:pt>
          <cx:pt idx="7540">-0.40154029299999999</cx:pt>
          <cx:pt idx="7541">-0.41301702200000001</cx:pt>
          <cx:pt idx="7542">1.151870038</cx:pt>
          <cx:pt idx="7543">-0.39157122999999999</cx:pt>
          <cx:pt idx="7544">-0.86968236099999996</cx:pt>
          <cx:pt idx="7545">-0.93225054500000004</cx:pt>
          <cx:pt idx="7546">-1.2360404279999999</cx:pt>
          <cx:pt idx="7547">1.5990634399999999</cx:pt>
          <cx:pt idx="7548">0.90868695300000002</cx:pt>
          <cx:pt idx="7549">-0.70357621100000001</cx:pt>
          <cx:pt idx="7550">-0.36562424700000001</cx:pt>
          <cx:pt idx="7551">-0.58680525500000003</cx:pt>
          <cx:pt idx="7552">-0.73132423499999999</cx:pt>
          <cx:pt idx="7553">0.76992503499999998</cx:pt>
          <cx:pt idx="7554">1.3200157560000001</cx:pt>
          <cx:pt idx="7555">2.2296600789999999</cx:pt>
          <cx:pt idx="7556">-0.71540344700000003</cx:pt>
          <cx:pt idx="7557">0.25101399800000002</cx:pt>
          <cx:pt idx="7558">0.83457633399999998</cx:pt>
          <cx:pt idx="7559">-0.64923101100000002</cx:pt>
          <cx:pt idx="7560">-0.81296025500000002</cx:pt>
          <cx:pt idx="7561">-0.018894471999999999</cx:pt>
          <cx:pt idx="7562">0.048244337999999998</cx:pt>
          <cx:pt idx="7563">0.038198964000000002</cx:pt>
          <cx:pt idx="7564">0.50539888099999997</cx:pt>
          <cx:pt idx="7565">1.198096286</cx:pt>
          <cx:pt idx="7566">-0.42927547199999999</cx:pt>
          <cx:pt idx="7567">-0.32716200699999998</cx:pt>
          <cx:pt idx="7568">-0.64497943199999996</cx:pt>
          <cx:pt idx="7569">1.7289682799999999</cx:pt>
          <cx:pt idx="7570">-0.212892208</cx:pt>
          <cx:pt idx="7571">0.69441425599999995</cx:pt>
          <cx:pt idx="7572">-0.032235845999999999</cx:pt>
          <cx:pt idx="7573">-1.954445215</cx:pt>
          <cx:pt idx="7574">-0.0073224450000000003</cx:pt>
          <cx:pt idx="7575">-0.085005498999999998</cx:pt>
          <cx:pt idx="7576">-0.072015620000000002</cx:pt>
          <cx:pt idx="7577">0.33790906999999998</cx:pt>
          <cx:pt idx="7578">-0.32912063600000002</cx:pt>
          <cx:pt idx="7579">-0.284032332</cx:pt>
          <cx:pt idx="7580">0.28663451400000001</cx:pt>
          <cx:pt idx="7581">-0.40190458200000001</cx:pt>
          <cx:pt idx="7582">0.26197816099999999</cx:pt>
          <cx:pt idx="7583">0.82169436799999995</cx:pt>
          <cx:pt idx="7584">-0.86994869100000005</cx:pt>
          <cx:pt idx="7585">1.2724614430000001</cx:pt>
          <cx:pt idx="7586">-0.78407450099999998</cx:pt>
          <cx:pt idx="7587">-0.86894472599999995</cx:pt>
          <cx:pt idx="7588">-0.69652551900000004</cx:pt>
          <cx:pt idx="7589">-0.29492695800000002</cx:pt>
          <cx:pt idx="7590">1.2185949760000001</cx:pt>
          <cx:pt idx="7591">0.81778378600000001</cx:pt>
          <cx:pt idx="7592">-1.7154731510000001</cx:pt>
          <cx:pt idx="7593">1.2101086969999999</cx:pt>
          <cx:pt idx="7594">-0.56171037199999996</cx:pt>
          <cx:pt idx="7595">0.41752809699999999</cx:pt>
          <cx:pt idx="7596">1.215533403</cx:pt>
          <cx:pt idx="7597">-0.73546614200000004</cx:pt>
          <cx:pt idx="7598">0.011838606</cx:pt>
          <cx:pt idx="7599">-1.4798138320000001</cx:pt>
          <cx:pt idx="7600">0.039079974000000003</cx:pt>
          <cx:pt idx="7601">1.3874923029999999</cx:pt>
          <cx:pt idx="7602">-0.39223497499999999</cx:pt>
          <cx:pt idx="7603">-0.26516621000000001</cx:pt>
          <cx:pt idx="7604">0.80543852199999999</cx:pt>
          <cx:pt idx="7605">-0.38136847499999998</cx:pt>
          <cx:pt idx="7606">0.061440364999999997</cx:pt>
          <cx:pt idx="7607">0.36458100700000001</cx:pt>
          <cx:pt idx="7608">0.13114286999999999</cx:pt>
          <cx:pt idx="7609">-0.20113109100000001</cx:pt>
          <cx:pt idx="7610">0.22482933299999999</cx:pt>
          <cx:pt idx="7611">0.12097654100000001</cx:pt>
          <cx:pt idx="7612">-0.54405307300000005</cx:pt>
          <cx:pt idx="7613">0.149993284</cx:pt>
          <cx:pt idx="7614">-0.44019286299999999</cx:pt>
          <cx:pt idx="7615">2.529139614</cx:pt>
          <cx:pt idx="7616">-0.15405432799999999</cx:pt>
          <cx:pt idx="7617">0.42609973699999998</cx:pt>
          <cx:pt idx="7618">1.5705117369999999</cx:pt>
          <cx:pt idx="7619">0.59737055800000005</cx:pt>
          <cx:pt idx="7620">0.66442959400000001</cx:pt>
          <cx:pt idx="7621">-0.124835236</cx:pt>
          <cx:pt idx="7622">1.2812000320000001</cx:pt>
          <cx:pt idx="7623">-0.218141163</cx:pt>
          <cx:pt idx="7624">-1.966165119</cx:pt>
          <cx:pt idx="7625">0.25071268200000002</cx:pt>
          <cx:pt idx="7626">0.317268149</cx:pt>
          <cx:pt idx="7627">0.64212138399999996</cx:pt>
          <cx:pt idx="7628">1.4652836410000001</cx:pt>
          <cx:pt idx="7629">-0.20381937</cx:pt>
          <cx:pt idx="7630">-1.5333684000000001</cx:pt>
          <cx:pt idx="7631">-0.37186940200000002</cx:pt>
          <cx:pt idx="7632">1.3386552309999999</cx:pt>
          <cx:pt idx="7633">-0.25498770300000001</cx:pt>
          <cx:pt idx="7634">-1.464622214</cx:pt>
          <cx:pt idx="7635">0.10131738</cx:pt>
          <cx:pt idx="7636">1.664073191</cx:pt>
          <cx:pt idx="7637">2.8582493530000002</cx:pt>
          <cx:pt idx="7638">0.79187924499999995</cx:pt>
          <cx:pt idx="7639">-1.5052300949999999</cx:pt>
          <cx:pt idx="7640">0.79209021199999996</cx:pt>
          <cx:pt idx="7641">0.70668116700000005</cx:pt>
          <cx:pt idx="7642">-1.4496612200000001</cx:pt>
          <cx:pt idx="7643">1.5274156249999999</cx:pt>
          <cx:pt idx="7644">0.70758140899999999</cx:pt>
          <cx:pt idx="7645">-0.049309458</cx:pt>
          <cx:pt idx="7646">-2.096765446</cx:pt>
          <cx:pt idx="7647">-0.486203469</cx:pt>
          <cx:pt idx="7648">0.46571141199999999</cx:pt>
          <cx:pt idx="7649">-0.052801058999999997</cx:pt>
          <cx:pt idx="7650">-1.1511922779999999</cx:pt>
          <cx:pt idx="7651">-0.59999562299999998</cx:pt>
          <cx:pt idx="7652">-0.056602009000000002</cx:pt>
          <cx:pt idx="7653">0.96636511199999997</cx:pt>
          <cx:pt idx="7654">0.14202932200000001</cx:pt>
          <cx:pt idx="7655">0.95314512200000001</cx:pt>
          <cx:pt idx="7656">0.146897478</cx:pt>
          <cx:pt idx="7657">-1.0035517380000001</cx:pt>
          <cx:pt idx="7658">-1.0320137229999999</cx:pt>
          <cx:pt idx="7659">0.576687214</cx:pt>
          <cx:pt idx="7660">0.84634915600000005</cx:pt>
          <cx:pt idx="7661">1.312819679</cx:pt>
          <cx:pt idx="7662">-1.295788741</cx:pt>
          <cx:pt idx="7663">-0.64606651100000001</cx:pt>
          <cx:pt idx="7664">-0.74206768199999995</cx:pt>
          <cx:pt idx="7665">-0.25081572099999999</cx:pt>
          <cx:pt idx="7666">-1.418746751</cx:pt>
          <cx:pt idx="7667">-1.9338859420000001</cx:pt>
          <cx:pt idx="7668">-0.73280712599999998</cx:pt>
          <cx:pt idx="7669">0.041456722000000001</cx:pt>
          <cx:pt idx="7670">-0.48798924100000002</cx:pt>
          <cx:pt idx="7671">-0.83186178399999999</cx:pt>
          <cx:pt idx="7672">0.23331821999999999</cx:pt>
          <cx:pt idx="7673">0.34648318500000003</cx:pt>
          <cx:pt idx="7674">-0.047657086000000001</cx:pt>
          <cx:pt idx="7675">0.26341811100000001</cx:pt>
          <cx:pt idx="7676">0.31162658100000001</cx:pt>
          <cx:pt idx="7677">-0.158704608</cx:pt>
          <cx:pt idx="7678">1.071821522</cx:pt>
          <cx:pt idx="7679">1.4109581499999999</cx:pt>
          <cx:pt idx="7680">-1.588764544</cx:pt>
          <cx:pt idx="7681">-0.69711051599999996</cx:pt>
          <cx:pt idx="7682">-0.088089504999999999</cx:pt>
          <cx:pt idx="7683">1.828151683</cx:pt>
          <cx:pt idx="7684">-0.392369882</cx:pt>
          <cx:pt idx="7685">-0.65297755700000004</cx:pt>
          <cx:pt idx="7686">0.97286130199999998</cx:pt>
          <cx:pt idx="7687">0.969469315</cx:pt>
          <cx:pt idx="7688">-1.4760531779999999</cx:pt>
          <cx:pt idx="7689">0.89406644899999999</cx:pt>
          <cx:pt idx="7690">-0.64203496400000004</cx:pt>
          <cx:pt idx="7691">1.073118003</cx:pt>
          <cx:pt idx="7692">-0.46032712199999998</cx:pt>
          <cx:pt idx="7693">-0.49218937200000001</cx:pt>
          <cx:pt idx="7694">-0.12502498500000001</cx:pt>
          <cx:pt idx="7695">0.65966695799999997</cx:pt>
          <cx:pt idx="7696">-0.342234441</cx:pt>
          <cx:pt idx="7697">0.527794121</cx:pt>
          <cx:pt idx="7698">0.72471286800000001</cx:pt>
          <cx:pt idx="7699">1.6005271480000001</cx:pt>
          <cx:pt idx="7700">-0.16873908100000001</cx:pt>
          <cx:pt idx="7701">-0.19744888799999999</cx:pt>
          <cx:pt idx="7702">-0.032002100999999998</cx:pt>
          <cx:pt idx="7703">-0.27210300399999998</cx:pt>
          <cx:pt idx="7704">1.8558048460000001</cx:pt>
          <cx:pt idx="7705">-0.066507549999999999</cx:pt>
          <cx:pt idx="7706">-0.63559249200000001</cx:pt>
          <cx:pt idx="7707">-1.7209587369999999</cx:pt>
          <cx:pt idx="7708">-0.60991970699999998</cx:pt>
          <cx:pt idx="7709">1.0585164929999999</cx:pt>
          <cx:pt idx="7710">-1.02338047</cx:pt>
          <cx:pt idx="7711">-1.12552897</cx:pt>
          <cx:pt idx="7712">-0.142613516</cx:pt>
          <cx:pt idx="7713">1.473341298</cx:pt>
          <cx:pt idx="7714">0.65932634599999995</cx:pt>
          <cx:pt idx="7715">0.28400574499999998</cx:pt>
          <cx:pt idx="7716">-0.71221733300000001</cx:pt>
          <cx:pt idx="7717">-1.859370011</cx:pt>
          <cx:pt idx="7718">1.1208645580000001</cx:pt>
          <cx:pt idx="7719">-0.41342097700000002</cx:pt>
          <cx:pt idx="7720">1.586347199</cx:pt>
          <cx:pt idx="7721">1.248183885</cx:pt>
          <cx:pt idx="7722">-0.92646855500000003</cx:pt>
          <cx:pt idx="7723">-0.42183405600000001</cx:pt>
          <cx:pt idx="7724">-0.63141138500000005</cx:pt>
          <cx:pt idx="7725">-0.074781266999999998</cx:pt>
          <cx:pt idx="7726">0.28901343499999999</cx:pt>
          <cx:pt idx="7727">-0.35193634899999998</cx:pt>
          <cx:pt idx="7728">1.9119096760000001</cx:pt>
          <cx:pt idx="7729">0.431452418</cx:pt>
          <cx:pt idx="7730">1.3495213660000001</cx:pt>
          <cx:pt idx="7731">0.98414020199999996</cx:pt>
          <cx:pt idx="7732">1.5214697610000001</cx:pt>
          <cx:pt idx="7733">-0.37871460200000001</cx:pt>
          <cx:pt idx="7734">-1.410412432</cx:pt>
          <cx:pt idx="7735">-2.0346229280000001</cx:pt>
          <cx:pt idx="7736">-0.62165620700000002</cx:pt>
          <cx:pt idx="7737">-1.031987378</cx:pt>
          <cx:pt idx="7738">0.78185341900000005</cx:pt>
          <cx:pt idx="7739">2.2812966800000001</cx:pt>
          <cx:pt idx="7740">-0.42617100499999999</cx:pt>
          <cx:pt idx="7741">0.44269068</cx:pt>
          <cx:pt idx="7742">-0.67360395900000003</cx:pt>
          <cx:pt idx="7743">0.69006371200000005</cx:pt>
          <cx:pt idx="7744">0.77845196100000003</cx:pt>
          <cx:pt idx="7745">-0.028765921999999999</cx:pt>
          <cx:pt idx="7746">-0.85638069400000005</cx:pt>
          <cx:pt idx="7747">-1.3016785200000001</cx:pt>
          <cx:pt idx="7748">2.2988221649999998</cx:pt>
          <cx:pt idx="7749">-0.64101902200000005</cx:pt>
          <cx:pt idx="7750">0.90127122100000001</cx:pt>
          <cx:pt idx="7751">0.41424076100000001</cx:pt>
          <cx:pt idx="7752">0.40290141299999999</cx:pt>
          <cx:pt idx="7753">1.2530224109999999</cx:pt>
          <cx:pt idx="7754">0.330421089</cx:pt>
          <cx:pt idx="7755">-1.2699888580000001</cx:pt>
          <cx:pt idx="7756">0.53232787699999995</cx:pt>
          <cx:pt idx="7757">0.73719617400000004</cx:pt>
          <cx:pt idx="7758">0.065245251000000004</cx:pt>
          <cx:pt idx="7759">-1.473340455</cx:pt>
          <cx:pt idx="7760">1.122519222</cx:pt>
          <cx:pt idx="7761">-0.073262168000000003</cx:pt>
          <cx:pt idx="7762">-0.84429044600000003</cx:pt>
          <cx:pt idx="7763">-0.71047677899999995</cx:pt>
          <cx:pt idx="7764">0.69037937299999996</cx:pt>
          <cx:pt idx="7765">-0.60351674600000005</cx:pt>
          <cx:pt idx="7766">-0.61419403699999997</cx:pt>
          <cx:pt idx="7767">1.6040782440000001</cx:pt>
          <cx:pt idx="7768">0.38813909699999999</cx:pt>
          <cx:pt idx="7769">0.18477555300000001</cx:pt>
          <cx:pt idx="7770">-2.060884857</cx:pt>
          <cx:pt idx="7771">-0.723442747</cx:pt>
          <cx:pt idx="7772">-1.2630107479999999</cx:pt>
          <cx:pt idx="7773">-0.82784331700000002</cx:pt>
          <cx:pt idx="7774">-0.84666558800000002</cx:pt>
          <cx:pt idx="7775">-0.23422382999999999</cx:pt>
          <cx:pt idx="7776">-2.3963139189999998</cx:pt>
          <cx:pt idx="7777">-1.0439415990000001</cx:pt>
          <cx:pt idx="7778">-0.12761871499999999</cx:pt>
          <cx:pt idx="7779">-1.51304427</cx:pt>
          <cx:pt idx="7780">0.97639561799999997</cx:pt>
          <cx:pt idx="7781">1.0501013610000001</cx:pt>
          <cx:pt idx="7782">-0.28556765899999997</cx:pt>
          <cx:pt idx="7783">-0.47206033200000003</cx:pt>
          <cx:pt idx="7784">-0.20437782600000001</cx:pt>
          <cx:pt idx="7785">-1.5613101579999999</cx:pt>
          <cx:pt idx="7786">0.28381560300000003</cx:pt>
          <cx:pt idx="7787">-0.70559052600000005</cx:pt>
          <cx:pt idx="7788">-0.19578797100000001</cx:pt>
          <cx:pt idx="7789">-0.10381781800000001</cx:pt>
          <cx:pt idx="7790">0.46872324500000001</cx:pt>
          <cx:pt idx="7791">1.091749809</cx:pt>
          <cx:pt idx="7792">0.35179473300000003</cx:pt>
          <cx:pt idx="7793">0.86637466100000005</cx:pt>
          <cx:pt idx="7794">-0.90674143699999998</cx:pt>
          <cx:pt idx="7795">-1.3895097279999999</cx:pt>
          <cx:pt idx="7796">-0.23618589100000001</cx:pt>
          <cx:pt idx="7797">-0.64518460399999999</cx:pt>
          <cx:pt idx="7798">-0.103565439</cx:pt>
          <cx:pt idx="7799">-1.4877179869999999</cx:pt>
          <cx:pt idx="7800">0.94174897400000002</cx:pt>
          <cx:pt idx="7801">-0.40541796200000002</cx:pt>
          <cx:pt idx="7802">-1.630051865</cx:pt>
          <cx:pt idx="7803">-1.0452169920000001</cx:pt>
          <cx:pt idx="7804">0.50387988699999997</cx:pt>
          <cx:pt idx="7805">-0.43467594100000001</cx:pt>
          <cx:pt idx="7806">-1.916694795</cx:pt>
          <cx:pt idx="7807">1.154747102</cx:pt>
          <cx:pt idx="7808">2.137113459</cx:pt>
          <cx:pt idx="7809">0.97327320100000003</cx:pt>
          <cx:pt idx="7810">0.54991182299999997</cx:pt>
          <cx:pt idx="7811">0.214305419</cx:pt>
          <cx:pt idx="7812">-0.72883075600000002</cx:pt>
          <cx:pt idx="7813">-0.93709025199999996</cx:pt>
          <cx:pt idx="7814">1.377353483</cx:pt>
          <cx:pt idx="7815">0.95263201799999997</cx:pt>
          <cx:pt idx="7816">-0.38671589299999998</cx:pt>
          <cx:pt idx="7817">-1.1816607370000001</cx:pt>
          <cx:pt idx="7818">-0.65118761599999997</cx:pt>
          <cx:pt idx="7819">-0.021219623</cx:pt>
          <cx:pt idx="7820">1.44351859</cx:pt>
          <cx:pt idx="7821">-0.458134926</cx:pt>
          <cx:pt idx="7822">0.060056870999999998</cx:pt>
          <cx:pt idx="7823">0.94332127300000002</cx:pt>
          <cx:pt idx="7824">1.025603163</cx:pt>
          <cx:pt idx="7825">0.29546488999999998</cx:pt>
          <cx:pt idx="7826">-1.0368632010000001</cx:pt>
          <cx:pt idx="7827">-0.004540741</cx:pt>
          <cx:pt idx="7828">-0.87641248599999999</cx:pt>
          <cx:pt idx="7829">2.4916567459999999</cx:pt>
          <cx:pt idx="7830">-1.81758168</cx:pt>
          <cx:pt idx="7831">0.068880769999999994</cx:pt>
          <cx:pt idx="7832">-0.77858739700000001</cx:pt>
          <cx:pt idx="7833">-1.109837462</cx:pt>
          <cx:pt idx="7834">-0.31016168300000002</cx:pt>
          <cx:pt idx="7835">0.259653564</cx:pt>
          <cx:pt idx="7836">-0.34396080000000001</cx:pt>
          <cx:pt idx="7837">0.88709571200000004</cx:pt>
          <cx:pt idx="7838">0.57962129399999995</cx:pt>
          <cx:pt idx="7839">0.113550069</cx:pt>
          <cx:pt idx="7840">-0.14079370299999999</cx:pt>
          <cx:pt idx="7841">-0.87177838699999999</cx:pt>
          <cx:pt idx="7842">0.95261176000000003</cx:pt>
          <cx:pt idx="7843">-2.4222910889999998</cx:pt>
          <cx:pt idx="7844">-1.1431072449999999</cx:pt>
          <cx:pt idx="7845">-1.573394438</cx:pt>
          <cx:pt idx="7846">-0.71472203700000003</cx:pt>
          <cx:pt idx="7847">-0.14591351799999999</cx:pt>
          <cx:pt idx="7848">1.338017982</cx:pt>
          <cx:pt idx="7849">0.58485549999999997</cx:pt>
          <cx:pt idx="7850">-0.146731581</cx:pt>
          <cx:pt idx="7851">0.19885945199999999</cx:pt>
          <cx:pt idx="7852">1.187254687</cx:pt>
          <cx:pt idx="7853">0.373920478</cx:pt>
          <cx:pt idx="7854">0.18282826799999999</cx:pt>
          <cx:pt idx="7855">0.60471970600000002</cx:pt>
          <cx:pt idx="7856">0.61252621399999996</cx:pt>
          <cx:pt idx="7857">-0.473736251</cx:pt>
          <cx:pt idx="7858">1.086207261</cx:pt>
          <cx:pt idx="7859">2.0482717369999999</cx:pt>
          <cx:pt idx="7860">0.83987724100000005</cx:pt>
          <cx:pt idx="7861">-0.113402818</cx:pt>
          <cx:pt idx="7862">-0.83536906899999996</cx:pt>
          <cx:pt idx="7863">0.591264609</cx:pt>
          <cx:pt idx="7864">1.771974852</cx:pt>
          <cx:pt idx="7865">-1.7028728870000001</cx:pt>
          <cx:pt idx="7866">1.1741299620000001</cx:pt>
          <cx:pt idx="7867">-0.24487566499999999</cx:pt>
          <cx:pt idx="7868">0.89535461100000002</cx:pt>
          <cx:pt idx="7869">-0.13699558000000001</cx:pt>
          <cx:pt idx="7870">-0.77810566800000003</cx:pt>
          <cx:pt idx="7871">0.46732273000000002</cx:pt>
          <cx:pt idx="7872">0.88207639000000004</cx:pt>
          <cx:pt idx="7873">-1.3392743110000001</cx:pt>
          <cx:pt idx="7874">-1.3798335479999999</cx:pt>
          <cx:pt idx="7875">0.217205811</cx:pt>
          <cx:pt idx="7876">0.38230993800000002</cx:pt>
          <cx:pt idx="7877">-0.53905833299999995</cx:pt>
          <cx:pt idx="7878">0.0092335769999999998</cx:pt>
          <cx:pt idx="7879">-1.6771806359999999</cx:pt>
          <cx:pt idx="7880">-1.512373628</cx:pt>
          <cx:pt idx="7881">-1.646360745</cx:pt>
          <cx:pt idx="7882">-0.64897703900000003</cx:pt>
          <cx:pt idx="7883">-0.49838865199999999</cx:pt>
          <cx:pt idx="7884">-0.55045408100000004</cx:pt>
          <cx:pt idx="7885">0.27231936699999998</cx:pt>
          <cx:pt idx="7886">0.474244524</cx:pt>
          <cx:pt idx="7887">-1.445695553</cx:pt>
          <cx:pt idx="7888">-0.071592268000000001</cx:pt>
          <cx:pt idx="7889">-0.49579086500000003</cx:pt>
          <cx:pt idx="7890">0.18548619199999999</cx:pt>
          <cx:pt idx="7891">1.4763674739999999</cx:pt>
          <cx:pt idx="7892">-0.20585045900000001</cx:pt>
          <cx:pt idx="7893">-1.231438853</cx:pt>
          <cx:pt idx="7894">0.29619415100000002</cx:pt>
          <cx:pt idx="7895">-0.41638202299999999</cx:pt>
          <cx:pt idx="7896">-0.31306076399999999</cx:pt>
          <cx:pt idx="7897">-1.364059482</cx:pt>
          <cx:pt idx="7898">0.41021186500000001</cx:pt>
          <cx:pt idx="7899">-1.2048694929999999</cx:pt>
          <cx:pt idx="7900">1.448166501</cx:pt>
          <cx:pt idx="7901">-0.36896117099999998</cx:pt>
          <cx:pt idx="7902">0.91326557100000005</cx:pt>
          <cx:pt idx="7903">-0.312724795</cx:pt>
          <cx:pt idx="7904">0.84699782999999995</cx:pt>
          <cx:pt idx="7905">0.75161067999999998</cx:pt>
          <cx:pt idx="7906">1.2747591579999999</cx:pt>
          <cx:pt idx="7907">0.15835645600000001</cx:pt>
          <cx:pt idx="7908">0.082661548000000001</cx:pt>
          <cx:pt idx="7909">1.0914275550000001</cx:pt>
          <cx:pt idx="7910">-0.51905935999999997</cx:pt>
          <cx:pt idx="7911">0.64163057599999995</cx:pt>
          <cx:pt idx="7912">-0.72145929600000003</cx:pt>
          <cx:pt idx="7913">1.238968724</cx:pt>
          <cx:pt idx="7914">-0.46818202399999997</cx:pt>
          <cx:pt idx="7915">0.20835799199999999</cx:pt>
          <cx:pt idx="7916">-2.3569758300000001</cx:pt>
          <cx:pt idx="7917">-0.067809095999999999</cx:pt>
          <cx:pt idx="7918">2.5093875259999998</cx:pt>
          <cx:pt idx="7919">2.107495583</cx:pt>
          <cx:pt idx="7920">0.030644728999999999</cx:pt>
          <cx:pt idx="7921">-0.31901097499999997</cx:pt>
          <cx:pt idx="7922">0.327965112</cx:pt>
          <cx:pt idx="7923">1.934353768</cx:pt>
          <cx:pt idx="7924">1.318609602</cx:pt>
          <cx:pt idx="7925">0.38384587100000001</cx:pt>
          <cx:pt idx="7926">-2.012953623</cx:pt>
          <cx:pt idx="7927">-0.27066971299999998</cx:pt>
          <cx:pt idx="7928">-0.67958609400000003</cx:pt>
          <cx:pt idx="7929">1.334503864</cx:pt>
          <cx:pt idx="7930">-0.19231810399999999</cx:pt>
          <cx:pt idx="7931">0.31931259699999998</cx:pt>
          <cx:pt idx="7932">-0.48350883</cx:pt>
          <cx:pt idx="7933">-0.69256673400000002</cx:pt>
          <cx:pt idx="7934">-0.063505023999999993</cx:pt>
          <cx:pt idx="7935">0.90934911399999996</cx:pt>
          <cx:pt idx="7936">1.833289494</cx:pt>
          <cx:pt idx="7937">-0.010973099</cx:pt>
          <cx:pt idx="7938">-0.567509076</cx:pt>
          <cx:pt idx="7939">1.479383007</cx:pt>
          <cx:pt idx="7940">-0.85616696400000003</cx:pt>
          <cx:pt idx="7941">-0.49479967000000002</cx:pt>
          <cx:pt idx="7942">-1.4800260350000001</cx:pt>
          <cx:pt idx="7943">-0.073071120000000003</cx:pt>
          <cx:pt idx="7944">-1.419581583</cx:pt>
          <cx:pt idx="7945">-2.0928666680000001</cx:pt>
          <cx:pt idx="7946">1.0137422270000001</cx:pt>
          <cx:pt idx="7947">0.81159742199999996</cx:pt>
          <cx:pt idx="7948">-1.4962577340000001</cx:pt>
          <cx:pt idx="7949">0.077096763999999998</cx:pt>
          <cx:pt idx="7950">-0.64441442699999996</cx:pt>
          <cx:pt idx="7951">0.69545042599999995</cx:pt>
          <cx:pt idx="7952">-0.15505798600000001</cx:pt>
          <cx:pt idx="7953">0.64642447599999997</cx:pt>
          <cx:pt idx="7954">-0.37265237400000001</cx:pt>
          <cx:pt idx="7955">0.65837636799999999</cx:pt>
          <cx:pt idx="7956">-0.50833915600000001</cx:pt>
          <cx:pt idx="7957">-1.0209792609999999</cx:pt>
          <cx:pt idx="7958">-0.48607701599999997</cx:pt>
          <cx:pt idx="7959">-1.835319712</cx:pt>
          <cx:pt idx="7960">0.67244278599999996</cx:pt>
          <cx:pt idx="7961">-1.1917788890000001</cx:pt>
          <cx:pt idx="7962">-0.88281495799999998</cx:pt>
          <cx:pt idx="7963">0.627649279</cx:pt>
          <cx:pt idx="7964">0.066449937000000001</cx:pt>
          <cx:pt idx="7965">1.5635538790000001</cx:pt>
          <cx:pt idx="7966">0.84317300399999995</cx:pt>
          <cx:pt idx="7967">-0.68946352700000002</cx:pt>
          <cx:pt idx="7968">-1.128362318</cx:pt>
          <cx:pt idx="7969">0.28725389000000001</cx:pt>
          <cx:pt idx="7970">-0.55289515600000005</cx:pt>
          <cx:pt idx="7971">-1.426704969</cx:pt>
          <cx:pt idx="7972">-0.090769662000000001</cx:pt>
          <cx:pt idx="7973">0.79370087700000003</cx:pt>
          <cx:pt idx="7974">1.3866153240000001</cx:pt>
          <cx:pt idx="7975">-2.1428324989999998</cx:pt>
          <cx:pt idx="7976">-0.017369200000000001</cx:pt>
          <cx:pt idx="7977">-0.060592439999999997</cx:pt>
          <cx:pt idx="7978">0.49416742699999999</cx:pt>
          <cx:pt idx="7979">0.88675665400000003</cx:pt>
          <cx:pt idx="7980">-1.5043188359999999</cx:pt>
          <cx:pt idx="7981">0.266768322</cx:pt>
          <cx:pt idx="7982">-0.73466964400000001</cx:pt>
          <cx:pt idx="7983">-0.44288468399999997</cx:pt>
          <cx:pt idx="7984">-0.466196795</cx:pt>
          <cx:pt idx="7985">0.846321243</cx:pt>
          <cx:pt idx="7986">0.66715428799999998</cx:pt>
          <cx:pt idx="7987">0.44089908500000002</cx:pt>
          <cx:pt idx="7988">-1.9439793299999999</cx:pt>
          <cx:pt idx="7989">1.7972674769999999</cx:pt>
          <cx:pt idx="7990">-1.991388181</cx:pt>
          <cx:pt idx="7991">-0.74318359099999998</cx:pt>
          <cx:pt idx="7992">1.0924227660000001</cx:pt>
          <cx:pt idx="7993">0.078280242</cx:pt>
          <cx:pt idx="7994">-0.950590661</cx:pt>
          <cx:pt idx="7995">0.084166590999999999</cx:pt>
          <cx:pt idx="7996">-0.72005552100000003</cx:pt>
          <cx:pt idx="7997">0.63406927199999996</cx:pt>
          <cx:pt idx="7998">-0.42433331299999999</cx:pt>
          <cx:pt idx="7999">-0.70038482000000002</cx:pt>
          <cx:pt idx="8000">0.26610432899999997</cx:pt>
          <cx:pt idx="8001">-0.14467132699999999</cx:pt>
          <cx:pt idx="8002">-1.531327954</cx:pt>
          <cx:pt idx="8003">1.74697356</cx:pt>
          <cx:pt idx="8004">0.46812893</cx:pt>
          <cx:pt idx="8005">-0.85463946099999999</cx:pt>
          <cx:pt idx="8006">1.6901830120000001</cx:pt>
          <cx:pt idx="8007">-0.21662249</cx:pt>
          <cx:pt idx="8008">-1.503662796</cx:pt>
          <cx:pt idx="8009">1.2174728029999999</cx:pt>
          <cx:pt idx="8010">-0.28006504700000001</cx:pt>
          <cx:pt idx="8011">0.78129527399999998</cx:pt>
          <cx:pt idx="8012">1.1516426340000001</cx:pt>
          <cx:pt idx="8013">-1.13484312</cx:pt>
          <cx:pt idx="8014">-0.57965712700000005</cx:pt>
          <cx:pt idx="8015">1.04512925</cx:pt>
          <cx:pt idx="8016">1.218731405</cx:pt>
          <cx:pt idx="8017">1.2830427520000001</cx:pt>
          <cx:pt idx="8018">1.9377345930000001</cx:pt>
          <cx:pt idx="8019">-1.034703623</cx:pt>
          <cx:pt idx="8020">0.54415645999999995</cx:pt>
          <cx:pt idx="8021">-0.48300296599999998</cx:pt>
          <cx:pt idx="8022">-0.39501189599999997</cx:pt>
          <cx:pt idx="8023">-0.074347768999999994</cx:pt>
          <cx:pt idx="8024">-0.24390344999999999</cx:pt>
          <cx:pt idx="8025">0.064588774000000002</cx:pt>
          <cx:pt idx="8026">0.71949179799999996</cx:pt>
          <cx:pt idx="8027">0.068589730000000002</cx:pt>
          <cx:pt idx="8028">-0.512718389</cx:pt>
          <cx:pt idx="8029">1.0327494500000001</cx:pt>
          <cx:pt idx="8030">-0.33730067000000002</cx:pt>
          <cx:pt idx="8031">1.2712656280000001</cx:pt>
          <cx:pt idx="8032">0.24996380400000001</cx:pt>
          <cx:pt idx="8033">-0.196668659</cx:pt>
          <cx:pt idx="8034">1.087439509</cx:pt>
          <cx:pt idx="8035">-0.25151804999999999</cx:pt>
          <cx:pt idx="8036">1.018290299</cx:pt>
          <cx:pt idx="8037">0.67207884100000004</cx:pt>
          <cx:pt idx="8038">-0.52492952100000001</cx:pt>
          <cx:pt idx="8039">-1.2746584919999999</cx:pt>
          <cx:pt idx="8040">1.104505246</cx:pt>
          <cx:pt idx="8041">0.95380279300000004</cx:pt>
          <cx:pt idx="8042">0.70342315399999999</cx:pt>
          <cx:pt idx="8043">0.115827866</cx:pt>
          <cx:pt idx="8044">-1.3764797900000001</cx:pt>
          <cx:pt idx="8045">1.717093988</cx:pt>
          <cx:pt idx="8046">1.2943334639999999</cx:pt>
          <cx:pt idx="8047">0.40342550999999999</cx:pt>
          <cx:pt idx="8048">-0.89063593500000005</cx:pt>
          <cx:pt idx="8049">0.94293469799999996</cx:pt>
          <cx:pt idx="8050">-1.8615122740000001</cx:pt>
          <cx:pt idx="8051">-0.88517661299999995</cx:pt>
          <cx:pt idx="8052">-0.47359214100000002</cx:pt>
          <cx:pt idx="8053">-0.13001296900000001</cx:pt>
          <cx:pt idx="8054">-0.57869838699999998</cx:pt>
          <cx:pt idx="8055">0.79903299699999997</cx:pt>
          <cx:pt idx="8056">0.72833050300000002</cx:pt>
          <cx:pt idx="8057">-0.812452112</cx:pt>
          <cx:pt idx="8058">-1.3057843769999999</cx:pt>
          <cx:pt idx="8059">-0.87559704500000002</cx:pt>
          <cx:pt idx="8060">-0.066938464000000003</cx:pt>
          <cx:pt idx="8061">1.8614235050000001</cx:pt>
          <cx:pt idx="8062">-0.93854962200000003</cx:pt>
          <cx:pt idx="8063">-0.79652651100000005</cx:pt>
          <cx:pt idx="8064">0.56264753899999997</cx:pt>
          <cx:pt idx="8065">-1.3270758810000001</cx:pt>
          <cx:pt idx="8066">1.4229705699999999</cx:pt>
          <cx:pt idx="8067">0.15963797199999999</cx:pt>
          <cx:pt idx="8068">0.137156273</cx:pt>
          <cx:pt idx="8069">0.023878973000000001</cx:pt>
          <cx:pt idx="8070">1.1499474080000001</cx:pt>
          <cx:pt idx="8071">0.99683798999999995</cx:pt>
          <cx:pt idx="8072">-0.55286612000000002</cx:pt>
          <cx:pt idx="8073">-0.32186372299999999</cx:pt>
          <cx:pt idx="8074">-0.52097975100000005</cx:pt>
          <cx:pt idx="8075">0.26978918600000001</cx:pt>
          <cx:pt idx="8076">-0.56464175100000003</cx:pt>
          <cx:pt idx="8077">-0.237661077</cx:pt>
          <cx:pt idx="8078">0.53531262700000004</cx:pt>
          <cx:pt idx="8079">0.069380909000000004</cx:pt>
          <cx:pt idx="8080">-0.41348993499999998</cx:pt>
          <cx:pt idx="8081">-0.68659602900000005</cx:pt>
          <cx:pt idx="8082">-0.38092499499999999</cx:pt>
          <cx:pt idx="8083">-1.747461774</cx:pt>
          <cx:pt idx="8084">0.27795609199999999</cx:pt>
          <cx:pt idx="8085">-0.57702761700000005</cx:pt>
          <cx:pt idx="8086">-0.31968555799999998</cx:pt>
          <cx:pt idx="8087">-1.7970086220000001</cx:pt>
          <cx:pt idx="8088">1.45357198</cx:pt>
          <cx:pt idx="8089">-1.003753691</cx:pt>
          <cx:pt idx="8090">0.17542043399999999</cx:pt>
          <cx:pt idx="8091">-0.920443966</cx:pt>
          <cx:pt idx="8092">0.28808371700000002</cx:pt>
          <cx:pt idx="8093">-0.31413785100000002</cx:pt>
          <cx:pt idx="8094">0.019928813</cx:pt>
          <cx:pt idx="8095">0.21542603499999999</cx:pt>
          <cx:pt idx="8096">-1.777732981</cx:pt>
          <cx:pt idx="8097">-1.6902757349999999</cx:pt>
          <cx:pt idx="8098">0.54787687500000004</cx:pt>
          <cx:pt idx="8099">-0.22633982799999999</cx:pt>
          <cx:pt idx="8100">-1.224140499</cx:pt>
          <cx:pt idx="8101">0.22545278099999999</cx:pt>
          <cx:pt idx="8102">-0.493487181</cx:pt>
          <cx:pt idx="8103">0.108212829</cx:pt>
          <cx:pt idx="8104">0.320767466</cx:pt>
          <cx:pt idx="8105">-2.4111387500000001</cx:pt>
          <cx:pt idx="8106">0.61965793599999996</cx:pt>
          <cx:pt idx="8107">0.16944768700000001</cx:pt>
          <cx:pt idx="8108">0.122006488</cx:pt>
          <cx:pt idx="8109">-0.918534407</cx:pt>
          <cx:pt idx="8110">0.467443738</cx:pt>
          <cx:pt idx="8111">-0.99668558699999998</cx:pt>
          <cx:pt idx="8112">-1.9915445869999999</cx:pt>
          <cx:pt idx="8113">-0.54546707100000003</cx:pt>
          <cx:pt idx="8114">-1.566858753</cx:pt>
          <cx:pt idx="8115">-1.3173720879999999</cx:pt>
          <cx:pt idx="8116">0.43181456400000001</cx:pt>
          <cx:pt idx="8117">-0.24142583000000001</cx:pt>
          <cx:pt idx="8118">-0.050276171000000001</cx:pt>
          <cx:pt idx="8119">0.70056831399999997</cx:pt>
          <cx:pt idx="8120">-1.155400529</cx:pt>
          <cx:pt idx="8121">-0.86991995200000005</cx:pt>
          <cx:pt idx="8122">-0.72518490999999996</cx:pt>
          <cx:pt idx="8123">1.463484392</cx:pt>
          <cx:pt idx="8124">-0.14807031900000001</cx:pt>
          <cx:pt idx="8125">0.060294311000000003</cx:pt>
          <cx:pt idx="8126">-0.0052428279999999997</cx:pt>
          <cx:pt idx="8127">-0.82805601799999995</cx:pt>
          <cx:pt idx="8128">1.37253816</cx:pt>
          <cx:pt idx="8129">0.63345411200000001</cx:pt>
          <cx:pt idx="8130">0.029192954</cx:pt>
          <cx:pt idx="8131">0.13831749700000001</cx:pt>
          <cx:pt idx="8132">0.63330049099999997</cx:pt>
          <cx:pt idx="8133">1.6192481249999999</cx:pt>
          <cx:pt idx="8134">-0.79304105199999997</cx:pt>
          <cx:pt idx="8135">-0.70516177300000005</cx:pt>
          <cx:pt idx="8136">-0.58672444300000004</cx:pt>
          <cx:pt idx="8137">0.82351548600000002</cx:pt>
          <cx:pt idx="8138">-0.50819625800000001</cx:pt>
          <cx:pt idx="8139">-0.56304740200000003</cx:pt>
          <cx:pt idx="8140">-0.688765709</cx:pt>
          <cx:pt idx="8141">-1.05029737</cx:pt>
          <cx:pt idx="8142">-0.083778108000000004</cx:pt>
          <cx:pt idx="8143">-0.37197596399999999</cx:pt>
          <cx:pt idx="8144">1.7051879299999999</cx:pt>
          <cx:pt idx="8145">1.721054243</cx:pt>
          <cx:pt idx="8146">-0.243132712</cx:pt>
          <cx:pt idx="8147">-0.42861054500000001</cx:pt>
          <cx:pt idx="8148">-0.18874571500000001</cx:pt>
          <cx:pt idx="8149">-0.15300788200000001</cx:pt>
          <cx:pt idx="8150">0.0018600680000000001</cx:pt>
          <cx:pt idx="8151">-0.97580881600000002</cx:pt>
          <cx:pt idx="8152">-1.4299664299999999</cx:pt>
          <cx:pt idx="8153">-2.3116741680000001</cx:pt>
          <cx:pt idx="8154">1.336797528</cx:pt>
          <cx:pt idx="8155">0.31695269700000001</cx:pt>
          <cx:pt idx="8156">0.52752140400000003</cx:pt>
          <cx:pt idx="8157">-0.084193886999999995</cx:pt>
          <cx:pt idx="8158">0.21498268000000001</cx:pt>
          <cx:pt idx="8159">-2.1735069039999999</cx:pt>
          <cx:pt idx="8160">1.1355474130000001</cx:pt>
          <cx:pt idx="8161">-0.33959499199999998</cx:pt>
          <cx:pt idx="8162">-0.55271830600000005</cx:pt>
          <cx:pt idx="8163">0.30121312</cx:pt>
          <cx:pt idx="8164">-1.509979443</cx:pt>
          <cx:pt idx="8165">0.64848104399999995</cx:pt>
          <cx:pt idx="8166">-0.229226861</cx:pt>
          <cx:pt idx="8167">0.46792614700000001</cx:pt>
          <cx:pt idx="8168">-2.4255340940000001</cx:pt>
          <cx:pt idx="8169">-0.78146336100000002</cx:pt>
          <cx:pt idx="8170">0.70356498899999997</cx:pt>
          <cx:pt idx="8171">0.63098975999999996</cx:pt>
          <cx:pt idx="8172">1.5656502910000001</cx:pt>
          <cx:pt idx="8173">0.0085051740000000008</cx:pt>
          <cx:pt idx="8174">-2.1223607329999998</cx:pt>
          <cx:pt idx="8175">1.6816152600000001</cx:pt>
          <cx:pt idx="8176">0.71593115699999998</cx:pt>
          <cx:pt idx="8177">0.23998035400000001</cx:pt>
          <cx:pt idx="8178">0.43559104399999998</cx:pt>
          <cx:pt idx="8179">-0.54618512600000002</cx:pt>
          <cx:pt idx="8180">-0.082965705000000001</cx:pt>
          <cx:pt idx="8181">0.015048568</cx:pt>
          <cx:pt idx="8182">0.0077556400000000003</cx:pt>
          <cx:pt idx="8183">-0.27243172199999999</cx:pt>
          <cx:pt idx="8184">1.4170725369999999</cx:pt>
          <cx:pt idx="8185">-0.023756478000000001</cx:pt>
          <cx:pt idx="8186">2.0228065819999999</cx:pt>
          <cx:pt idx="8187">-0.91115167799999996</cx:pt>
          <cx:pt idx="8188">0.988837093</cx:pt>
          <cx:pt idx="8189">-0.13497107799999999</cx:pt>
          <cx:pt idx="8190">-0.18516560800000001</cx:pt>
          <cx:pt idx="8191">0.69001301599999998</cx:pt>
          <cx:pt idx="8192">0.98437348400000002</cx:pt>
          <cx:pt idx="8193">-1.358980273</cx:pt>
          <cx:pt idx="8194">1.681879291</cx:pt>
          <cx:pt idx="8195">0.18435962</cx:pt>
          <cx:pt idx="8196">0.79451939500000002</cx:pt>
          <cx:pt idx="8197">0.15698716099999999</cx:pt>
          <cx:pt idx="8198">0.15843479699999999</cx:pt>
          <cx:pt idx="8199">-0.37768571099999998</cx:pt>
          <cx:pt idx="8200">-1.0240268960000001</cx:pt>
          <cx:pt idx="8201">-1.320724926</cx:pt>
          <cx:pt idx="8202">0.97055385699999996</cx:pt>
          <cx:pt idx="8203">0.0091911709999999997</cx:pt>
          <cx:pt idx="8204">1.0102929490000001</cx:pt>
          <cx:pt idx="8205">-0.96076547300000004</cx:pt>
          <cx:pt idx="8206">1.797961683</cx:pt>
          <cx:pt idx="8207">1.5765848090000001</cx:pt>
          <cx:pt idx="8208">0.37205121200000002</cx:pt>
          <cx:pt idx="8209">-0.66528903399999995</cx:pt>
          <cx:pt idx="8210">-0.63353352699999999</cx:pt>
          <cx:pt idx="8211">0.335157345</cx:pt>
          <cx:pt idx="8212">0.345052207</cx:pt>
          <cx:pt idx="8213">0.32958493500000002</cx:pt>
          <cx:pt idx="8214">-1.564088878</cx:pt>
          <cx:pt idx="8215">0.43617862499999999</cx:pt>
          <cx:pt idx="8216">0.29347717299999998</cx:pt>
          <cx:pt idx="8217">-1.1514988390000001</cx:pt>
          <cx:pt idx="8218">-1.511592416</cx:pt>
          <cx:pt idx="8219">1.063949705</cx:pt>
          <cx:pt idx="8220">0.52231278999999997</cx:pt>
          <cx:pt idx="8221">0.17880926999999999</cx:pt>
          <cx:pt idx="8222">-1.2510938</cx:pt>
          <cx:pt idx="8223">-0.37999089400000002</cx:pt>
          <cx:pt idx="8224">-1.5501426229999999</cx:pt>
          <cx:pt idx="8225">-1.0452974610000001</cx:pt>
          <cx:pt idx="8226">-0.39994959499999999</cx:pt>
          <cx:pt idx="8227">0.000790901</cx:pt>
          <cx:pt idx="8228">0.93733423000000005</cx:pt>
          <cx:pt idx="8229">-0.25320268099999999</cx:pt>
          <cx:pt idx="8230">-0.016113747000000001</cx:pt>
          <cx:pt idx="8231">0.50606275700000003</cx:pt>
          <cx:pt idx="8232">-0.085104878999999994</cx:pt>
          <cx:pt idx="8233">-0.095401696999999994</cx:pt>
          <cx:pt idx="8234">0.38227116500000002</cx:pt>
          <cx:pt idx="8235">0.40856405000000001</cx:pt>
          <cx:pt idx="8236">-0.41960960600000002</cx:pt>
          <cx:pt idx="8237">-0.174185488</cx:pt>
          <cx:pt idx="8238">2.7237490009999998</cx:pt>
          <cx:pt idx="8239">0.83358135300000002</cx:pt>
          <cx:pt idx="8240">0.30529604799999999</cx:pt>
          <cx:pt idx="8241">-0.76396210200000003</cx:pt>
          <cx:pt idx="8242">-1.079434719</cx:pt>
          <cx:pt idx="8243">-1.176383315</cx:pt>
          <cx:pt idx="8244">2.1905071399999998</cx:pt>
          <cx:pt idx="8245">-0.216413986</cx:pt>
          <cx:pt idx="8246">-1.4242268950000001</cx:pt>
          <cx:pt idx="8247">0.535613809</cx:pt>
          <cx:pt idx="8248">-1.0081101889999999</cx:pt>
          <cx:pt idx="8249">-0.86240499800000003</cx:pt>
          <cx:pt idx="8250">0.45974238699999997</cx:pt>
          <cx:pt idx="8251">0.012610837999999999</cx:pt>
          <cx:pt idx="8252">0.19573009199999999</cx:pt>
          <cx:pt idx="8253">-0.349187001</cx:pt>
          <cx:pt idx="8254">-1.192166217</cx:pt>
          <cx:pt idx="8255">-0.40470768699999998</cx:pt>
          <cx:pt idx="8256">2.2917894429999999</cx:pt>
          <cx:pt idx="8257">0.88314698199999997</cx:pt>
          <cx:pt idx="8258">0.47606153299999998</cx:pt>
          <cx:pt idx="8259">1.8537723699999999</cx:pt>
          <cx:pt idx="8260">-0.80865270300000003</cx:pt>
          <cx:pt idx="8261">-0.95834824200000002</cx:pt>
          <cx:pt idx="8262">-0.72606676699999995</cx:pt>
          <cx:pt idx="8263">1.1726118320000001</cx:pt>
          <cx:pt idx="8264">1.4860204450000001</cx:pt>
          <cx:pt idx="8265">-0.070503893999999998</cx:pt>
          <cx:pt idx="8266">1.0609285260000001</cx:pt>
          <cx:pt idx="8267">-0.70841271400000005</cx:pt>
          <cx:pt idx="8268">-0.75473955500000001</cx:pt>
          <cx:pt idx="8269">0.60490925699999998</cx:pt>
          <cx:pt idx="8270">-0.37473010800000001</cx:pt>
          <cx:pt idx="8271">-1.1224794570000001</cx:pt>
          <cx:pt idx="8272">-0.64740324900000001</cx:pt>
          <cx:pt idx="8273">-2.3122971840000002</cx:pt>
          <cx:pt idx="8274">-1.316457231</cx:pt>
          <cx:pt idx="8275">0.136637271</cx:pt>
          <cx:pt idx="8276">-0.43111756600000001</cx:pt>
          <cx:pt idx="8277">-0.100280683</cx:pt>
          <cx:pt idx="8278">1.1232949160000001</cx:pt>
          <cx:pt idx="8279">-0.60326392399999995</cx:pt>
          <cx:pt idx="8280">1.489297941</cx:pt>
          <cx:pt idx="8281">0.0047922349999999997</cx:pt>
          <cx:pt idx="8282">-1.535195903</cx:pt>
          <cx:pt idx="8283">0.50829931799999994</cx:pt>
          <cx:pt idx="8284">1.2064460379999999</cx:pt>
          <cx:pt idx="8285">1.0213299250000001</cx:pt>
          <cx:pt idx="8286">-1.103520418</cx:pt>
          <cx:pt idx="8287">-0.35185106700000002</cx:pt>
          <cx:pt idx="8288">-0.74955665699999996</cx:pt>
          <cx:pt idx="8289">1.975897504</cx:pt>
          <cx:pt idx="8290">0.357667921</cx:pt>
          <cx:pt idx="8291">-0.17063578200000001</cx:pt>
          <cx:pt idx="8292">0.573702728</cx:pt>
          <cx:pt idx="8293">-1.6469837089999999</cx:pt>
          <cx:pt idx="8294">0.56842067600000001</cx:pt>
          <cx:pt idx="8295">-1.595313883</cx:pt>
          <cx:pt idx="8296">1.946270612</cx:pt>
          <cx:pt idx="8297">1.095678991</cx:pt>
          <cx:pt idx="8298">1.3552491799999999</cx:pt>
          <cx:pt idx="8299">-0.98493040499999995</cx:pt>
          <cx:pt idx="8300">-0.61523402299999996</cx:pt>
          <cx:pt idx="8301">-0.84293507700000003</cx:pt>
          <cx:pt idx="8302">-0.451093311</cx:pt>
          <cx:pt idx="8303">0.51523808100000001</cx:pt>
          <cx:pt idx="8304">0.113029166</cx:pt>
          <cx:pt idx="8305">-2.702928591</cx:pt>
          <cx:pt idx="8306">-1.8998387729999999</cx:pt>
          <cx:pt idx="8307">2.0441425369999999</cx:pt>
          <cx:pt idx="8308">-1.4658430419999999</cx:pt>
          <cx:pt idx="8309">-0.25271699800000003</cx:pt>
          <cx:pt idx="8310">0.12981883299999999</cx:pt>
          <cx:pt idx="8311">-0.22394450900000001</cx:pt>
          <cx:pt idx="8312">-1.492829068</cx:pt>
          <cx:pt idx="8313">-0.74482182900000005</cx:pt>
          <cx:pt idx="8314">-0.73638747199999999</cx:pt>
          <cx:pt idx="8315">-0.65313629799999995</cx:pt>
          <cx:pt idx="8316">-0.87902823399999996</cx:pt>
          <cx:pt idx="8317">-1.2022203709999999</cx:pt>
          <cx:pt idx="8318">0.43601505099999999</cx:pt>
          <cx:pt idx="8319">0.96613779600000005</cx:pt>
          <cx:pt idx="8320">0.59509071199999997</cx:pt>
          <cx:pt idx="8321">-0.49697041400000003</cx:pt>
          <cx:pt idx="8322">-1.367209844</cx:pt>
          <cx:pt idx="8323">0.076970227000000002</cx:pt>
          <cx:pt idx="8324">0.43508403299999998</cx:pt>
          <cx:pt idx="8325">0.22510580599999999</cx:pt>
          <cx:pt idx="8326">-2.1989492020000001</cx:pt>
          <cx:pt idx="8327">-0.012859985000000001</cx:pt>
          <cx:pt idx="8328">0.036761437000000001</cx:pt>
          <cx:pt idx="8329">-0.40798253499999998</cx:pt>
          <cx:pt idx="8330">0.55884318700000002</cx:pt>
          <cx:pt idx="8331">0.113542791</cx:pt>
          <cx:pt idx="8332">-0.88403572100000005</cx:pt>
          <cx:pt idx="8333">0.52785733300000004</cx:pt>
          <cx:pt idx="8334">-0.82350431700000004</cx:pt>
          <cx:pt idx="8335">0.11052368799999999</cx:pt>
          <cx:pt idx="8336">1.3296823799999999</cx:pt>
          <cx:pt idx="8337">0.068187385000000003</cx:pt>
          <cx:pt idx="8338">0.20936090099999999</cx:pt>
          <cx:pt idx="8339">0.108033321</cx:pt>
          <cx:pt idx="8340">-0.012180356999999999</cx:pt>
          <cx:pt idx="8341">-2.0738425299999999</cx:pt>
          <cx:pt idx="8342">1.0548810719999999</cx:pt>
          <cx:pt idx="8343">0.54108111999999997</cx:pt>
          <cx:pt idx="8344">-0.37286490900000002</cx:pt>
          <cx:pt idx="8345">-0.26225202199999997</cx:pt>
          <cx:pt idx="8346">-1.93780442</cx:pt>
          <cx:pt idx="8347">-1.45312511</cx:pt>
          <cx:pt idx="8348">0.38784505400000002</cx:pt>
          <cx:pt idx="8349">-1.363621577</cx:pt>
          <cx:pt idx="8350">1.2978616160000001</cx:pt>
          <cx:pt idx="8351">0.086164324</cx:pt>
          <cx:pt idx="8352">-1.306908521</cx:pt>
          <cx:pt idx="8353">-0.38960095700000003</cx:pt>
          <cx:pt idx="8354">0.21971732699999999</cx:pt>
          <cx:pt idx="8355">-0.12588504</cx:pt>
          <cx:pt idx="8356">-1.447243058</cx:pt>
          <cx:pt idx="8357">0.71877748200000002</cx:pt>
          <cx:pt idx="8358">0.190330102</cx:pt>
          <cx:pt idx="8359">-1.0898996350000001</cx:pt>
          <cx:pt idx="8360">-1.495876743</cx:pt>
          <cx:pt idx="8361">-1.515667273</cx:pt>
          <cx:pt idx="8362">0.67325938699999999</cx:pt>
          <cx:pt idx="8363">1.0883233560000001</cx:pt>
          <cx:pt idx="8364">-2.030962266</cx:pt>
          <cx:pt idx="8365">0.27581681000000002</cx:pt>
          <cx:pt idx="8366">0.25572670400000003</cx:pt>
          <cx:pt idx="8367">-0.51749196399999997</cx:pt>
          <cx:pt idx="8368">0.43402622600000001</cx:pt>
          <cx:pt idx="8369">1.8172274530000001</cx:pt>
          <cx:pt idx="8370">0.42647725600000003</cx:pt>
          <cx:pt idx="8371">-0.79234065300000001</cx:pt>
          <cx:pt idx="8372">-0.19118648399999999</cx:pt>
          <cx:pt idx="8373">-0.27137754800000002</cx:pt>
          <cx:pt idx="8374">-0.31567433499999997</cx:pt>
          <cx:pt idx="8375">-0.81233474900000002</cx:pt>
          <cx:pt idx="8376">-0.63513300800000005</cx:pt>
          <cx:pt idx="8377">-0.71228217999999999</cx:pt>
          <cx:pt idx="8378">0.71221452200000002</cx:pt>
          <cx:pt idx="8379">-1.5989596909999999</cx:pt>
          <cx:pt idx="8380">-0.60598941500000003</cx:pt>
          <cx:pt idx="8381">0.33319817000000002</cx:pt>
          <cx:pt idx="8382">1.384799245</cx:pt>
          <cx:pt idx="8383">1.453902781</cx:pt>
          <cx:pt idx="8384">-2.034850676</cx:pt>
          <cx:pt idx="8385">0.078561664000000003</cx:pt>
          <cx:pt idx="8386">-0.85622921399999996</cx:pt>
          <cx:pt idx="8387">-1.0684734250000001</cx:pt>
          <cx:pt idx="8388">-1.70070253</cx:pt>
          <cx:pt idx="8389">0.26433868900000002</cx:pt>
          <cx:pt idx="8390">0.37153208700000001</cx:pt>
          <cx:pt idx="8391">-1.554547857</cx:pt>
          <cx:pt idx="8392">1.0719908069999999</cx:pt>
          <cx:pt idx="8393">0.19522644</cx:pt>
          <cx:pt idx="8394">-2.1554988929999999</cx:pt>
          <cx:pt idx="8395">-0.53102283900000002</cx:pt>
          <cx:pt idx="8396">0.79622512000000001</cx:pt>
          <cx:pt idx="8397">-0.812812321</cx:pt>
          <cx:pt idx="8398">-0.29617015600000002</cx:pt>
          <cx:pt idx="8399">-0.45678073400000002</cx:pt>
          <cx:pt idx="8400">0.085595141999999999</cx:pt>
          <cx:pt idx="8401">1.2385014519999999</cx:pt>
          <cx:pt idx="8402">-0.97065363100000002</cx:pt>
          <cx:pt idx="8403">0.169225398</cx:pt>
          <cx:pt idx="8404">-0.81682501500000004</cx:pt>
          <cx:pt idx="8405">0.80573888000000005</cx:pt>
          <cx:pt idx="8406">0.62242671900000002</cx:pt>
          <cx:pt idx="8407">1.9912675339999999</cx:pt>
          <cx:pt idx="8408">0.25150174600000003</cx:pt>
          <cx:pt idx="8409">0.83770761400000004</cx:pt>
          <cx:pt idx="8410">1.4263935590000001</cx:pt>
          <cx:pt idx="8411">0.16785102800000001</cx:pt>
          <cx:pt idx="8412">-1.767770504</cx:pt>
          <cx:pt idx="8413">0.59696989300000003</cx:pt>
          <cx:pt idx="8414">-1.0383796270000001</cx:pt>
          <cx:pt idx="8415">1.475289694</cx:pt>
          <cx:pt idx="8416">-0.47631926800000002</cx:pt>
          <cx:pt idx="8417">-0.71622746100000001</cx:pt>
          <cx:pt idx="8418">-1.1435131679999999</cx:pt>
          <cx:pt idx="8419">0.45298639299999999</cx:pt>
          <cx:pt idx="8420">-0.035779296000000002</cx:pt>
          <cx:pt idx="8421">0.211276028</cx:pt>
          <cx:pt idx="8422">0.363858872</cx:pt>
          <cx:pt idx="8423">-0.11903251300000001</cx:pt>
          <cx:pt idx="8424">-1.0645465300000001</cx:pt>
          <cx:pt idx="8425">-1.3217781120000001</cx:pt>
          <cx:pt idx="8426">0.22180723299999999</cx:pt>
          <cx:pt idx="8427">-0.81153759299999995</cx:pt>
          <cx:pt idx="8428">0.000428031</cx:pt>
          <cx:pt idx="8429">0.390029984</cx:pt>
          <cx:pt idx="8430">-0.65766067699999997</cx:pt>
          <cx:pt idx="8431">-0.32429514700000001</cx:pt>
          <cx:pt idx="8432">-0.76599920700000002</cx:pt>
          <cx:pt idx="8433">-0.55461667000000003</cx:pt>
          <cx:pt idx="8434">-0.49203538400000002</cx:pt>
          <cx:pt idx="8435">-1.5225026690000001</cx:pt>
          <cx:pt idx="8436">0.76791656200000002</cx:pt>
          <cx:pt idx="8437">0.29584693400000001</cx:pt>
          <cx:pt idx="8438">-0.071766089000000005</cx:pt>
          <cx:pt idx="8439">1.1648434969999999</cx:pt>
          <cx:pt idx="8440">-0.48928813599999998</cx:pt>
          <cx:pt idx="8441">0.50767299899999996</cx:pt>
          <cx:pt idx="8442">0.689758235</cx:pt>
          <cx:pt idx="8443">-1.730290442</cx:pt>
          <cx:pt idx="8444">-0.13613163</cx:pt>
          <cx:pt idx="8445">-0.121171134</cx:pt>
          <cx:pt idx="8446">-0.38697712000000001</cx:pt>
          <cx:pt idx="8447">1.6087101960000001</cx:pt>
          <cx:pt idx="8448">0.207364775</cx:pt>
          <cx:pt idx="8449">0.45010919700000002</cx:pt>
          <cx:pt idx="8450">0.837601818</cx:pt>
          <cx:pt idx="8451">-1.7289709520000001</cx:pt>
          <cx:pt idx="8452">0.36624364399999998</cx:pt>
          <cx:pt idx="8453">0.55210595299999998</cx:pt>
          <cx:pt idx="8454">-0.38063916800000003</cx:pt>
          <cx:pt idx="8455">0.83382386200000003</cx:pt>
          <cx:pt idx="8456">1.2727136610000001</cx:pt>
          <cx:pt idx="8457">-0.39791251500000002</cx:pt>
          <cx:pt idx="8458">1.2073121469999999</cx:pt>
          <cx:pt idx="8459">0.085062396999999998</cx:pt>
          <cx:pt idx="8460">-2.6084063799999999</cx:pt>
          <cx:pt idx="8461">0.81006614799999999</cx:pt>
          <cx:pt idx="8462">0.73241510499999996</cx:pt>
          <cx:pt idx="8463">1.8108512569999999</cx:pt>
          <cx:pt idx="8464">-0.24858127399999999</cx:pt>
          <cx:pt idx="8465">0.18306260799999999</cx:pt>
          <cx:pt idx="8466">1.3765397450000001</cx:pt>
          <cx:pt idx="8467">0.67331089399999999</cx:pt>
          <cx:pt idx="8468">0.73753929399999996</cx:pt>
          <cx:pt idx="8469">-0.72130863199999995</cx:pt>
          <cx:pt idx="8470">1.682698617</cx:pt>
          <cx:pt idx="8471">-0.31880131499999997</cx:pt>
          <cx:pt idx="8472">0.168306501</cx:pt>
          <cx:pt idx="8473">-1.259867538</cx:pt>
          <cx:pt idx="8474">-0.273518926</cx:pt>
          <cx:pt idx="8475">0.26100383300000002</cx:pt>
          <cx:pt idx="8476">0.52845831700000001</cx:pt>
          <cx:pt idx="8477">0.21482570300000001</cx:pt>
          <cx:pt idx="8478">-1.4234531159999999</cx:pt>
          <cx:pt idx="8479">0.039673121999999998</cx:pt>
          <cx:pt idx="8480">0.64636101199999996</cx:pt>
          <cx:pt idx="8481">-0.476796783</cx:pt>
          <cx:pt idx="8482">0.84563643600000005</cx:pt>
          <cx:pt idx="8483">1.061269491</cx:pt>
          <cx:pt idx="8484">-1.7170185529999999</cx:pt>
          <cx:pt idx="8485">2.2810739839999998</cx:pt>
          <cx:pt idx="8486">-0.40738433200000002</cx:pt>
          <cx:pt idx="8487">0.119807132</cx:pt>
          <cx:pt idx="8488">1.975554499</cx:pt>
          <cx:pt idx="8489">1.3875200780000001</cx:pt>
          <cx:pt idx="8490">0.411396602</cx:pt>
          <cx:pt idx="8491">2.2908095980000001</cx:pt>
          <cx:pt idx="8492">0.015236906999999999</cx:pt>
          <cx:pt idx="8493">-0.40824508999999998</cx:pt>
          <cx:pt idx="8494">-0.16079601299999999</cx:pt>
          <cx:pt idx="8495">0.362617301</cx:pt>
          <cx:pt idx="8496">0.55885671999999997</cx:pt>
          <cx:pt idx="8497">0.41151084500000001</cx:pt>
          <cx:pt idx="8498">0.61480817600000004</cx:pt>
          <cx:pt idx="8499">-0.34490934699999998</cx:pt>
          <cx:pt idx="8500">0.19089515400000001</cx:pt>
          <cx:pt idx="8501">-0.053903918000000002</cx:pt>
          <cx:pt idx="8502">0.17002524799999999</cx:pt>
          <cx:pt idx="8503">0.189225797</cx:pt>
          <cx:pt idx="8504">2.5617653310000001</cx:pt>
          <cx:pt idx="8505">0.56426037200000001</cx:pt>
          <cx:pt idx="8506">0.61889493799999995</cx:pt>
          <cx:pt idx="8507">-0.57987208000000001</cx:pt>
          <cx:pt idx="8508">-0.038481062000000003</cx:pt>
          <cx:pt idx="8509">0.18217387400000001</cx:pt>
          <cx:pt idx="8510">-0.28013641900000003</cx:pt>
          <cx:pt idx="8511">1.3919020799999999</cx:pt>
          <cx:pt idx="8512">-0.58234043599999996</cx:pt>
          <cx:pt idx="8513">0.88462333199999998</cx:pt>
          <cx:pt idx="8514">0.49902581099999999</cx:pt>
          <cx:pt idx="8515">-1.0949760079999999</cx:pt>
          <cx:pt idx="8516">-0.13919491000000001</cx:pt>
          <cx:pt idx="8517">0.39036564699999998</cx:pt>
          <cx:pt idx="8518">0.77942175199999997</cx:pt>
          <cx:pt idx="8519">1.0519016400000001</cx:pt>
          <cx:pt idx="8520">-0.465152603</cx:pt>
          <cx:pt idx="8521">-0.73381190399999996</cx:pt>
          <cx:pt idx="8522">1.41425147</cx:pt>
          <cx:pt idx="8523">1.032090977</cx:pt>
          <cx:pt idx="8524">0.88206566099999995</cx:pt>
          <cx:pt idx="8525">-1.147054255</cx:pt>
          <cx:pt idx="8526">0.406654405</cx:pt>
          <cx:pt idx="8527">0.26098236400000002</cx:pt>
          <cx:pt idx="8528">2.4139131140000001</cx:pt>
          <cx:pt idx="8529">1.5245049639999999</cx:pt>
          <cx:pt idx="8530">-1.9946416469999999</cx:pt>
          <cx:pt idx="8531">-0.15734568900000001</cx:pt>
          <cx:pt idx="8532">0.21334947700000001</cx:pt>
          <cx:pt idx="8533">1.0031451709999999</cx:pt>
          <cx:pt idx="8534">0.74428959100000003</cx:pt>
          <cx:pt idx="8535">-1.203281955</cx:pt>
          <cx:pt idx="8536">0.64668935000000005</cx:pt>
          <cx:pt idx="8537">-1.6650137840000001</cx:pt>
          <cx:pt idx="8538">-0.25027997000000002</cx:pt>
          <cx:pt idx="8539">-1.2848389060000001</cx:pt>
          <cx:pt idx="8540">0.20837012099999999</cx:pt>
          <cx:pt idx="8541">0.80910014500000005</cx:pt>
          <cx:pt idx="8542">0.467397112</cx:pt>
          <cx:pt idx="8543">-1.9914340239999999</cx:pt>
          <cx:pt idx="8544">0.69532727000000005</cx:pt>
          <cx:pt idx="8545">-1.477636543</cx:pt>
          <cx:pt idx="8546">0.67710368899999995</cx:pt>
          <cx:pt idx="8547">0.53544776199999999</cx:pt>
          <cx:pt idx="8548">0.86954755299999997</cx:pt>
          <cx:pt idx="8549">0.214855875</cx:pt>
          <cx:pt idx="8550">-0.087640260999999997</cx:pt>
          <cx:pt idx="8551">-0.047030872000000001</cx:pt>
          <cx:pt idx="8552">0.015218369000000001</cx:pt>
          <cx:pt idx="8553">-0.98046248199999997</cx:pt>
          <cx:pt idx="8554">-0.69289769599999995</cx:pt>
          <cx:pt idx="8555">-1.7736796100000001</cx:pt>
          <cx:pt idx="8556">1.1617989</cx:pt>
          <cx:pt idx="8557">0.40206237900000003</cx:pt>
          <cx:pt idx="8558">0.31874286800000001</cx:pt>
          <cx:pt idx="8559">-0.466897481</cx:pt>
          <cx:pt idx="8560">0.57034788000000003</cx:pt>
          <cx:pt idx="8561">-0.48133293300000002</cx:pt>
          <cx:pt idx="8562">-0.180265855</cx:pt>
          <cx:pt idx="8563">1.870568982</cx:pt>
          <cx:pt idx="8564">2.2663588899999998</cx:pt>
          <cx:pt idx="8565">0.38881612199999999</cx:pt>
          <cx:pt idx="8566">-0.94907481900000001</cx:pt>
          <cx:pt idx="8567">0.079640657000000004</cx:pt>
          <cx:pt idx="8568">0.46070602199999999</cx:pt>
          <cx:pt idx="8569">-1.2312232009999999</cx:pt>
          <cx:pt idx="8570">-0.27189339899999998</cx:pt>
          <cx:pt idx="8571">-0.94592281199999995</cx:pt>
          <cx:pt idx="8572">0.85513223800000004</cx:pt>
          <cx:pt idx="8573">0.0086658610000000004</cx:pt>
          <cx:pt idx="8574">-0.78199629999999998</cx:pt>
          <cx:pt idx="8575">-0.34495640500000002</cx:pt>
          <cx:pt idx="8576">-0.109192811</cx:pt>
          <cx:pt idx="8577">0.213467146</cx:pt>
          <cx:pt idx="8578">-0.018252030999999998</cx:pt>
          <cx:pt idx="8579">-0.19064149</cx:pt>
          <cx:pt idx="8580">1.779734427</cx:pt>
          <cx:pt idx="8581">0.068150464999999993</cx:pt>
          <cx:pt idx="8582">0.39192341600000002</cx:pt>
          <cx:pt idx="8583">1.1470142379999999</cx:pt>
          <cx:pt idx="8584">-0.79915895299999995</cx:pt>
          <cx:pt idx="8585">-1.1157607919999999</cx:pt>
          <cx:pt idx="8586">-0.94976017899999998</cx:pt>
          <cx:pt idx="8587">0.369342006</cx:pt>
          <cx:pt idx="8588">0.69316491499999999</cx:pt>
          <cx:pt idx="8589">-1.7402339019999999</cx:pt>
          <cx:pt idx="8590">-0.56316575999999996</cx:pt>
          <cx:pt idx="8591">-1.5773897210000001</cx:pt>
          <cx:pt idx="8592">0.53370020100000004</cx:pt>
          <cx:pt idx="8593">1.2064642510000001</cx:pt>
          <cx:pt idx="8594">0.12835419300000001</cx:pt>
          <cx:pt idx="8595">2.330545393</cx:pt>
          <cx:pt idx="8596">0.57936372199999997</cx:pt>
          <cx:pt idx="8597">-0.61603376700000001</cx:pt>
          <cx:pt idx="8598">1.00433982</cx:pt>
          <cx:pt idx="8599">0.542663644</cx:pt>
          <cx:pt idx="8600">0.55748594500000004</cx:pt>
          <cx:pt idx="8601">0.62854438700000004</cx:pt>
          <cx:pt idx="8602">-0.13080726200000001</cx:pt>
          <cx:pt idx="8603">0.99915271400000005</cx:pt>
          <cx:pt idx="8604">-1.660374483</cx:pt>
          <cx:pt idx="8605">1.4733850980000001</cx:pt>
          <cx:pt idx="8606">-0.166892648</cx:pt>
          <cx:pt idx="8607">-0.084576367999999999</cx:pt>
          <cx:pt idx="8608">1.150712403</cx:pt>
          <cx:pt idx="8609">1.0348704049999999</cx:pt>
          <cx:pt idx="8610">0.14578998000000001</cx:pt>
          <cx:pt idx="8611">0.29991220699999999</cx:pt>
          <cx:pt idx="8612">0.84195722799999995</cx:pt>
          <cx:pt idx="8613">-0.555170371</cx:pt>
          <cx:pt idx="8614">-0.92403161</cx:pt>
          <cx:pt idx="8615">-1.185654582</cx:pt>
          <cx:pt idx="8616">0.76087653600000005</cx:pt>
          <cx:pt idx="8617">0.457187591</cx:pt>
          <cx:pt idx="8618">0.42201367400000001</cx:pt>
          <cx:pt idx="8619">-0.63509154999999995</cx:pt>
          <cx:pt idx="8620">-0.78533056899999998</cx:pt>
          <cx:pt idx="8621">-0.478246318</cx:pt>
          <cx:pt idx="8622">1.3565505529999999</cx:pt>
          <cx:pt idx="8623">-0.62355085300000002</cx:pt>
          <cx:pt idx="8624">-0.025625140000000001</cx:pt>
          <cx:pt idx="8625">0.87974913799999999</cx:pt>
          <cx:pt idx="8626">-1.174693728</cx:pt>
          <cx:pt idx="8627">-0.40476572300000002</cx:pt>
          <cx:pt idx="8628">-2.188014602</cx:pt>
          <cx:pt idx="8629">-1.843515577</cx:pt>
          <cx:pt idx="8630">1.7504635909999999</cx:pt>
          <cx:pt idx="8631">-1.7194599319999999</cx:pt>
          <cx:pt idx="8632">0.43180812200000002</cx:pt>
          <cx:pt idx="8633">-1.875272547</cx:pt>
          <cx:pt idx="8634">-2.0051009639999999</cx:pt>
          <cx:pt idx="8635">0.39904771100000003</cx:pt>
          <cx:pt idx="8636">0.040729702999999999</cx:pt>
          <cx:pt idx="8637">0.021252700999999999</cx:pt>
          <cx:pt idx="8638">-1.28271465</cx:pt>
          <cx:pt idx="8639">-0.306022827</cx:pt>
          <cx:pt idx="8640">-0.08342811</cx:pt>
          <cx:pt idx="8641">0.76994466500000003</cx:pt>
          <cx:pt idx="8642">-0.32229374799999999</cx:pt>
          <cx:pt idx="8643">0.077706198000000004</cx:pt>
          <cx:pt idx="8644">-1.7575264779999999</cx:pt>
          <cx:pt idx="8645">-0.068939107999999999</cx:pt>
          <cx:pt idx="8646">0.57292853200000005</cx:pt>
          <cx:pt idx="8647">-1.88622702</cx:pt>
          <cx:pt idx="8648">-0.56915933200000002</cx:pt>
          <cx:pt idx="8649">-0.94711025100000001</cx:pt>
          <cx:pt idx="8650">-2.4154987490000002</cx:pt>
          <cx:pt idx="8651">2.4250250680000001</cx:pt>
          <cx:pt idx="8652">0.56952243000000002</cx:pt>
          <cx:pt idx="8653">0.013003699000000001</cx:pt>
          <cx:pt idx="8654">0.50220634799999997</cx:pt>
          <cx:pt idx="8655">-1.286488823</cx:pt>
          <cx:pt idx="8656">-1.648033775</cx:pt>
          <cx:pt idx="8657">2.3308054880000002</cx:pt>
          <cx:pt idx="8658">-0.46350293999999997</cx:pt>
          <cx:pt idx="8659">0.30218764300000001</cx:pt>
          <cx:pt idx="8660">0.79073473999999999</cx:pt>
          <cx:pt idx="8661">-0.87909730500000005</cx:pt>
          <cx:pt idx="8662">-1.1930218909999999</cx:pt>
          <cx:pt idx="8663">-0.65794311100000002</cx:pt>
          <cx:pt idx="8664">-1.0472020929999999</cx:pt>
          <cx:pt idx="8665">-0.048640366999999997</cx:pt>
          <cx:pt idx="8666">0.705816997</cx:pt>
          <cx:pt idx="8667">-1.3302687870000001</cx:pt>
          <cx:pt idx="8668">-0.48079709300000001</cx:pt>
          <cx:pt idx="8669">0.76356314700000005</cx:pt>
          <cx:pt idx="8670">0.010006802</cx:pt>
          <cx:pt idx="8671">-0.77234566599999999</cx:pt>
          <cx:pt idx="8672">1.4836142839999999</cx:pt>
          <cx:pt idx="8673">1.650007837</cx:pt>
          <cx:pt idx="8674">-1.1161423479999999</cx:pt>
          <cx:pt idx="8675">-0.71812341000000002</cx:pt>
          <cx:pt idx="8676">-0.27355414</cx:pt>
          <cx:pt idx="8677">-1.5932080639999999</cx:pt>
          <cx:pt idx="8678">0.31435477299999998</cx:pt>
          <cx:pt idx="8679">-1.299482121</cx:pt>
          <cx:pt idx="8680">0.97674197200000001</cx:pt>
          <cx:pt idx="8681">0.96064139000000004</cx:pt>
          <cx:pt idx="8682">0.28621930299999998</cx:pt>
          <cx:pt idx="8683">-0.44663276699999999</cx:pt>
          <cx:pt idx="8684">-1.803690354</cx:pt>
          <cx:pt idx="8685">0.33495884399999998</cx:pt>
          <cx:pt idx="8686">2.1834887680000001</cx:pt>
          <cx:pt idx="8687">-0.108413765</cx:pt>
          <cx:pt idx="8688">-0.88616864100000003</cx:pt>
          <cx:pt idx="8689">-0.154892746</cx:pt>
          <cx:pt idx="8690">0.47276943900000001</cx:pt>
          <cx:pt idx="8691">1.7817748289999999</cx:pt>
          <cx:pt idx="8692">-0.192039455</cx:pt>
          <cx:pt idx="8693">0.46743889300000002</cx:pt>
          <cx:pt idx="8694">0.50748859700000004</cx:pt>
          <cx:pt idx="8695">-2.3552389009999999</cx:pt>
          <cx:pt idx="8696">0.48425881500000001</cx:pt>
          <cx:pt idx="8697">-0.69922652799999996</cx:pt>
          <cx:pt idx="8698">-1.723728226</cx:pt>
          <cx:pt idx="8699">1.8258394659999999</cx:pt>
          <cx:pt idx="8700">1.050083257</cx:pt>
          <cx:pt idx="8701">-1.376908719</cx:pt>
          <cx:pt idx="8702">0.217093858</cx:pt>
          <cx:pt idx="8703">-1.3579476699999999</cx:pt>
          <cx:pt idx="8704">1.627579589</cx:pt>
          <cx:pt idx="8705">-0.68055899200000003</cx:pt>
          <cx:pt idx="8706">0.21411693400000001</cx:pt>
          <cx:pt idx="8707">-0.28865112399999998</cx:pt>
          <cx:pt idx="8708">-0.40593823699999998</cx:pt>
          <cx:pt idx="8709">-0.40211177999999997</cx:pt>
          <cx:pt idx="8710">1.2118195629999999</cx:pt>
          <cx:pt idx="8711">-0.40239139400000001</cx:pt>
          <cx:pt idx="8712">0.70940246299999998</cx:pt>
          <cx:pt idx="8713">0.21354989799999999</cx:pt>
          <cx:pt idx="8714">-0.68100742299999995</cx:pt>
          <cx:pt idx="8715">0.33410947200000002</cx:pt>
          <cx:pt idx="8716">0.095607521000000001</cx:pt>
          <cx:pt idx="8717">1.229662238</cx:pt>
          <cx:pt idx="8718">-0.61273242000000006</cx:pt>
          <cx:pt idx="8719">-0.81978956999999997</cx:pt>
          <cx:pt idx="8720">-0.71147500500000005</cx:pt>
          <cx:pt idx="8721">1.1321843229999999</cx:pt>
          <cx:pt idx="8722">-0.19141718299999999</cx:pt>
          <cx:pt idx="8723">-0.95483536400000002</cx:pt>
          <cx:pt idx="8724">-1.989798688</cx:pt>
          <cx:pt idx="8725">-0.72173259199999995</cx:pt>
          <cx:pt idx="8726">-1.248821218</cx:pt>
          <cx:pt idx="8727">-1.1805388990000001</cx:pt>
          <cx:pt idx="8728">0.81495683799999996</cx:pt>
          <cx:pt idx="8729">0.95270443199999999</cx:pt>
          <cx:pt idx="8730">0.94571724300000004</cx:pt>
          <cx:pt idx="8731">-1.202424497</cx:pt>
          <cx:pt idx="8732">0.088064274999999997</cx:pt>
          <cx:pt idx="8733">-1.259015939</cx:pt>
          <cx:pt idx="8734">-0.158960506</cx:pt>
          <cx:pt idx="8735">-1.4494852979999999</cx:pt>
          <cx:pt idx="8736">0.45801434899999999</cx:pt>
          <cx:pt idx="8737">0.16349470199999999</cx:pt>
          <cx:pt idx="8738">-2.2960531739999999</cx:pt>
          <cx:pt idx="8739">-0.15749466500000001</cx:pt>
          <cx:pt idx="8740">-0.177750769</cx:pt>
          <cx:pt idx="8741">0.541434792</cx:pt>
          <cx:pt idx="8742">1.164458923</cx:pt>
          <cx:pt idx="8743">0.242506837</cx:pt>
          <cx:pt idx="8744">1.109969486</cx:pt>
          <cx:pt idx="8745">-0.35949953600000001</cx:pt>
          <cx:pt idx="8746">0.14316896900000001</cx:pt>
          <cx:pt idx="8747">-1.2442183680000001</cx:pt>
          <cx:pt idx="8748">-1.818839621</cx:pt>
          <cx:pt idx="8749">-0.44991636600000001</cx:pt>
          <cx:pt idx="8750">-0.026738901999999998</cx:pt>
          <cx:pt idx="8751">-0.77485731400000002</cx:pt>
          <cx:pt idx="8752">-0.40841111200000002</cx:pt>
          <cx:pt idx="8753">-0.59256376099999997</cx:pt>
          <cx:pt idx="8754">-1.561854123</cx:pt>
          <cx:pt idx="8755">-0.36919146899999999</cx:pt>
          <cx:pt idx="8756">0.811587489</cx:pt>
          <cx:pt idx="8757">0.026318055</cx:pt>
          <cx:pt idx="8758">-0.411093818</cx:pt>
          <cx:pt idx="8759">0.25247996700000003</cx:pt>
          <cx:pt idx="8760">-0.42218956000000002</cx:pt>
          <cx:pt idx="8761">-0.689074085</cx:pt>
          <cx:pt idx="8762">1.8791013190000001</cx:pt>
          <cx:pt idx="8763">0.072927195</cx:pt>
          <cx:pt idx="8764">-0.80335831499999999</cx:pt>
          <cx:pt idx="8765">0.22529195699999999</cx:pt>
          <cx:pt idx="8766">0.46794464000000002</cx:pt>
          <cx:pt idx="8767">1.025806945</cx:pt>
          <cx:pt idx="8768">-1.2224553440000001</cx:pt>
          <cx:pt idx="8769">2.0142873159999999</cx:pt>
          <cx:pt idx="8770">1.829261064</cx:pt>
          <cx:pt idx="8771">-1.4030523130000001</cx:pt>
          <cx:pt idx="8772">-0.95327016099999995</cx:pt>
          <cx:pt idx="8773">-0.27015731199999998</cx:pt>
          <cx:pt idx="8774">-1.193142183</cx:pt>
          <cx:pt idx="8775">-0.030668423</cx:pt>
          <cx:pt idx="8776">0.621983544</cx:pt>
          <cx:pt idx="8777">1.2418237000000001</cx:pt>
          <cx:pt idx="8778">-0.012019432</cx:pt>
          <cx:pt idx="8779">-0.66073003200000002</cx:pt>
          <cx:pt idx="8780">-0.27934145100000002</cx:pt>
          <cx:pt idx="8781">-0.65006064200000002</cx:pt>
          <cx:pt idx="8782">1.4196092890000001</cx:pt>
          <cx:pt idx="8783">-1.7712137160000001</cx:pt>
          <cx:pt idx="8784">-0.48431877200000001</cx:pt>
          <cx:pt idx="8785">-0.101412502</cx:pt>
          <cx:pt idx="8786">0.10272879</cx:pt>
          <cx:pt idx="8787">-1.040753128</cx:pt>
          <cx:pt idx="8788">-1.079616184</cx:pt>
          <cx:pt idx="8789">0.0037041830000000002</cx:pt>
          <cx:pt idx="8790">-0.56757335799999997</cx:pt>
          <cx:pt idx="8791">1.048954932</cx:pt>
          <cx:pt idx="8792">-1.035045422</cx:pt>
          <cx:pt idx="8793">0.539325363</cx:pt>
          <cx:pt idx="8794">-0.80242767100000001</cx:pt>
          <cx:pt idx="8795">-0.69591507799999996</cx:pt>
          <cx:pt idx="8796">-1.052091602</cx:pt>
          <cx:pt idx="8797">-0.35505040300000001</cx:pt>
          <cx:pt idx="8798">-0.66040416199999996</cx:pt>
          <cx:pt idx="8799">-0.71335812799999998</cx:pt>
          <cx:pt idx="8800">-0.71769216899999999</cx:pt>
          <cx:pt idx="8801">-0.28031732399999998</cx:pt>
          <cx:pt idx="8802">1.3879831010000001</cx:pt>
          <cx:pt idx="8803">0.43084651499999999</cx:pt>
          <cx:pt idx="8804">1.1849868509999999</cx:pt>
          <cx:pt idx="8805">0.118824947</cx:pt>
          <cx:pt idx="8806">1.5180897879999999</cx:pt>
          <cx:pt idx="8807">0.60873577899999998</cx:pt>
          <cx:pt idx="8808">0.64903391899999996</cx:pt>
          <cx:pt idx="8809">-0.26978111799999999</cx:pt>
          <cx:pt idx="8810">1.6159438989999999</cx:pt>
          <cx:pt idx="8811">0.54082701799999999</cx:pt>
          <cx:pt idx="8812">-0.72153556100000005</cx:pt>
          <cx:pt idx="8813">-0.67002774600000004</cx:pt>
          <cx:pt idx="8814">-0.60605428800000005</cx:pt>
          <cx:pt idx="8815">1.494127669</cx:pt>
          <cx:pt idx="8816">1.3285628030000001</cx:pt>
          <cx:pt idx="8817">-0.22385554799999999</cx:pt>
          <cx:pt idx="8818">-0.83144049099999995</cx:pt>
          <cx:pt idx="8819">1.546715359</cx:pt>
          <cx:pt idx="8820">-1.7858756360000001</cx:pt>
          <cx:pt idx="8821">-1.2858793049999999</cx:pt>
          <cx:pt idx="8822">0.20125478599999999</cx:pt>
          <cx:pt idx="8823">-0.78992322100000001</cx:pt>
          <cx:pt idx="8824">0.72887117899999998</cx:pt>
          <cx:pt idx="8825">1.915831584</cx:pt>
          <cx:pt idx="8826">-0.67392886100000005</cx:pt>
          <cx:pt idx="8827">0.83928887299999999</cx:pt>
          <cx:pt idx="8828">-1.7691427200000001</cx:pt>
          <cx:pt idx="8829">0.50303140999999996</cx:pt>
          <cx:pt idx="8830">0.077756918999999994</cx:pt>
          <cx:pt idx="8831">-0.74895832900000003</cx:pt>
          <cx:pt idx="8832">0.73671523699999997</cx:pt>
          <cx:pt idx="8833">0.30072302099999998</cx:pt>
          <cx:pt idx="8834">-0.98138787299999997</cx:pt>
          <cx:pt idx="8835">0.50944447900000001</cx:pt>
          <cx:pt idx="8836">1.2366410409999999</cx:pt>
          <cx:pt idx="8837">1.2639327950000001</cx:pt>
          <cx:pt idx="8838">0.83160034999999999</cx:pt>
          <cx:pt idx="8839">-0.99115444200000002</cx:pt>
          <cx:pt idx="8840">1.32776637</cx:pt>
          <cx:pt idx="8841">-0.40927684800000003</cx:pt>
          <cx:pt idx="8842">1.3856965459999999</cx:pt>
          <cx:pt idx="8843">0.74937958800000004</cx:pt>
          <cx:pt idx="8844">-0.381989368</cx:pt>
          <cx:pt idx="8845">0.084916377000000001</cx:pt>
          <cx:pt idx="8846">-0.668205932</cx:pt>
          <cx:pt idx="8847">-0.96719234899999995</cx:pt>
          <cx:pt idx="8848">1.2371886459999999</cx:pt>
          <cx:pt idx="8849">-0.086270852999999995</cx:pt>
          <cx:pt idx="8850">-0.75675078500000004</cx:pt>
          <cx:pt idx="8851">0.77568801899999995</cx:pt>
          <cx:pt idx="8852">0.76744720899999996</cx:pt>
          <cx:pt idx="8853">0.30410109400000002</cx:pt>
          <cx:pt idx="8854">0.83813976000000001</cx:pt>
          <cx:pt idx="8855">-0.39610615399999999</cx:pt>
          <cx:pt idx="8856">-1.283858476</cx:pt>
          <cx:pt idx="8857">-0.71406607700000002</cx:pt>
          <cx:pt idx="8858">-0.25718585100000002</cx:pt>
          <cx:pt idx="8859">-0.70868758899999995</cx:pt>
          <cx:pt idx="8860">-0.98445149499999995</cx:pt>
          <cx:pt idx="8861">-0.73678743400000002</cx:pt>
          <cx:pt idx="8862">0.69820119300000005</cx:pt>
          <cx:pt idx="8863">1.1174067729999999</cx:pt>
          <cx:pt idx="8864">-1.31045342</cx:pt>
          <cx:pt idx="8865">-1.425048018</cx:pt>
          <cx:pt idx="8866">-1.2299465270000001</cx:pt>
          <cx:pt idx="8867">0.243826187</cx:pt>
          <cx:pt idx="8868">-2.086165174</cx:pt>
          <cx:pt idx="8869">-1.9550799619999999</cx:pt>
          <cx:pt idx="8870">0.50974465099999999</cx:pt>
          <cx:pt idx="8871">1.648797852</cx:pt>
          <cx:pt idx="8872">0.043023221</cx:pt>
          <cx:pt idx="8873">-0.80273062100000003</cx:pt>
          <cx:pt idx="8874">-0.13589680700000001</cx:pt>
          <cx:pt idx="8875">0.89895270699999996</cx:pt>
          <cx:pt idx="8876">0.12039733499999999</cx:pt>
          <cx:pt idx="8877">-1.7701472110000001</cx:pt>
          <cx:pt idx="8878">1.9524995489999999</cx:pt>
          <cx:pt idx="8879">-0.77257297800000002</cx:pt>
          <cx:pt idx="8880">0.53678242099999995</cx:pt>
          <cx:pt idx="8881">0.59933149399999996</cx:pt>
          <cx:pt idx="8882">-1.18983569</cx:pt>
          <cx:pt idx="8883">-0.40032375999999997</cx:pt>
          <cx:pt idx="8884">0.075609323000000006</cx:pt>
          <cx:pt idx="8885">0.003705477</cx:pt>
          <cx:pt idx="8886">-1.683574533</cx:pt>
          <cx:pt idx="8887">-0.74341653900000004</cx:pt>
          <cx:pt idx="8888">0.24986151400000001</cx:pt>
          <cx:pt idx="8889">-0.15765156299999999</cx:pt>
          <cx:pt idx="8890">1.8018502199999999</cx:pt>
          <cx:pt idx="8891">1.2064677500000001</cx:pt>
          <cx:pt idx="8892">-0.20282925600000001</cx:pt>
          <cx:pt idx="8893">1.5678256450000001</cx:pt>
          <cx:pt idx="8894">-1.2514026659999999</cx:pt>
          <cx:pt idx="8895">-0.66404744400000004</cx:pt>
          <cx:pt idx="8896">-1.0091779320000001</cx:pt>
          <cx:pt idx="8897">-0.28693492799999998</cx:pt>
          <cx:pt idx="8898">-1.1092870720000001</cx:pt>
          <cx:pt idx="8899">-0.20856256100000001</cx:pt>
          <cx:pt idx="8900">-1.810662912</cx:pt>
          <cx:pt idx="8901">-1.2266075670000001</cx:pt>
          <cx:pt idx="8902">0.057792568000000002</cx:pt>
          <cx:pt idx="8903">-0.78294284199999997</cx:pt>
          <cx:pt idx="8904">-0.40241510800000002</cx:pt>
          <cx:pt idx="8905">1.3919833909999999</cx:pt>
          <cx:pt idx="8906">0.128316707</cx:pt>
          <cx:pt idx="8907">-2.5555185050000002</cx:pt>
          <cx:pt idx="8908">0.28665932399999999</cx:pt>
          <cx:pt idx="8909">-1.4018999459999999</cx:pt>
          <cx:pt idx="8910">-0.168340612</cx:pt>
          <cx:pt idx="8911">0.037602292000000002</cx:pt>
          <cx:pt idx="8912">1.285683621</cx:pt>
          <cx:pt idx="8913">-0.92866225899999999</cx:pt>
          <cx:pt idx="8914">-0.355979035</cx:pt>
          <cx:pt idx="8915">-0.34627417700000002</cx:pt>
          <cx:pt idx="8916">-0.15958341600000001</cx:pt>
          <cx:pt idx="8917">-1.8295879230000001</cx:pt>
          <cx:pt idx="8918">0.62971846399999998</cx:pt>
          <cx:pt idx="8919">1.2708495179999999</cx:pt>
          <cx:pt idx="8920">0.205119625</cx:pt>
          <cx:pt idx="8921">2.100908547</cx:pt>
          <cx:pt idx="8922">1.3731645450000001</cx:pt>
          <cx:pt idx="8923">0.769936501</cx:pt>
          <cx:pt idx="8924">-0.316045719</cx:pt>
          <cx:pt idx="8925">-0.89471300399999998</cx:pt>
          <cx:pt idx="8926">0.395691827</cx:pt>
          <cx:pt idx="8927">0.196914806</cx:pt>
          <cx:pt idx="8928">-1.7423240550000001</cx:pt>
          <cx:pt idx="8929">-0.016138125999999999</cx:pt>
          <cx:pt idx="8930">-2.3790563360000001</cx:pt>
          <cx:pt idx="8931">0.29071052600000002</cx:pt>
          <cx:pt idx="8932">-0.88811757899999999</cx:pt>
          <cx:pt idx="8933">-1.2594466900000001</cx:pt>
          <cx:pt idx="8934">1.813993191</cx:pt>
          <cx:pt idx="8935">0.91948870100000002</cx:pt>
          <cx:pt idx="8936">1.3599790890000001</cx:pt>
          <cx:pt idx="8937">1.4063678630000001</cx:pt>
          <cx:pt idx="8938">2.0929872870000001</cx:pt>
          <cx:pt idx="8939">-1.118829702</cx:pt>
          <cx:pt idx="8940">0.45783668399999999</cx:pt>
          <cx:pt idx="8941">0.35816055200000002</cx:pt>
          <cx:pt idx="8942">0.67479643199999995</cx:pt>
          <cx:pt idx="8943">1.399755777</cx:pt>
          <cx:pt idx="8944">-0.86778571000000004</cx:pt>
          <cx:pt idx="8945">-1.276480643</cx:pt>
          <cx:pt idx="8946">1.5716605079999999</cx:pt>
          <cx:pt idx="8947">-0.03627085</cx:pt>
          <cx:pt idx="8948">0.060827566999999999</cx:pt>
          <cx:pt idx="8949">1.0095158980000001</cx:pt>
          <cx:pt idx="8950">-0.077833360000000004</cx:pt>
          <cx:pt idx="8951">-0.45662055699999998</cx:pt>
          <cx:pt idx="8952">-1.3091677310000001</cx:pt>
          <cx:pt idx="8953">-0.19717596800000001</cx:pt>
          <cx:pt idx="8954">0.66920129699999997</cx:pt>
          <cx:pt idx="8955">0.47808478100000001</cx:pt>
          <cx:pt idx="8956">1.873756051</cx:pt>
          <cx:pt idx="8957">-1.9147519900000001</cx:pt>
          <cx:pt idx="8958">-0.60341673100000004</cx:pt>
          <cx:pt idx="8959">0.012501386999999999</cx:pt>
          <cx:pt idx="8960">-0.51517124199999997</cx:pt>
          <cx:pt idx="8961">-0.30820971400000002</cx:pt>
          <cx:pt idx="8962">0.011407634999999999</cx:pt>
          <cx:pt idx="8963">-0.94950976200000003</cx:pt>
          <cx:pt idx="8964">0.97554802399999996</cx:pt>
          <cx:pt idx="8965">1.4449378390000001</cx:pt>
          <cx:pt idx="8966">0.86408818499999995</cx:pt>
          <cx:pt idx="8967">-1.214892756</cx:pt>
          <cx:pt idx="8968">0.14489807800000001</cx:pt>
          <cx:pt idx="8969">2.2633175520000002</cx:pt>
          <cx:pt idx="8970">-0.79789108500000006</cx:pt>
          <cx:pt idx="8971">0.91372931499999999</cx:pt>
          <cx:pt idx="8972">0.54016639200000005</cx:pt>
          <cx:pt idx="8973">0.83734076800000001</cx:pt>
          <cx:pt idx="8974">-0.280814169</cx:pt>
          <cx:pt idx="8975">-0.68271165300000003</cx:pt>
          <cx:pt idx="8976">0.71103381499999996</cx:pt>
          <cx:pt idx="8977">-1.3351567010000001</cx:pt>
          <cx:pt idx="8978">0.46928128800000002</cx:pt>
          <cx:pt idx="8979">0.28785787400000001</cx:pt>
          <cx:pt idx="8980">1.246429287</cx:pt>
          <cx:pt idx="8981">0.046094395000000003</cx:pt>
          <cx:pt idx="8982">-0.89934702899999996</cx:pt>
          <cx:pt idx="8983">0.08568104</cx:pt>
          <cx:pt idx="8984">0.68422609999999995</cx:pt>
          <cx:pt idx="8985">0.477116712</cx:pt>
          <cx:pt idx="8986">0.81328876500000002</cx:pt>
          <cx:pt idx="8987">-0.043390118999999998</cx:pt>
          <cx:pt idx="8988">-1.7336338499999999</cx:pt>
          <cx:pt idx="8989">0.80020711</cx:pt>
          <cx:pt idx="8990">0.58391102100000003</cx:pt>
          <cx:pt idx="8991">0.109444366</cx:pt>
          <cx:pt idx="8992">1.134953345</cx:pt>
          <cx:pt idx="8993">-1.8247631419999999</cx:pt>
          <cx:pt idx="8994">1.0828063210000001</cx:pt>
          <cx:pt idx="8995">-0.078519662000000004</cx:pt>
          <cx:pt idx="8996">-0.91076114600000002</cx:pt>
          <cx:pt idx="8997">0.10343187299999999</cx:pt>
          <cx:pt idx="8998">1.145480947</cx:pt>
          <cx:pt idx="8999">0.91647661999999996</cx:pt>
          <cx:pt idx="9000">0.25114781800000002</cx:pt>
          <cx:pt idx="9001">-0.097067819</cx:pt>
          <cx:pt idx="9002">-1.2492156270000001</cx:pt>
          <cx:pt idx="9003">0.70586570500000001</cx:pt>
          <cx:pt idx="9004">-1.127969805</cx:pt>
          <cx:pt idx="9005">0.95279663400000003</cx:pt>
          <cx:pt idx="9006">0.54713260799999996</cx:pt>
          <cx:pt idx="9007">-0.75156248000000003</cx:pt>
          <cx:pt idx="9008">-0.70197204400000002</cx:pt>
          <cx:pt idx="9009">-1.3832017700000001</cx:pt>
          <cx:pt idx="9010">1.4192538669999999</cx:pt>
          <cx:pt idx="9011">0.30868177400000002</cx:pt>
          <cx:pt idx="9012">-0.047272566000000002</cx:pt>
          <cx:pt idx="9013">-0.26229252600000003</cx:pt>
          <cx:pt idx="9014">0.218270031</cx:pt>
          <cx:pt idx="9015">1.3647885799999999</cx:pt>
          <cx:pt idx="9016">-0.65829310500000005</cx:pt>
          <cx:pt idx="9017">2.3619069279999998</cx:pt>
          <cx:pt idx="9018">1.4495504370000001</cx:pt>
          <cx:pt idx="9019">1.4273762839999999</cx:pt>
          <cx:pt idx="9020">1.069875613</cx:pt>
          <cx:pt idx="9021">-0.56667211200000001</cx:pt>
          <cx:pt idx="9022">-1.7671003750000001</cx:pt>
          <cx:pt idx="9023">-0.84703466500000002</cx:pt>
          <cx:pt idx="9024">-2.3766507560000001</cx:pt>
          <cx:pt idx="9025">0.080043872000000002</cx:pt>
          <cx:pt idx="9026">0.62628154999999996</cx:pt>
          <cx:pt idx="9027">1.017351836</cx:pt>
          <cx:pt idx="9028">0.59131552399999998</cx:pt>
          <cx:pt idx="9029">1.341936442</cx:pt>
          <cx:pt idx="9030">0.23782114200000001</cx:pt>
          <cx:pt idx="9031">-0.46053172399999998</cx:pt>
          <cx:pt idx="9032">-0.46324992799999998</cx:pt>
          <cx:pt idx="9033">-0.86142277899999997</cx:pt>
          <cx:pt idx="9034">0.80758281799999998</cx:pt>
          <cx:pt idx="9035">-0.38205009299999998</cx:pt>
          <cx:pt idx="9036">-0.27204943999999998</cx:pt>
          <cx:pt idx="9037">0.49118684099999999</cx:pt>
          <cx:pt idx="9038">1.4864983789999999</cx:pt>
          <cx:pt idx="9039">-0.81356079299999995</cx:pt>
          <cx:pt idx="9040">-0.89801684000000004</cx:pt>
          <cx:pt idx="9041">0.0020217540000000002</cx:pt>
          <cx:pt idx="9042">0.62325722400000005</cx:pt>
          <cx:pt idx="9043">-1.280143703</cx:pt>
          <cx:pt idx="9044">-2.0539566979999999</cx:pt>
          <cx:pt idx="9045">-0.51079609400000003</cx:pt>
          <cx:pt idx="9046">-0.26355939</cx:pt>
          <cx:pt idx="9047">-0.57273786999999998</cx:pt>
          <cx:pt idx="9048">1.228946648</cx:pt>
          <cx:pt idx="9049">-0.98740116899999997</cx:pt>
          <cx:pt idx="9050">0.097671480000000005</cx:pt>
          <cx:pt idx="9051">-0.84982915800000003</cx:pt>
          <cx:pt idx="9052">-0.82717839000000004</cx:pt>
          <cx:pt idx="9053">0.76671409999999995</cx:pt>
          <cx:pt idx="9054">2.1899367679999999</cx:pt>
          <cx:pt idx="9055">-0.19494361099999999</cx:pt>
          <cx:pt idx="9056">1.7044250860000001</cx:pt>
          <cx:pt idx="9057">-1.0881706609999999</cx:pt>
          <cx:pt idx="9058">-0.81843773600000003</cx:pt>
          <cx:pt idx="9059">-2.187614892</cx:pt>
          <cx:pt idx="9060">-0.63987363399999997</cx:pt>
          <cx:pt idx="9061">0.91890886599999999</cx:pt>
          <cx:pt idx="9062">1.221166639</cx:pt>
          <cx:pt idx="9063">-1.933093269</cx:pt>
          <cx:pt idx="9064">-1.2017943630000001</cx:pt>
          <cx:pt idx="9065">-0.26758983200000003</cx:pt>
          <cx:pt idx="9066">-0.46076139799999999</cx:pt>
          <cx:pt idx="9067">0.468173642</cx:pt>
          <cx:pt idx="9068">-0.53084194500000004</cx:pt>
          <cx:pt idx="9069">-0.67255902700000003</cx:pt>
          <cx:pt idx="9070">0.59027389900000005</cx:pt>
          <cx:pt idx="9071">-0.66768029699999998</cx:pt>
          <cx:pt idx="9072">-0.025423931</cx:pt>
          <cx:pt idx="9073">0.44202588399999998</cx:pt>
          <cx:pt idx="9074">1.116277014</cx:pt>
          <cx:pt idx="9075">-2.0455732759999998</cx:pt>
          <cx:pt idx="9076">-0.11178384299999999</cx:pt>
          <cx:pt idx="9077">0.086887265000000005</cx:pt>
          <cx:pt idx="9078">-0.282968734</cx:pt>
          <cx:pt idx="9079">1.2614995769999999</cx:pt>
          <cx:pt idx="9080">0.72650166000000005</cx:pt>
          <cx:pt idx="9081">-0.82194423500000002</cx:pt>
          <cx:pt idx="9082">-0.92841797199999998</cx:pt>
          <cx:pt idx="9083">-1.276864411</cx:pt>
          <cx:pt idx="9084">-1.404306955</cx:pt>
          <cx:pt idx="9085">-0.51971546899999999</cx:pt>
          <cx:pt idx="9086">-0.928849064</cx:pt>
          <cx:pt idx="9087">-0.90940497399999998</cx:pt>
          <cx:pt idx="9088">-0.27841901400000002</cx:pt>
          <cx:pt idx="9089">-0.28683950699999999</cx:pt>
          <cx:pt idx="9090">0.84234485599999998</cx:pt>
          <cx:pt idx="9091">1.207159066</cx:pt>
          <cx:pt idx="9092">-0.54994612700000001</cx:pt>
          <cx:pt idx="9093">-0.28642370900000003</cx:pt>
          <cx:pt idx="9094">0.12963177300000001</cx:pt>
          <cx:pt idx="9095">0.82464951099999995</cx:pt>
          <cx:pt idx="9096">-0.50231928400000003</cx:pt>
          <cx:pt idx="9097">-0.39044849300000001</cx:pt>
          <cx:pt idx="9098">0.78375163800000003</cx:pt>
          <cx:pt idx="9099">0.65322115800000002</cx:pt>
          <cx:pt idx="9100">1.1682630169999999</cx:pt>
          <cx:pt idx="9101">-0.66834876099999996</cx:pt>
          <cx:pt idx="9102">-0.335250255</cx:pt>
          <cx:pt idx="9103">-0.107683502</cx:pt>
          <cx:pt idx="9104">-0.100184833</cx:pt>
          <cx:pt idx="9105">1.0703542989999999</cx:pt>
          <cx:pt idx="9106">0.43344939999999998</cx:pt>
          <cx:pt idx="9107">-0.49646452699999999</cx:pt>
          <cx:pt idx="9108">-0.192156625</cx:pt>
          <cx:pt idx="9109">-0.79402077199999999</cx:pt>
          <cx:pt idx="9110">0.50614509600000002</cx:pt>
          <cx:pt idx="9111">-0.48492738099999999</cx:pt>
          <cx:pt idx="9112">1.2924111330000001</cx:pt>
          <cx:pt idx="9113">-1.2534635089999999</cx:pt>
          <cx:pt idx="9114">0.26998433500000002</cx:pt>
          <cx:pt idx="9115">-1.8607960400000001</cx:pt>
          <cx:pt idx="9116">-0.51203638900000004</cx:pt>
          <cx:pt idx="9117">0.75222833899999997</cx:pt>
          <cx:pt idx="9118">-0.29794326900000001</cx:pt>
          <cx:pt idx="9119">2.2327085699999998</cx:pt>
          <cx:pt idx="9120">-0.48826302700000002</cx:pt>
          <cx:pt idx="9121">-1.0450706000000001</cx:pt>
          <cx:pt idx="9122">-1.95773291</cx:pt>
          <cx:pt idx="9123">0.80925912700000002</cx:pt>
          <cx:pt idx="9124">0.43627230900000002</cx:pt>
          <cx:pt idx="9125">-0.334696628</cx:pt>
          <cx:pt idx="9126">0.79075838200000004</cx:pt>
          <cx:pt idx="9127">-0.47129101699999998</cx:pt>
          <cx:pt idx="9128">0.44568777999999998</cx:pt>
          <cx:pt idx="9129">0.55039013699999995</cx:pt>
          <cx:pt idx="9130">1.0554457159999999</cx:pt>
          <cx:pt idx="9131">1.340754209</cx:pt>
          <cx:pt idx="9132">-1.6552053259999999</cx:pt>
          <cx:pt idx="9133">-0.99371020799999998</cx:pt>
          <cx:pt idx="9134">1.671987769</cx:pt>
          <cx:pt idx="9135">0.87592961599999997</cx:pt>
          <cx:pt idx="9136">1.4915680170000001</cx:pt>
          <cx:pt idx="9137">-0.087959631999999996</cx:pt>
          <cx:pt idx="9138">1.832245087</cx:pt>
          <cx:pt idx="9139">-0.010887862</cx:pt>
          <cx:pt idx="9140">-0.38403131299999999</cx:pt>
          <cx:pt idx="9141">-0.85080988899999999</cx:pt>
          <cx:pt idx="9142">-0.99525774700000003</cx:pt>
          <cx:pt idx="9143">0.53415576300000001</cx:pt>
          <cx:pt idx="9144">-2.2693443439999998</cx:pt>
          <cx:pt idx="9145">-1.971633451</cx:pt>
          <cx:pt idx="9146">1.4417731650000001</cx:pt>
          <cx:pt idx="9147">-0.86986284300000005</cx:pt>
          <cx:pt idx="9148">0.83559779599999995</cx:pt>
        </cx:lvl>
      </cx:numDim>
    </cx:data>
  </cx:chartData>
  <cx:chart>
    <cx:title pos="t" align="ctr" overlay="0">
      <cx:tx>
        <cx:txData>
          <cx:v>Z Score – Normal Distribution</cx:v>
        </cx:txData>
      </cx:tx>
      <cx:txPr>
        <a:bodyPr spcFirstLastPara="1" vertOverflow="ellipsis" horzOverflow="overflow" wrap="square" lIns="0" tIns="0" rIns="0" bIns="0" anchor="ctr" anchorCtr="1"/>
        <a:lstStyle/>
        <a:p>
          <a:pPr algn="ctr" rtl="0">
            <a:defRPr/>
          </a:pPr>
          <a:r>
            <a:rPr lang="en-US" sz="1862" b="0" i="0" u="none" strike="noStrike" cap="none" spc="20" baseline="0" dirty="0">
              <a:solidFill>
                <a:prstClr val="black">
                  <a:lumMod val="50000"/>
                  <a:lumOff val="50000"/>
                </a:prstClr>
              </a:solidFill>
              <a:latin typeface="Calibri" panose="020F0502020204030204"/>
            </a:rPr>
            <a:t>Z Score – Normal Distribution</a:t>
          </a:r>
        </a:p>
      </cx:txPr>
    </cx:title>
    <cx:plotArea>
      <cx:plotAreaRegion>
        <cx:series layoutId="clusteredColumn" uniqueId="{90B56F4B-077F-4E11-82F6-1BE22DEC9461}">
          <cx:tx>
            <cx:txData>
              <cx:f>'[Worksheet in MP PPT - 1]Sheet1'!$B$1:$B$5852</cx:f>
              <cx:v>Z Score 2.734032004 0.205230525 0.860459328 -1.589862291 -0.819385356 -1.692216961 1.005763914 2.052938102 -1.491084556 -0.620763534 1.242731876 -0.360687069 -0.159414903 0.572864881 -1.406585016 -0.034442342 -0.906416838 0.035767379 2.06166466 -0.724873742 1.398809414 -1.458182117 0.310562649 -1.716904255 0.682739236 -0.833333298 -0.797364055 2.027218081 1.070952857 -0.257078064 1.39273653 -1.073752882 0.172060388 1.654015021 -0.471785673 -0.898457954 0.108928997 -0.880300204 0.678462398 -0.039631685 -1.564122745 -0.253345081 -0.950449373 1.425812635 0.840753497 -0.462707472 0.855428398 -2.025040897 0.32222808 1.463570474 -0.508267563 1.069344691 -0.175033448 -0.844778406 0.116178218 0.192062018 -0.325845282 -0.165408452 -0.164223143 0.106438285 0.442282022 -1.920162536 -1.169330404 -0.887418206 0.421539171 -0.398861345 -0.515970398 0.606322857 0.298079362 0.525749027 1.449261096 -0.485245554 -1.301969502 0.184899961 -0.056461218 -0.698612937 -0.445137828 -1.511763737 0.037488112 1.061313318 1.223116632 -0.785073519 -0.299563778 -0.907195285 -0.785425836 0.081146965 -0.942433248 0.349462385 0.994074286 -0.162697791 -1.55553553 -1.381787561 1.3162416 1.428418295 -0.160014854 -1.841399579 -2.027743462 -0.534067176 -0.218934684 0.38841145 -0.005944917 1.338051616 0.444492673 -0.726294655 -1.79195608 -0.285009043 0.873030233 -0.294134772 -2.464729084 -1.542048619 0.819139416 -0.429724047 0.393942368 0.942323583 -0.613458924 -0.164057594 -0.918614186 0.934935286 1.161985506 0.740032524 0.870327962 -0.100573174 0.831751174 0.572371715 -1.372256913 -0.533422764 0.618810962 1.471603048 2.999814009 0.050478192 -0.223149047 0.595909677 0.934895687 0.270545272 0.225752946 0.17856316 -0.357188089 0.192949938 -0.253462493 1.058817391 -0.975583446 0.134486522 -0.727160559 0.480045301 0.255777561 1.4534004 0.429587406 0.874914153 0.47984912 0.378916898 1.266106168 0.553023735 0.838725728 9.45053E-05 0.228392707 -1.784215625 -0.819109205 0.598154468 -0.189286254 -0.180379041 -0.079654388 -0.005069627 1.075527208 1.396584705 1.283170243 -1.053811521 0.436101802 -0.138962038 -1.748906205 -0.136672975 1.396083409 0.769477287 1.254019121 -1.150103856 -0.444139871 1.003674888 0.395005877 1.422598828 0.509923015 0.789032083 -0.529414453 0.195900239 -0.846685436 -0.458831836 0.524360392 0.488009524 -1.253586076 -1.079335989 0.12330683 -0.031451353 1.970538287 -1.727140494 0.319007708 0.007308052 -1.514321235 -0.391182094 0.722471696 -0.443925316 0.85703771 0.240419372 -1.059159739 -2.420314184 0.554637955 0.994034661 0.704358384 0.116822985 -0.677921257 1.205241596 -0.853655156 1.187574492 0.384929201 -0.758996919 0.363300791 0.656871762 -0.068077932 1.153536955 0.847653909 -0.99736968 0.709968876 -0.451372969 0.11078581 0.337166199 -0.276839991 0.055835588 0.704497231 0.742884856 2.046801151 1.414220347 -0.125986756 0.008830197 0.243409618 1.284875161 -0.717868821 -2.120806639 -0.740261459 1.843091754 0.15360817 0.492031709 1.889895139 -0.823457088 -0.076274468 -1.008881932 0.533883665 -1.6746561 0.515978328 -0.767049605 -0.747653574 0.337009019 -0.974817305 -0.930515744 -0.235549295 -0.245180225 1.162952634 1.779280216 0.254630904 -1.025552964 -1.280693068 -1.760172526 -0.228104281 0.291156016 1.101097172 2.375393294 1.690266544 0.356283345 0.476972402 -0.248798673 0.223122323 -1.061152485 0.001145631 -1.185690075 0.294828572 -0.107148942 0.136447089 -0.741817392 -0.256846253 0.617792396 -0.508644768 -2.657835361 0.669144965 0.289636021 -1.890228383 -0.60002491 -0.636259482 -1.339686867 0.487767738 -0.27215063 -0.502677157 0.619611399 -0.427021296 -0.212676092 0.607369493 1.304690431 0.610260723 -0.411618217 0.959919088 0.21405337 -0.781934862 -1.488664751 -0.531759115 -1.190282891 1.623695818 -0.612133545 -0.640101988 -1.57940858 -1.022165519 1.036345104 -0.795951774 -1.258047969 -0.406592625 -0.063785317 0.803699535 0.491902284 0.260201237 0.608597785 0.20985358 0.095882633 -0.258472211 1.007138187 0.480900357 -0.336253315 0.031505147 -1.282144872 -1.417780014 0.048282777 -0.068154409 2.11153378 1.115733617 -0.652214843 1.614510387 1.525838428 -1.647800307 -0.021263437 -2.144125299 -0.544157276 0.221666277 -0.096683033 -0.114682329 0.534929419 0.571315453 1.050562267 0.088686886 1.126899155 0.788425809 -1.392727796 0.222012182 1.836028983 2.289194664 -0.244372501 -0.979989094 -0.600974575 1.577471917 1.221707833 0.864708941 -0.364660933 -0.837186814 -0.761938627 -0.250670407 -0.597423112 1.670255501 0.958009994 0.752904183 -1.234773439 -0.612995045 0.571109384 0.197799419 0.822943974 0.440798158 -1.491123025 -0.738129986 -0.44036647 2.11761903 0.828886485 -0.007227321 -1.041549037 2.233021983 -1.069265056 -1.915623283 0.21512805 1.106459405 1.954243067 -0.662005729 -1.302419684 -0.647553285 -1.04658476 1.70426772 0.577826342 0.790347372 1.903045452 -1.590690048 0.803360907 -0.543043426 1.419085447 0.183251035 0.245824723 1.258481768 -0.598097076 0.440821936 -0.165622707 2.121601396 -0.638677446 -0.19121647 -0.729221194 1.519424338 -0.668725103 1.544894086 0.839283004 -0.928105776 2.197609691 -0.190937043 0.649704528 -1.187789242 1.357560806 0.815403838 -1.212909041 1.640702195 0.398120804 0.97348059 -0.970077361 0.349944777 -0.980222929 0.26595806 1.520948677 -1.499632444 0.400357322 0.58033731 0.405444277 0.705485567 -0.761556809 -0.220136626 0.475086377 0.29245024 -0.037191839 1.972318673 -0.173852884 0.309787673 -0.879527209 0.055386518 -0.401255988 -0.379781958 -0.258663487 0.679436532 -0.260937565 -0.480063167 -0.838168333 -0.854398482 -0.867597763 -2.217404839 1.912256816 -1.081143864 1.163655677 -1.03618426 -0.595093827 1.596779061 0.121322485 -0.94094869 -0.024714481 0.281847298 0.715353212 -1.74428856 0.848720032 0.380780921 2.676253331 -0.434502581 -1.890066554 -0.02334724 0.028418218 -0.752227977 0.46530745 -0.346052389 -1.84066832 0.204405411 0.705923471 0.193706885 0.516729916 -1.825584762 0.810129916 -0.665443182 0.204959433 1.362599797 -0.527839425 0.085098874 0.928964547 -0.306448607 -0.305180866 -0.056234262 0.963097003 -0.656453348 -1.104087265 0.44729536 -0.72754912 1.068757082 0.029093711 -1.411789037 1.6854964 1.435387748 -0.101771912 1.599131879 -0.487942338 -0.034972216 0.225470888 0.1479731 0.295630063 0.431987715 -0.138504959 1.185141003 0.714629692 0.560629798 -0.262562172 0.424312382 -0.397765474 0.143327052 0.464888379 0.142078732 0.705434251 -1.002900129 -0.503887304 1.4076716 1.498457896 2.404098106 -0.634915724 -0.313723142 -0.204256492 0.271607841 -0.654862966 -1.070850205 0.641132563 -1.640407018 -0.386290983 -0.852515839 0.361779955 2.923940012 -0.034649072 0.478064982 0.408475054 -0.140452324 0.913553475 -0.281494079 -1.868158105 0.782187827 -0.094158009 -0.828325667 -0.261617381 0.415401954 -1.423498417 -1.584072706 0.223739083 2.279942088 0.567704034 0.5746334 -0.2085785 2.304824343 -0.36463673 1.78203475 0.101711888 0.746252527 0.772928574 0.076838887 -0.432309244 -0.648352311 -0.556315794 -0.05314432 -0.463480872 -0.896685596 -0.225456734 -3.266212523 0.199408967 -0.099367937 2.804749384 -0.675547087 -0.188801029 0.420315849 -0.240453273 -0.011599539 -0.147156922 1.817274761 -1.392959254 0.439100359 0.58538861 0.578592999 -0.221348031 0.354760601 0.663165234 1.402200871 0.958906993 0.584445093 0.163742973 0.28184084 -0.135163241 1.888629045 0.907360203 -0.20758814 1.061992815 0.879379669 0.439687195 -0.465103868 1.651256168 1.122977323 0.388593965 0.501820908 1.279400694 0.18906119 -0.471415379 -1.317123288 -0.563494682 -0.653909864 0.237999899 -0.314296632 -0.573312469 -0.929404922 0.428986353 1.342772919 1.061207107 0.06018569 -1.378978114 1.045918994 -1.425659158 0.111017375 0.730393433 -2.272520127 0.858574296 -2.294446586 -0.921995667 0.021503725 -0.805687004 1.035079271 -0.231640772 -1.28472174 0.005273856 0.77788918 1.020264277 0.070663745 -0.422958797 0.825196548 1.242311554 1.042113408 -1.06747783 1.506468402 -0.120178766 1.478079742 -0.833871605 1.12555497 2.118793346 0.12782822 1.229278493 -1.465525133 -0.416426612 0.187650188 0.733536443 0.025577107 -1.350098902 -0.948155616 -1.501793211 0.744465228 -1.073636603 0.697151078 -0.761540665 -0.955120506 -1.218040386 0.636682902 0.343976707 -0.515908193 1.254951693 0.672969719 0.306896266 -0.145597415 2.193600196 1.295910673 0.14173947 -0.646671726 1.079565598 -0.344167294 0.187095404 -0.106295039 -0.952184219 -0.835814068 0.702660581 2.138365452 0.616307921 1.052229814 -0.676449913 0.159560815 -0.940676455 -1.50590737 -0.228032491 -0.754997836 0.671108254 1.098090831 -0.11195426 0.563672689 -2.074172671 -0.351975673 -1.401465866 -1.048134404 0.845582407 -0.480921269 -0.765646466 -1.193134117 1.285056682 1.405470826 0.160312737 -0.322034339 -1.120589793 0.546376223 -2.334897893 -0.097746382 -0.06485858 1.419343736 -0.101643008 0.929256003 -1.888820574 -0.752386683 -1.725630615 -1.506434133 1.512502009 0.65339224 -0.404516056 -0.198354565 -0.151516663 -0.345070722 -1.61646142 0.92695531 2.035935498 -0.906428936 1.121363334 0.321149528 0.395184174 0.703934836 0.377848727 0.10053539 -1.451993967 0.054781729 -2.248963368 0.592442437 0.994031144 -1.530579526 0.733874013 0.600315369 1.071840242 1.250662351 0.725515035 -1.243049128 0.660168146 1.708254567 0.157082272 0.074793726 1.284975694 -0.901269957 -1.243576812 -0.003776949 0.324391644 -0.396739746 -0.506096233 -0.41513072 0.228699041 -0.10439444 0.492365285 0.240231381 -0.583369547 -1.01242461 2.177932259 0.486738677 -0.231341468 0.380099608 0.271278765 1.063158548 -0.868756893 -0.005362236 0.653950007 0.00924061 -0.378251304 -0.566758131 -0.112222141 -0.951219293 1.105535018 0.603665891 -0.312779895 -1.32118354 -0.959563015 -1.92847037 -0.2552184 0.303815943 -1.429350391 -1.246406285 1.558933505 -0.026988771 0.891915519 1.077636822 0.256542671 0.055326577 -0.58138691 0.37218156 -0.263637721 -1.066370724 -0.510197365 1.048706272 -0.427664656 0.119937727 -1.000716735 1.152726274 -0.017507789 0.764279747 0.725405266 -0.194082213 1.122520442 0.009917073 1.925966194 0.602542866 -0.568827509 -0.295815531 0.542781855 0.926766768 -0.751277919 -0.41395662 0.075192112 1.372655374 0.47932982 -0.235187783 -0.668060093 0.958934303 1.097952949 -1.005082127 -2.246989867 -0.137875837 -0.294592966 -0.313450869 0.235194158 -0.2246967 0.060193501 -0.455485041 -0.301359919 -0.478394616 -0.704338556 -0.128429716 0.378910223 1.567000813 -0.171930007 -0.535298579 -0.286775195 0.073694209 -0.014946932 0.354705261 0.617322975 -0.145201173 -0.054240358 -1.290822326 0.18590613 -0.799385905 0.177099428 1.19948208 -0.180740713 0.112479996 0.639315034 0.246727113 1.468664753 -0.205882422 0.161555779 -0.425018582 1.052936237 -0.256988113 -0.172461272 -0.081938577 0.129630116 -0.406235893 0.185818801 -0.269745229 0.504330314 1.471728705 -0.911577733 -0.543811093 -3.948142281 1.164429929 -0.943746036 -0.240484821 0.462951289 -0.716336726 -1.219904822 -0.0672157 -0.404353284 1.032532723 0.338751491 0.348816217 -0.23177027 0.903662009 2.108247106 -0.195380504 0.924897953 2.512254632 0.279857871 0.013722733 -0.368455706 0.768310232 1.263958872 -0.476667281 -1.125934862 1.508855032 -0.167235002 1.742354585 -1.174058607 1.826648675 -1.004700006 1.490655921 0.312218561 -1.215833751 1.716853912 -0.32917855 0.179133108 1.845393932 -0.419041443 -0.298473547 0.541449883 -1.309769979 -0.164013317 -1.293954082 0.423000049 -0.709362527 -2.006380048 1.398970152 -0.136449222 0.178823647 1.50761645 -0.211634288 0.521307962 0.98537098 0.277238371 -0.413242196 -0.491569385 -1.159636437 -0.618178378 0.679895504 0.211625508 -0.629765676 0.555183127 -1.181487837 2.595983501 -0.492767528 -1.116193423 -0.730647608 -0.600910973 -0.622693877 -1.879600885 0.418347228 -0.435910931 -1.148539762 0.546332354 -1.497735825 1.117498458 -1.511147912 -0.249622664 0.892869356 -1.100807596 -1.040865793 -0.353384627 0.097173258 -0.034109129 -0.968324404 -1.077748045 0.362861241 -1.038044068 0.189646286 -0.18233777 0.116575056 0.560332317 1.213154244 0.034488489 -1.201758475 -1.395616294 -0.923938702 1.196988282 -0.360791173 -0.040498901 -0.680294372 -0.054236943 -2.045555519 -0.136415905 -0.138310519 0.016944833 -0.091460111 0.499888906 -0.392061939 -1.314034421 -0.763236346 -1.812518603 -0.805904311 -0.863266442 -0.685759115 2.063171782 -0.022185328 -1.646367146 0.665441068 0.400031324 1.229278024 -1.614420033 0.106465174 -0.667780065 0.061189862 0.794130173 0.47069987 0.595779594 1.745016739 -1.050260864 1.056257082 -2.209139439 0.211898594 -1.170808474 -0.226147074 1.238259554 -0.140126344 0.592334595 -0.630504897 -0.531545941 -0.138074924 -0.502271852 0.147030084 0.861611163 -0.771201309 0.982659561 -1.556646264 2.278412558 -0.21082987 -0.411593836 -0.058271588 0.973889157 0.468098263 -1.436713217 -0.53578759 -0.118893287 0.089965785 -0.568504377 -0.892052427 0.099259508 -0.576451825 1.19703568 -2.378959588 0.386314651 -0.380082853 0.088034841 -0.195853067 1.582111742 -0.121476955 -0.409514249 0.590195378 -1.61601959 -0.905948579 0.605247503 -0.261973915 1.890880989 0.282958716 0.428955373 -1.481420691 -1.071705748 0.344245067 -1.50342693 0.836092801 1.40335249 -1.538049414 1.088101666 -1.796231186 -2.00733133 -0.632909856 -1.364269772 0.239537912 -0.384369156 1.964156902 -0.223396638 1.725770449 -2.37885028 1.007959401 -0.101279239 -2.220409415 -0.845876438 1.311509807 -1.288410366 0.640117568 0.916147124 -0.104036916 0.873389359 -0.321547536 0.625417896 1.01494336 -0.968229798 0.830904272 -0.70210552 -0.024341702 0.034978966 1.168281779 -0.75162001 -0.242234799 -1.678740062 -1.940102525 -0.904780378 -1.377142483 -0.384240572 -1.005983408 1.450109692 0.381250532 -0.778258258 1.267101256 -1.80798601 0.184083469 0.422501234 -0.571563519 1.250017481 -1.638618538 0.642588777 0.811064028 0.04521484 -2.407835663 -0.03634024 -0.574326046 1.05271379 0.059085944 1.470628587 -1.195463104 -0.779467308 -0.191387734 -0.277482191 -0.27613675 0.949749934 -0.118982434 -0.120099125 -0.143110485 0.00598749 -1.070656964 1.035766333 -0.194628425 -0.620814053 0.30483523 1.413156261 -2.0644081 0.587446669 -0.825876962 -0.111437921 0.702243422 0.231211715 -0.299689909 -0.089158752 1.177153995 0.774950394 0.240555513 0.502256995 0.303906324 0.078125211 -1.513991232 -0.587583516 -0.505343168 1.49452515 -1.021600387 1.597185121 -1.512825237 0.98827797 0.741062132 -0.096890963 -0.31172173 0.81079934 0.310654354 0.608403476 1.331219474 1.412240349 1.618126785 -0.402495254 -0.232184437 1.186085256 -0.5251153 0.263173851 -2.051376501 0.588130446 0.425923161 1.398598355 1.348834471 1.77184325 0.648787441 1.351528505 -1.464622575 1.178131755 0.335055612 1.88225435 1.427153831 -1.947657049 0.415966029 1.178123929 2.254747824 -1.074836532 -0.535331507 -1.007000907 1.368079855 1.346954041 -1.739074088 0.128956076 -0.236338079 1.435273067 -1.360368607 -1.377806408 -0.007453133 -0.797719424 -1.141573465 0.480766708 -0.303448127 -0.410637858 0.275145221 -0.276291442 1.617729775 0.456547463 0.327721404 1.169830594 -0.681763487 -0.307532559 -0.086649634 1.535342918 0.217974989 -0.528645012 0.69569929 0.568823245 0.363959283 1.084426375 -0.112173587 -0.306749084 -1.406666453 0.735501977 1.310079278 0.787097724 0.020875828 -0.894679899 -0.160200832 0.522972879 -0.948557838 -1.242244452 0.865646997 -0.277759314 -3.030780053 -0.932521976 0.557982225 -0.701323426 -0.950156584 0.144271044 1.200560482 0.261265983 0.929024908 1.218574365 -0.243341528 -0.232102062 0.762140409 0.225722219 1.039173827 -0.406661778 0.340472679 -0.209107161 0.5344613 0.016009462 0.020972669 1.300023113 0.197831297 -1.065064209 0.543821481 0.749136344 -0.622199851 -0.219119568 0.827116692 -0.594601377 -0.017246513 1.935833936 0.270497638 0.355865998 1.734815165 0.91795108 1.127046794 0.229617524 -0.101131333 1.790075433 0.866550652 0.689457426 -0.063087138 -0.728461752 0.273625491 0.224148742 -0.09985839 0.515591723 0.543525475 0.801007926 0.598832228 -0.085659251 0.264237341 -1.390325271 -1.312701106 -0.967382189 -0.528168204 0.286668737 0.433197241 -0.442694544 -0.428030188 -0.564242864 0.937678847 -2.260046653 -0.302502645 -0.242142743 -1.372245123 0.407484478 0.38283566 1.02742712 -0.207060895 0.439711891 -0.481033287 0.471047733 2.257089611 -0.236200093 -0.359409318 -0.191002847 0.967639646 0.639804021 0.899303892 0.967605954 -2.019734856 -0.050982276 0.745598145 -0.866250582 -1.360065131 1.68151221 -0.572715569 -0.222225695 -1.510742532 -0.353801249 0.627233932 1.323816378 0.495499075 1.05852529 -0.300239042 0.018318816 1.383488133 0.897526459 -0.25036655 0.650214602 -0.820970835 0.107267407 0.588433361 0.30750698 -1.631572525 1.000590403 -1.103748014 -1.40500556 -0.976136261 0.642331701 -0.211082787 0.469512156 -0.238834935 -0.926840049 -0.754535755 -2.073088437 0.70837252 -0.636225621 1.575115243 -1.076150347 0.580414211 0.203100211 -1.627105749 -0.374536976 0.564535151 -0.289845143 0.732203861 -0.414881755 -1.475056027 -0.432826481 -0.127260112 0.763290795 0.515096307 0.351340516 -0.581117495 -0.330020644 1.450182212 0.343548926 -0.538205954 1.120886357 0.458561724 -0.14990701 -1.295069317 1.97702552 0.744818566 -1.434508065 0.129067506 0.579364243 0.250631964 -1.013777985 -0.649705731 1.155680929 -0.612178758 0.059039267 -0.954473208 -1.138304828 0.051747492 0.773198139 0.100466682 -0.770778862 0.4217448 0.609658709 0.632741991 0.927196148 0.59866502 2.627296943 -0.266651485 0.794975737 -0.116553183 1.366226094 0.726299699 0.30601913 -0.332495566 1.584374823 0.078793231 2.005488037 0.017751665 -0.850411336 1.801000289 0.241177648 0.248760112 -1.120175981 -0.940433115 0.408398126 -0.38104226 1.542230318 -1.425345225 -0.225682184 0.486939258 -0.359814922 2.244232731 1.425421344 -0.463710922 1.118681115 -0.210404639 -2.168382969 1.97284751 -0.228160153 -0.408847318 0.053623211 0.019723723 0.018892071 1.677360193 -0.264623201 0.002434316 0.542176235 0.684245765 0.842282567 -1.695869256 -0.513042171 -2.101720703 -2.036048858 0.28440993 0.054864 1.145163594 0.555977504 -1.142814941 0.028339421 0.905544172 0.849388596 -0.208857317 -1.767502299 -0.515895582 1.607255559 0.657342321 0.998229382 1.889312496 0.967597862 -0.719705217 -0.648842728 1.253190586 -0.330769806 -0.025773283 0.289124439 0.571425354 1.110341726 -0.275255819 1.599730577 -0.452118565 0.102232665 1.527167514 0.173639348 0.082750257 -0.021128264 0.216141451 0.851457389 -0.872154688 0.055723218 0.280971236 0.375213617 -0.707608733 0.195555599 1.27493017 -0.251250988 -0.560040126 1.005815713 1.373279338 -0.82965381 -0.96695543 -0.28271244 1.200344748 0.707583617 -1.748869111 -0.002879039 -0.316947157 -0.008153673 -0.411804988 0.400727647 0.635761894 0.100637264 0.24604091 -1.034615742 -1.249570061 -2.496294751 1.740714913 -1.021717944 -0.699335095 -0.846482204 0.351584023 2.172997844 1.127629224 -1.012209738 -0.670887681 1.904499831 0.57623774 -1.943627271 0.353538458 1.056786262 1.341271354 -0.467930089 1.092201523 -1.62928852 1.934705383 -0.182806563 0.440956937 0.023509167 -0.601631046 -0.865843288 -0.531136903 -1.549811769 -0.267479979 0.568227305 2.233262256 0.805175879 -0.917906194 -1.872782487 -1.438113943 -1.119803897 -0.480012318 1.247428488 0.625579118 -1.956377737 0.570847287 0.352495215 -0.639195244 0.171747638 0.222885494 -0.623665926 -0.420839433 1.288744936 1.301829401 -0.721591377 -0.345740091 -0.761972596 0.544955321 0.210712278 0.90158663 -0.915521312 0.649783917 -1.138411985 -1.145679055 0.605718351 0.969990181 1.239525813 -0.669891983 -1.104158719 0.914413615 -0.760513095 0.562542976 0.962189999 -1.817675655 0.427685006 0.961405768 0.831336991 0.785575505 -1.090088573 -0.290331212 1.667497469 0.225914036 -1.464301454 -2.012396509 -0.828825467 0.511181855 2.044317616 -0.389869676 0.965878224 -0.604128995 1.542695427 -0.820569053 0.471088551 -0.228734239 -0.543330245 0.15986281 0.202965266 0.866803403 2.028311517 0.465537307 0.361580839 0.422451109 -0.251922499 -0.73261839 0.194604002 0.766993739 -1.300671457 -0.107882596 -1.317551896 0.754664249 0.452915062 0.18154451 -1.352817726 0.203613662 -1.89590102 -1.90982801 -0.00032966 -1.340332076 0.425054196 -0.222780415 -1.021934585 -0.417905653 -0.19949061 0.281529948 -1.189098745 1.024092024 -0.149091251 1.492508677 -1.458336412 0.157048283 0.324770621 0.541313541 0.806359041 -0.976506765 0.04749412 0.302160972 2.886078437 0.079168341 -0.869810397 0.112213912 0.101069488 -0.038562254 -0.203227297 2.322105163 -0.166362079 1.246615777 -0.692521872 -1.436162486 0.417102771 0.969240429 -1.334104615 0.026410228 -0.182449733 -0.31707869 1.245467581 -0.513151379 0.119421069 0.103174371 0.399428899 0.119945919 -0.541765043 -0.48135497 0.530886925 -0.469025868 -0.892999494 -0.020432071 -0.332338111 -0.076033286 -1.044175867 -1.028744847 0.155473684 -2.359152879 0.728280931 1.549140305 0.019455315 -1.195832226 -0.703625862 -0.817267907 1.355847964 -1.618594972 2.37497786 1.127415477 -1.23135715 1.198695017 0.037157891 0.532271979 1.4275275 -1.548735221 0.439091852 -1.386600065 0.142885398 0.091387939 0.199856797 -0.949820903 -0.591888403 0.068486865 -0.747638015 -1.316481931 0.500538909 -0.710721613 -0.635282045 0.779218797 0.333673636 0.398388552 -0.507262515 -0.780768661 0.044227598 -0.460775047 1.468583017 0.636636131 0.932158782 0.219290654 0.533924791 -0.726624002 -0.342967937 -1.325289152 -0.212428602 1.039518732 -0.515557381 -0.232857393 -0.357371447 1.588456816 -1.791627909 1.125495172 -0.034804395 0.72062231 0.043440845 0.83099558 0.550459979 0.890071829 0.57689515 1.086203327 1.071523604 -1.18351593 -1.305162465 2.004231364 0.196604018 0.625145001 -0.357140455 0.898929783 -0.13497995 -1.696115291 -1.29592366 -0.259018348 -1.158906563 -1.535893598 1.999175846 -0.739168956 1.03912634 -0.294716296 -0.831965275 -1.086711704 0.694973435 -1.368169099 1.050157218 -0.430810481 -2.560527526 -1.878414209 0.428688033 0.724260859 -1.17074929 -0.965554594 1.206155059 0.485248452 0.408607579 0.257458289 -0.157144603 0.050826499 0.237195954 0.195573736 1.408352494 0.793106214 -0.555046605 -1.780022926 -0.551846891 -0.528620615 -0.781165044 -0.787069229 -0.126592389 -0.595668691 -0.176369964 -0.277526896 0.598113486 1.194900239 1.185092331 0.46208996 -1.054194425 -0.017518763 1.732189615 1.128596238 -0.335775534 -0.088496325 0.409463677 -2.055887217 0.360349139 0.796532975 -0.397169212 0.102891455 0.484706808 -0.806784943 -0.616301851 0.675475184 0.012179247 -1.524249214 1.034955602 0.350284251 -0.056820379 0.580586839 -2.203650814 0.880953072 0.164318561 0.42043943 0.301618843 -0.978239134 -1.370763878 -0.880852388 0.67532968 -1.365158415 0.970542624 -1.013836581 0.215812337 0.612792284 1.526399401 -0.211724681 1.223529334 0.043678849 0.124016389 -1.027126361 1.530982746 0.359198648 -1.172844709 0.999395514 -0.686578633 -0.168761691 -2.798154587 -0.311387499 -1.077140733 -0.272831268 1.474845404 -0.882402322 0.762039656 -1.09368622 -0.713502819 0.479903995 1.268357847 0.159980017 0.092915287 0.23759681 -1.311471851 -1.398368665 0.357330136 -0.615669666 1.936503048 1.099070162 1.334288733 -0.007227697 1.454091148 2.559437661 0.970297272 1.669310283 -1.922645861 -0.574494682 1.382453936 -0.820978003 -0.864842813 1.336528717 0.310363818 -1.745986566 0.213925653 -2.146201287 -0.877457811 1.880938235 -1.486368171 0.496197942 -0.825835049 0.017195924 -1.239891298 -1.58127439 -0.659873 1.082341954 0.259029169 1.362735319 -0.821346715 -0.455980185 -1.117205305 -0.131412958 0.995942302 -0.931244138 1.07778337 0.466836168 -0.638844115 -0.68344147 0.128277491 0.913587021 -0.840325856 1.05629971 -0.433250239 0.885753068 1.108953368 1.011698296 1.102952168 -0.314130738 0.795776873 -0.247756604 -1.088353369 0.048868766 -0.942432563 0.295317953 -2.922747361 0.140113376 0.796628854 -0.183758043 0.743658374 -0.024795278 -0.051379136 -0.334481542 -3.121798243 -0.41627815 -0.74721672 0.983205366 -0.490138652 0.337992887 0.836795584 -0.115186576 0.811074581 -0.509736034 -0.668618848 -0.235440454 0.661641073 -0.201577213 -0.716370621 0.648910941 -1.594413488 1.449189759 -0.30323632 -0.387901961 -1.749624495 -0.294825934 0.472788009 1.905010057 -2.513524843 0.282155989 0.658515376 -0.405241146 -0.582225614 0.438982987 1.548132541 -1.025577419 -1.724687053 -1.532384445 0.577339404 0.479105464 -0.559887464 -2.674649634 -0.67158817 0.849357744 -0.163678319 -2.069043598 -0.938502395 0.647599472 -1.068960843 0.212646095 1.053965526 1.000842074 -1.022190151 -0.977257923 -0.124708614 0.354535168 0.446040758 0.555224568 -1.359523133 -1.920528712 1.741261195 -0.472346449 -0.405402497 0.300331067 -0.216255491 0.100485203 0.121825628 -2.946953196 0.298959186 0.064384317 -1.369096499 -0.074311418 -0.837838848 1.296076335 0.770582116 -1.019938075 -0.506105019 0.543054604 -0.087638529 -0.261944684 0.70639201 0.708554886 1.233768391 0.54053863 0.622975038 0.725076289 -1.856491241 0.150021849 -1.947949832 1.172365158 0.713608098 -1.913610205 -0.471088222 -0.684098684 0.630702294 1.389693832 -1.385778938 -0.721137573 -1.681293745 2.10641281 1.023445321 1.952054708 -0.23688603 -1.386774007 0.34775221 -1.033955475 0.215044774 1.035447423 0.30179665 -1.246937019 1.162429515 0.879092979 0.936693798 -1.334576054 0.186490774 0.660191037 -0.005937366 0.582889897 0.066607454 -1.939287709 0.418992135 -1.492309487 -2.111196509 -0.326218955 0.595649198 -0.032910215 0.927115957 0.218598777 -0.270221332 0.31371727 -1.834704466 -0.824856601 0.314130394 0.202512749 -1.395417197 1.678045782 -0.575905437 1.738975647 1.113390495 -1.73691238 -1.310298398 -1.423317915 -1.544090989 -0.771737172 0.007215213 0.177909839 -1.24990528 1.465200803 0.740845725 1.393975108 1.051053974 -0.506968128 -1.618870841 0.516897327 0.999874344 -1.377349951 -1.426444484 -2.13194006 -0.083526185 0.67884158 1.228684526 0.562183198 -0.904093703 0.177929201 1.402121327 -0.086269578 -0.576720552 1.999816561 0.822712249 -1.081865923 -0.831648419 -1.40445595 1.38032984 -1.337375728 0.772324834 -0.718032143 -0.835701997 0.805065536 -0.457186253 -1.093990629 1.139867373 0.486392156 1.250551702 -0.505834851 -0.657922988 0.197296497 0.932021399 0.134018848 -0.749314273 -0.123564653 0.353646944 0.572964894 -1.334209904 -0.831502289 -0.028741492 0.616681418 1.450675002 -0.380809402 0.233980658 1.23779275 -0.482761665 0.978922743 -0.617517351 -0.454988328 -0.21272144 0.414916282 -0.261976294 0.058781326 2.052693824 0.317123709 -1.955549364 0.64364706 2.852961605 1.16955771 -1.1762609 0.299532269 0.242798995 1.323074612 0.652912684 0.207079231 -1.289046031 -0.221224664 1.249028707 0.672261466 -0.280595492 0.614001457 0.118923003 -0.557461314 -1.626660822 -0.516703063 2.317615581 -0.554257131 -1.28210761 -0.061128301 0.215318432 -1.722718582 -0.240214976 -0.826016508 1.379883476 -1.633417327 1.257640432 1.458539271 -0.389647834 1.912801558 0.909460852 -0.6157554 0.990679937 1.669718012 0.408122831 -1.27487497 0.300895984 -0.811936286 -0.102343559 1.69090519 1.011278246 -0.731547165 0.072327645 1.378497308 0.678300916 1.57548805 -1.60547287 -0.076993392 0.744621225 -0.647459248 1.296038768 -0.14192857 -2.185823632 0.738659131 -0.041640786 -0.86531024 0.528081449 2.254502329 0.39053254 -0.746860678 1.62622802 -1.229554184 -0.650057846 0.35408253 0.006260467 0.089410715 -0.259325534 -0.592798763 -0.883008222 0.87680226 0.175599612 -0.737577972 -0.375714589 -1.468692768 -1.217575087 -0.984952422 1.921792352 0.100378295 -2.018419048 0.089195187 -1.11326874 0.251254185 1.026825069 0.342609104 1.144239708 -0.95964837 0.017699482 0.223310125 -0.667142682 -0.365848682 -1.424829577 -0.183993885 -0.953519458 -0.338242235 1.155565028 0.789023481 1.271894928 -1.203626885 -1.07797978 0.760339242 -1.170397515 -0.014126802 -0.842726564 -1.249512389 0.787417991 -0.607933949 0.475671631 0.112966917 -0.107911691 0.791655847 -0.391492978 -0.857007626 -1.446068479 -1.149309805 1.346521084 -1.175041184 1.027823567 2.554829314 0.129065945 -1.084664186 -1.465618236 0.499128204 0.365257596 2.134483224 0.791693039 -1.533787127 0.390215239 -1.128064769 -1.648001298 0.794728775 0.884420671 0.305464614 0.045418589 -0.141049913 -0.062657062 -0.11758185 0.070625004 0.415090216 1.042790393 -1.657665022 0.402711728 -0.345150038 -0.511330513 -0.781272664 -0.480857623 -1.255208763 0.553567875 0.234690314 1.206269992 -0.452778515 0.216710213 -2.491404716 -1.168049191 1.538259974 -0.538446607 1.417416672 0.358673282 -1.09152244 0.800623795 -0.600525458 -0.962030212 -0.338216906 -0.017939784 0.294894898 -1.776676463 -0.479106365 -1.17351562 0.195596498 1.093636218 -1.129061829 -0.663616696 -0.588415058 0.592583134 -0.82605104 -0.348286615 -1.224616262 0.332269181 0.079553778 0.050130336 -0.260549027 0.392499694 -0.746818261 0.854360923 1.435847958 1.032143135 0.118079871 -0.136705347 1.903385144 0.740225186 -0.483365424 0.214377993 -1.32943743 -0.732644207 -0.120015581 -0.435417679 1.16237221 -0.223809373 0.617267252 -0.74811028 -0.209499032 -1.852776672 -0.203526545 -1.202240059 0.170866707 0.516143759 -2.101054884 0.256382353 -0.393590354 -0.807072912 0.093604156 -0.596398286 -0.730759615 1.776164494 1.229270419 -0.043347792 -0.608106696 -1.725279323 -1.956291662 1.177471988 -0.688905219 0.303186408 -0.051034711 1.375893076 -1.353417072 0.977605096 -0.548147359 -0.055895022 1.545230358 0.418732358 1.226522384 -1.231443368 -0.660122708 -0.519240508 0.819972279 1.570100627 1.720489524 0.241004345 -0.56854183 0.614498321 -0.395138784 -0.053693364 -1.169755643 0.761648549 0.778510284 1.210976732 -0.868610135 -1.409594442 -0.090212876 0.097043733 -0.160412959 -0.384825183 1.058056085 1.403802744 -0.810008536 -0.512479306 1.074684779 1.383534583 -0.239954034 -0.705676549 -0.544009507 -0.170647131 -0.111537467 -0.568344451 -0.822886361 0.72223681 -1.872640116 -1.367046251 1.235751995 0.400528221 -0.331047352 0.959009986 0.130850969 -0.37359815 0.9090875 0.259890056 -2.943329832 0.021316732 0.571114992 -0.238133915 0.075817212 0.765337018 0.333969052 -0.930401599 1.225046424 -2.554691734 1.783433727 -0.653467173 0.366730515 0.954800747 2.050700298 0.583838315 -0.472085194 -0.169040019 0.351724111 0.031539432 1.115983596 -0.116951028 0.375985708 -0.198895868 -0.385429989 -1.245655406 -0.962620324 -0.099165729 0.549027816 -0.658506954 0.328938647 -0.24262029 -0.599546842 -0.651566656 0.663078096 -0.771800499 -0.047986999 -0.410109028 0.111599306 1.213815199 -1.394450181 0.40472499 -0.356961507 -0.153024191 -1.224242252 -1.090034366 -0.469205728 0.047577285 -0.585436204 -0.102600829 -1.321095648 0.135956639 -0.057754954 -0.331633627 -2.549758205 -0.068046099 -0.16712654 0.551332856 -1.668955374 -0.207721955 -0.203765956 1.132366301 0.978894343 1.332125155 1.663593463 0.429080772 -1.063253541 0.104916997 0.419593738 0.092346416 -1.442192239 -1.443074947 1.29923445 0.858692365 0.092491834 -0.650829354 -1.530437595 0.884347357 -0.998390013 -2.061609564 0.879031203 -0.171175914 0.284675186 1.634375374 -0.251195474 1.336555809 -0.509555544 0.116251914 0.026046537 -0.107133817 -1.558627098 -0.804462627 0.041171902 1.937470102 0.591602868 0.092490594 1.330438509 1.160620366 0.508182604 -1.21311144 0.594430866 2.371732686 -0.268766568 -0.501146516 0.769899532 0.780290924 0.046468303 0.029410987 1.537861878 0.708352055 -2.54418586 -0.503993306 0.741920207 0.546839556 -0.474150032 -1.357219319 0.255268148 -1.923617849 -0.510785208 -0.3980229 -0.354988892 1.070183057 -2.385168995 1.383051199 -0.348680849 0.462268042 -0.742618441 -1.292141908 -1.139728563 0.103012408 0.590291843 1.024926078 -1.593092952 1.965503813 1.075608998 -1.787541968 -1.063781814 0.235408742 -1.48205536 -1.890417227 -0.044764188 1.175943729 -1.378396709 -0.120275994 0.682197365 -1.268712615 -0.861473574 0.041076153 0.586118418 -0.356279145 0.669315571 -0.751038103 -0.580242256 1.737638353 0.999428684 1.430779139 -1.609776934 0.41482305 -1.219015436 0.254967084 -0.022312825 0.533584338 -1.990274105 -0.441850828 -0.047236592 -1.626747489 0.313883054 -1.187501 -0.268819259 -0.501111926 0.131104105 1.591741743 -0.348624546 0.063143267 0.897742062 1.254040158 -0.180253116 -0.593847555 1.038765982 -0.719772495 -1.67306557 -0.083977632 0.6140016 -0.228813487 1.113510967 -0.62287415 0.834258232 1.195602147 0.545522095 1.396324086 0.774186166 -1.42911521 -0.961819903 -1.621751579 1.024448474 -0.191048986 0.414727226 0.408157025 0.830176618 -0.008161713 0.312008775 0.541038976 0.983824381 -0.269319159 0.449067494 -0.632052076 -1.547021226 0.056957554 -1.261802145 0.747759994 0.451429267 1.312241128 -1.679246853 -0.266285966 -1.283956045 0.661528956 0.864736378 0.741896901 -0.646573273 -0.47138533 0.820119895 -0.283202285 -0.630259327 0.689508558 1.104329474 -0.593007731 -0.59665992 1.567817195 0.039297858 0.167131934 -0.721294958 -0.316366489 1.74500366 -1.275963275 0.025797785 1.545563071 -0.287631091 0.108209364 -0.705109796 -0.507288693 0.03855371 -2.215357006 -0.900872392 -0.673657007 -0.90201203 -0.139906367 0.129193276 -0.448471044 1.356316989 -0.649563312 0.58768984 -2.127427342 -1.623026855 -0.88274429 1.287025917 1.942836677 0.804262394 0.413380144 0.363273223 0.270489601 -0.886015771 -0.879426555 -2.18914991 0.124774608 0.261815647 -0.326601679 -0.866405058 -0.332627206 -1.251421188 0.926630873 0.131015311 -1.004419113 -0.054777124 -0.026496067 0.812224528 0.945847848 0.953261786 1.162677755 0.09230111 -0.775384335 -0.258384521 0.08340988 0.904604864 -1.437387029 -0.134811975 -0.451604516 -1.121139523 -0.047449848 -0.918734917 -0.057668227 1.862034838 0.388918631 -0.243251042 0.070944682 1.490684716 0.329835391 0.344958792 -0.325449139 0.350128113 0.348432216 -0.589118181 -0.484069385 2.137172645 -0.38461415 0.74934452 -0.534351229 -0.637955438 1.715089614 1.090359247 -1.079958818 1.001225888 0.459470824 1.679692224 1.922735127 -1.832146443 -0.684900564 -0.582375473 1.452452269 0.440425633 -0.181256025 1.735126337 0.590406119 1.153768434 0.932515678 1.332882432 -0.4831803 -0.452501639 2.674159282 1.676575953 -0.391310968 0.862485694 0.877354183 -0.408428877 -0.280249735 -1.123534573 1.13855855 -0.401006103 -0.177967894 -1.10009812 -0.030334658 0.398233144 -0.474910949 -0.976968567 -0.170187821 -0.110594196 -1.169668669 -0.36701271 1.128094268 -0.088723839 -1.024830728 1.134631125 -0.16561244 1.069689502 0.763568056 0.941171195 -0.963494286 -0.837099606 0.665786288 -1.030392391 -1.362517979 -1.490428904 0.526438052 0.500067798 1.682497855 -0.665230264 0.860771773 0.658100181 0.539500962 -1.490705508 -0.330333885 -1.896898703 0.956123071 -0.464461747 -0.289052252 -0.344478226 0.507108921 0.705199053 -0.7118588 0.813469522 -1.308786005 -2.630584068 -0.144459985 0.526219292 0.740510487 -0.695212113 1.321571036 -0.058088524 0.170691206 1.209025076 0.697121467 2.498803306 0.658623939 0.212321966 0.933847105 0.279729043 0.835571742 1.655719737 1.492904397 -0.396105453 -1.095043725 -1.044521434 0.235188439 -0.157990857 -0.186992273 1.436533929 -2.187513711 0.192845753 -0.461233778 -1.29844548 -1.005591678 -0.164164317 1.36109195 -0.941119315 -0.960100105 -0.544673218 0.01101905 -1.635252815 -1.533811463 -0.614081958 0.58346129 -1.159682914 0.365170686 -0.67281805 -0.813312211 1.061452882 1.235824194 1.261089961 0.181149186 -0.077884622 -0.619722255 1.517802264 -1.722751625 -1.044549679 0.677249977 -0.429641137 -0.191240027 0.54874368 -0.098919473 1.798675951 0.022126259 -0.952846007 -0.777356789 -0.465259054 -1.028403738 0.362852064 -0.928975493 0.901533813 -0.809281603 -0.525105123 -0.09776924 0.135702298 0.614442483 -0.310652201 -1.650267776 -0.554025169 0.014442736 -0.921524934 1.328461377 1.316664267 0.979226013 -0.065470096 0.892275034 0.662476231 0.275023488 -0.251967683 1.58023671 -0.162662058 0.946824809 1.148827245 0.109892728 0.523774257 -0.990059565 0.795255588 0.191401205 -0.197525985 2.01278534 -0.255513887 0.216226248 -0.508645445 0.264008244 -0.557993037 -0.34617214 -1.129643146 1.446685996 2.404095604 0.724824274 -1.47633725 -0.3887947 1.490366589 -0.775086031 0.939146558 0.003172665 0.596494015 -0.24991921 0.818240943 -0.925261503 -0.004952769 -0.384579268 0.497734045 2.475328548 1.994162548 1.428563099 1.473953663 0.544916846 -0.659938811 2.128180812 0.207509958 -1.565222142 -0.50958333 0.552986121 -1.032614783 -0.569889945 -0.270358175 -0.640374638 2.251670462 0.403718726 1.103994409 -0.238852823 -0.582872899 -0.429589146 -2.281166872 1.044961736 -1.43027312 0.380522448 -0.121690437 -0.916699716 0.141192242 -0.769223608 1.750801612 -0.541852535 -0.574858265 -0.383389842 -0.515254047 0.018155919 0.597314176 0.756263829 -1.381867674 -1.257831437 -1.053967856 -0.298320672 0.145695113 1.574207097 -0.478725569 1.498505699 1.303284192 -1.448630761 -1.023721988 0.602052688 -1.478934975 -0.360896803 2.470492597 0.252704605 -0.437429597 -0.085917381 1.184329703 -0.972069342 1.307724236 0.554191038 0.243758991 -0.339856871 -1.246445147 -0.878524589 -0.9880467 0.219735903 0.428066634 -0.457669224 -0.20787746 0.703820766 -0.658278388 -0.123346874 0.580954928 -0.548821418 0.390796645 1.500063628 1.334136865 -0.959074457 -1.447561166 1.122555789 0.750144081 2.736994661 -1.119794187 -2.647961967 0.656479774 -0.51145449 1.272010812 1.676263384 -0.708045703 0.750897236 -2.176658984 -1.17472039 -0.429883592 0.279834535 -0.250942427 -0.860851382 -1.609740395 -2.59142964 0.849613357 -1.362316852 -1.274156974 1.251347116 -0.854270565 -1.546198702 1.473335112 1.845942501 0.856504455 -0.461527144 -1.572706153 0.369706799 1.245520747 0.392923278 -0.26742557 0.28585492 1.442435166 0.736737201 2.059827112 1.602288251 0.956380027 1.453783584 -0.445335558 1.451929448 -0.774370526 0.640038041 1.333254738 -1.54104855 2.100154102 -1.595427448 1.154570814 -0.754697263 1.193752551 0.416957209 -2.231998422 1.444920784 0.360714335 0.38326526 -1.78746357 -1.209717471 0.471042913 0.469942231 0.527872144 -0.935728939 -0.071390657 0.572993872 -1.055127984 0.032644658 -0.330387163 0.685850305 0.12173094 0.555228766 1.626681113 -0.508634112 -0.498502081 1.970488232 0.468478663 -0.129208232 -0.340890099 1.549660869 0.671407328 -2.584146465 1.029181754 1.053712658 0.161781867 -0.145654111 0.046658159 -1.654151368 0.277946771 1.952583937 -1.329434686 -0.560992505 0.275920023 0.349842711 -1.18148281 1.218378575 0.39556535 1.867305817 2.037000353 -0.436192294 0.045877459 -1.591228645 -1.239753575 -0.715717055 0.896802563 -0.842942233 -1.23201575 -1.195353829 -0.565457902 -0.2782992 0.083799416 0.097360462 1.373127539 0.488955783 -0.659955445 0.534289424 -0.20993312 -0.745302936 0.32694528 1.575895347 2.020918208 -0.525967648 -0.428919023 0.788317355 0.197132807 -0.328891765 -0.417904346 -0.486265142 -1.229307022 -0.263868634 -0.402395574 0.010503459 -0.633274491 -0.303795428 1.37203163 0.649552152 1.899663049 -1.080737806 0.346551813 -0.145516794 -0.770569756 -1.791186082 0.880025537 1.680056726 0.004952332 0.285067248 1.157520228 -0.189426769 -0.895291377 -0.837768801 1.956543829 -0.923330213 -1.386014815 -0.113314128 -0.585472654 -0.511782259 1.030685096 -1.506990231 -0.23870573 0.14625795 -0.343047999 -0.477196679 0.309096953 0.173750006 0.283467535 0.295623203 0.464759846 -1.117054205 -0.472109081 0.028019039 -1.405714603 0.891706772 2.189480552 0.520508633 -1.125184244 -1.183756989 0.621172978 2.397831513 -1.148279798 2.013638748 0.605177215 -0.064998113 -0.522362775 -0.102110091 -1.099201707 -1.004090086 -1.507817517 -1.361622429 0.918106576 -0.436367761 0.093389276 0.401973285 1.618471953 0.021133507 -0.261860552 0.403925016 0.800778938 0.266387792 1.488519419 1.198162508 0.180125548 0.193674293 -0.350518916 0.125449436 -0.697044016 -0.440203796 -0.813958739 -1.033316139 0.091122564 -0.637897561 0.406002962 0.880129056 -0.79889228 -1.814345194 -0.450653906 -0.202107548 -0.690619296 -0.301081684 -0.472893702 0.780952931 -0.777317915 -0.214384498 -0.314613446 -0.067714863 0.128544735 0.040650465 -0.142214661 1.302355685 -0.111921812 -1.110113676 -1.886383537 -0.148647598 0.757823013 1.113022628 -0.801102495 0.016263087 0.9685816 0.415828959 -0.02116084 2.127360818 0.37084173 -0.316152327 -1.781921155 -1.262113969 -1.382442513 -1.622955415 -0.136584709 0.737610096 -0.199179659 -1.541874364 1.585991372 -0.575863039 0.259305217 0.021893046 -2.449620423 1.434335775 -0.649838007 -1.505675362 1.206753177 0.253891657 0.528165184 -0.683357128 -1.153488218 -0.676646386 -0.808501724 0.200800066 -0.317708285 -1.446650428 -0.165516937 0.393496589 0.918276214 -0.338741208 -1.026345042 1.130250565 0.846437183 0.788780244 1.000426377 -1.505907638 -1.047883212 2.174915673 0.096917954 1.519777713 -0.066960003 -0.810793091 1.303446292 -0.809823688 -0.190590425 -0.396714172 -1.171560513 -0.245952051 0.710983947 -0.205624142 -0.235917323 0.328712868 -1.108066647 -0.223582676 0.192873393 0.369016324 -0.417357344 0.075884268 1.019526311 -0.610077087 -0.249917245 1.635470551 0.710714219 1.511246814 1.175478176 -0.189934953 -0.334537392 -1.158005699 0.471188538 0.77579705 1.378499592 -0.142736634 0.647088847 0.516278077 0.604370433 0.386266012 -0.306194414 0.721693686 0.680655526 1.772804923 1.266344237 -1.066908387 0.587031433 -1.61328409 -1.556386885 -0.970770346 1.19966898 -1.215364679 -0.085010019 -0.525031869 -1.407570661 -0.046626656 1.231296301 0.327566484 -0.259716246 -1.086844562 0.001277285 -0.079135097 1.019212048 0.038610661 -1.371750906 -0.127286766 -0.210694474 -1.333882341 -0.854794122 0.201324143 -0.246439856 0.475850225 0.238286849 0.23335104 1.426932528 -1.808674872 -0.884144413 0.572485432 0.336492637 0.983382197 2.945881313 0.826462031 -0.224361436 0.860528871 0.366694045 -1.035888851 0.678070015 0.704305999 2.556177244 0.301622303 0.562390517 0.995464946 0.020815763 1.704831149 0.444313781 1.649671661 0.429456225 0.537515204 0.851452633 -1.627614765 -1.108162153 0.56550875 -1.316477824 0.496610583 1.778750104 -0.017127854 -0.270744803 -0.026187935 0.073843666 -0.234824726 0.515118416 -1.07929509 0.420675947 1.203660632 0.874442161 0.58356649 0.866644061 -0.125782418 0.569404665 1.664445706 0.956884147 -1.007732886 1.394190027 0.182463988 0.138522102 -0.61687675 0.38169868 -0.282695268 -0.797601899 -0.723446927 -0.002024251 0.153507036 -0.074748622 -0.288365159 -1.374738164 0.422398093 -1.390979806 0.912536895 0.160853554 -0.732918116 0.187875888 -0.230311578 1.355492962 -0.23478358 1.474413182 0.623389847 -1.494442166 0.228871355 0.690172916 0.260660972 0.213911991 1.527360168 -0.349685989 1.552198284 -1.041474573 -0.906212901 0.020016857 0.659731174 1.282893746 0.435520429 0.238143243 0.558469444 0.866173593 1.279268068 -0.352575586 -0.018212963 0.635979102 0.011721865 1.424483028 -0.946245788 1.151983585 0.793122223 1.084015323 -0.501306554 2.089593658 0.406321145 -0.051465688 -1.534719128 -1.317147515 -0.968292384 -0.694996276 1.389491669 1.083866901 -1.130904224 0.284319502 -0.479067848 -1.438584899 -0.69758563 -0.409827314 -1.783023097 -0.447809888 -0.760547922 1.707212566 -0.965157058 0.444443641 -0.004762684 0.207469462 0.241725599 -1.24572649 0.618146739 -0.199260618 -0.123151287 0.705426771 1.225189564 1.282392227 -0.318129621 0.084249724 -1.662844828 -1.213333953 -1.018089932 1.155960836 1.505703947 -1.81132567 -1.00839208 0.17505497 -1.161363568 0.20390989 -0.092459556 -0.129499133 -1.580011551 -2.037766632 -0.650166549 -0.807716612 0.182621376 -0.975161588 -1.502205557 -0.226955862 -0.009884663 -0.551377006 0.125499317 2.276254212 -0.595196881 0.829180346 -0.225811822 -0.985656358 0.025580091 0.664800672 -1.497549693 0.253743208 0.525724771 -0.488570856 1.121425125 -0.119376496 -0.095025423 0.469359144 0.079561359 -0.098086313 0.008920052 1.042936486 -0.279602883 0.290874206 -0.073973814 0.402297356 0.048817237 0.234812053 -0.730665258 0.366778187 1.757662329 0.224162481 0.000149532 -0.92650843 -0.624009823 -0.797676251 0.815249199 -0.027898866 -1.659012631 -1.083556452 0.882713837 -0.846335682 -0.555912455 -0.634903029 0.891369565 -0.028049352 -0.891393034 1.272625813 -1.593288269 -0.902531531 -1.088781503 -0.86993146 -1.778290658 0.626895454 0.355019013 0.167410854 1.125831279 0.20790307 -0.782083338 -0.010419268 -1.145886118 -0.505207214 -0.642610114 -0.374989529 -1.2876042 -0.103010855 -1.708765129 1.884693934 0.009705046 -1.853309706 -0.00471552 0.775729136 -1.764068862 0.572528842 0.473785768 -0.06661581 -0.932919034 -0.518453812 -0.421620515 -1.259017128 -1.444199208 0.467614136 -0.112241069 1.835566363 -0.780148199 -0.175594898 0.708036059 0.533315633 0.304020145 -0.582722661 1.336542107 0.169303237 -0.953106958 -0.603756993 0.971959476 -0.947634096 -0.232612874 0.519579115 0.089445523 -1.569572387 -0.450509717 1.889322424 -1.54108791 -0.191550346 0.536655869 1.212043864 -0.986361268 0.859877541 -0.125166378 1.322647196 0.768541832 -0.150532104 1.750097827 -0.269334686 0.152228733 -0.715193124 1.007515804 0.581913099 -0.773898744 0.256552798 -0.663762606 -0.190539971 1.95752451 0.657564195 1.169625836 0.268101772 -1.39897399 -0.84017311 1.849358806 -0.578546581 0.196174715 -0.499956132 0.601657999 1.53231443 0.898098421 -1.898325754 -0.165769399 1.134521175 0.486969517 -0.269018738 -0.615561003 0.31501029 -0.002106552 -0.151306637 0.707329757 -0.2326885 1.256533076 0.08811125 -0.257731264 -1.080171834 -0.475808352 -0.379067952 0.949316543 -0.131052645 -0.565910187 -1.553173881 -0.829079419 -0.435511491 1.127905671 0.565311026 -0.286673153 -0.993231077 1.522549025 0.246179722 -0.579811178 0.365940558 -0.854752502 -1.058473757 -0.498825403 0.366748027 0.032047585 0.300311531 0.135512699 -0.857664531 -0.12862732 -0.252198956 0.086525943 -0.302200033 0.925782169 -0.59726291 1.045347944 0.421198258 1.011944072 0.099818284 1.224864595 -0.015323919 -0.790657466 -0.507775941 0.473702496 -0.847052709 -0.394162763 0.996533366 -2.136780323 0.075664859 -0.041071172 1.128318271 1.60089535 -0.929349616 -1.010305803 0.547698136 1.206079495 0.451815944 -0.695198837 0.640407805 -0.39065314 -1.238458421 0.443861181 -0.04148544 -0.584913994 0.59862251 -1.4646776 1.303968838 -0.217111883 0.300155094 -1.135283161 1.120465844 0.776959402 -1.98215947 -0.76345441 0.13182478 -0.292097347 -0.167227959 0.85848546 -0.254270856 0.134745171 0.073392836 -0.965299466 -0.853970273 -0.42743571 -0.711929788 -1.148474362 0.199622126 0.780991633 2.43911519 1.445900254 0.562646919 -0.733596627 -0.287334124 -1.821479178 1.272882656 1.397393806 -0.314555604 -0.241708862 0.237120292 -0.068517527 -0.778744743 -0.630171586 -0.842163055 -1.512871725 0.088777156 0.578834888 -0.903831997 -0.112769789 -1.606093766 0.0366091 -0.558083339 -0.556557767 1.027588996 -0.544256993 1.155830599 -2.197394908 -1.228627072 0.519512429 -0.75050601 0.427564329 -1.970029654 -0.485536515 0.442651903 -2.59652247 0.099221403 -1.357335651 1.341360765 -0.567422657 0.11489947 -0.88792053 -1.142909631 1.136684651 0.196870085 -0.985257782 -0.410626476 0.472228363 -0.712618348 0.235108418 -0.190444973 1.593985039 -1.095063039 -1.820257986 0.781294128 0.232760834 -0.641011942 1.305039438 0.279838047 1.319237 -0.634454152 -0.431858642 1.018450099 -0.506337476 0.942134588 -0.440235107 -0.197069381 2.518951743 -1.868351458 -0.921236199 -0.108833654 1.197700797 0.050443615 -1.077552701 1.182071469 -0.804361518 1.153231972 1.224521415 -0.179891137 0.404700919 -0.966148261 -0.936496994 -1.270233651 1.702673761 0.984974394 -0.13030882 -0.160895449 -1.884496899 0.189541272 1.600853158 0.502716905 -0.734004619 -0.334451766 -0.563383084 0.871038396 1.523898261 -0.5458329 0.098654983 0.248901356 -0.509762514 -0.926392882 -2.120539028 0.718213527 -1.441158467 0.497346087 1.741739783 -0.31069595 0.407060883 0.162110802 0.49036224 0.718537588 0.211417838 1.202071366 0.576928638 0.353449614 -0.795804441 0.48719781 0.296659717 -0.254834681 1.932249609 0.01008788 0.585566171 1.410952871 -1.852988436 1.149651043 -0.984743585 0.694105664 -0.260803104 0.397746657 0.353495678 -0.265038645 0.086165489 -1.348408916 0.391698401 -0.108653972 0.167920024 -0.0517991 0.820597304 1.105532464 0.290460327 0.381290394 -0.246720175 -0.269271207 1.238085108 0.813280568 -0.426080254 -0.614564732 -0.715730068 -0.156146876 1.381011396 -0.961611357 0.249636278 -0.113807886 0.925331634 0.144573994 -1.783516579 0.130688199 0.059104876 -0.436997795 -1.592062627 -0.871243412 -0.568298727 -0.012410729 -1.049042249 1.604613866 2.046310052 0.117543528 0.813018821 -1.266307825 0.604308275 -0.830898195 -0.162767206 0.594470752 -0.017067915 0.135635536 -0.332038076 1.636632846 1.151885402 1.79378148 0.606617976 0.74688801 0.116371456 0.230143264 -0.709926317 0.547843856 -0.750969484 0.199834446 0.555332318 1.096390665 0.294914048 -0.110289033 -1.367277056 -0.854022209 1.173861505 -1.03999336 0.298814059 1.584773077 0.871361718 -1.744708472 -0.411771242 0.539014464 1.838008263 -0.029285089 0.833721048 -2.185310806 0.362789875 -0.996070118 -0.797481455 -1.598912582 0.776481906 -1.108462396 2.084526588 -1.688211994 0.721782887 -1.42636276 -0.335961396 2.406463934 0.923876887 0.510071251 1.043862261 0.540766616 -0.809620621 1.308499597 0.331659811 0.112116321 0.884530466 -0.216425434 0.08015251 -0.207651403 -0.442938698 -0.050199328 -0.675346135 -0.372011058 -1.216327665 1.211382079 -2.207008272 -0.121331538 -0.619172375 0.44106859 -1.274854972 -0.186999494 1.22420107 -0.36696896 1.987990773 0.842229416 1.851949763 -1.471848655 -0.951395208 0.327608409 -0.617650224 0.045805765 -1.125277948 1.799491243 -0.348739626 -0.413307318 0.58693941 0.359585423 -2.005336918 1.339122138 -0.404375576 1.182427551 1.742312686 0.907411737 -0.618483939 0.519477209 1.281123241 -0.68242117 0.419806564 2.428856317 -0.239491761 1.361190944 -0.038200648 -0.390082996 -1.242470868 -1.311270213 0.800545123 -1.254536836 0.444800462 -1.589271074 -0.225697584 -1.644346496 -0.674633 -1.008622358 0.068756738 -0.236764032 0.605752213 0.090918889 -0.383270114 -0.259326909 1.911896963 0.172548547 -2.126129691 0.793422737 -0.41174516 2.154682183 -1.13432602 -0.131758603 -0.611507781 -0.006786157 -0.920161328 -0.183239858 0.184501818 -0.573453056 -0.289108297 -0.325920572 -1.336987588 0.552593401 -1.32092486 0.262872333 0.670178747 1.084803877 -0.922304484 -0.263825832 -0.527506182 -1.457054579 -0.146042847 -0.974532415 1.519112794 -0.192819307 -0.89861992 0.414959169 -2.203209378 -1.70166151 -0.523027915 0.169955868 0.801161648 1.44471669 1.002650284 0.277841556 -2.433561713 -1.617827615 0.633515549 0.931074031 0.610874216 0.003790491 0.478342914 0.516380655 -0.675288679 -0.82812854 1.815672294 0.487964758 1.018736939 0.485500811 0.843400857 0.566544546 0.611054363 -0.417628406 1.308428488 0.897082215 1.133521129 1.052692325 0.931183624 -0.761570292 0.018267017 0.957585624 1.330554955 0.144425437 1.066923083 2.268820425 -0.029062615 1.226322184 1.174341693 0.447313884 -0.703680582 0.830453992 0.620288313 -0.001947853 0.952190284 0.850901807 0.655402642 -0.26546548 -0.352166624 1.622964063 -1.347517033 -0.173022889 1.64966073 -0.400569787 0.242342994 -1.124576259 0.436129165 -1.917568745 -0.156233193 -1.880686834 0.348447684 0.356007544 1.913528372 1.361821821 1.017233458 0.30581774 -0.200754912 -0.052390439 -2.249918535 -2.175145585 0.455482546 -0.259407352 0.504122226 1.553411678 -0.99064971 -0.158534142 -0.374569604 -0.00554525 0.142499577 0.679739646 -0.998510628 1.896068125 -0.323534345 1.59238642 0.139528529 -0.211915575 0.691652476 0.740360043 -0.130067523 0.47587112 0.120684665 1.070862177 -0.847323069 -0.256770694 0.824593048 -0.945035527 0.091010748 1.680908814 0.639782468 -2.055282728 0.876469486 -0.807593701 0.508011257 0.237834339 -2.526787345 -0.511374323 1.802000207 -1.464441865 -0.681028499 0.828435863 1.165562184 -0.936406126 -0.054469768 0.649013019 0.98929904 -0.522940538 -0.222469139 -1.28551672 -0.011887553 0.538658137 -0.253252801 0.53159015 0.015419952 -0.524224691 -0.929645039 1.568636487 0.487788095 -1.031604563 -0.520678865 1.124087282 -0.99719338 -0.310901331 1.74037579 1.241817878 0.150956854 1.424387536 -0.198465198 -0.638896958 0.538818569 -0.47001386 0.202364225 -1.344932465 -0.360301113 -0.227997502 -0.012328188 -1.59392325 0.132259923 -0.075766589 1.939162299 -1.572021674 -1.461625198 -0.57239423 -1.642240587 1.103986668 -1.227197878 -1.572755798 -0.309581481 -0.537062627 0.880063595 1.15300172 -1.775353123 -1.163994032 -0.82318881 -1.013380656 0.481152228 1.275604441 -0.165421914 -0.271736542 0.388400541 -0.65510507 -0.151848749 0.65832683 -1.108333354 1.042040205 0.219068818 -0.123091611 -0.393684029 0.459276947 -1.840452417 1.530200613 -1.023626352 1.398375283 0.5775945 -1.62423778 -1.234563856 0.442329804 -1.663776045 -0.544217781 0.34559907 -0.74619491 0.893161178 0.43101034 0.920875066 -0.183544257 0.226672441 0.339029687 -0.420155861 0.546062236 -0.687896834 -1.726590225 0.696219275 1.166002683 -0.64265012 -0.117028217 1.521265227 -0.78304326 -1.327824155 -0.421094552 0.534536046 -0.47868352 0.349373502 -0.455935963 0.927779011 0.426398099 -0.12664228 -0.677340179 -0.29533026 -1.097428388 -0.001389405 -0.233189591 -0.829152321 -1.672603561 0.86336509 0.07207179 -0.34431127 -0.699634723 2.540672745 1.077401394 0.084714459 -0.886040247 -0.156588743 0.303347696 -0.541089024 0.289778137 -0.529593938 2.303168665 0.408982016 1.415181851 -0.984145134 0.725809661 -0.265646367 -1.082614816 -0.828194326 0.444579798 -1.283506296 1.51661587 0.035308358 0.550457756 0.738624282 1.309898116 0.473212027 -1.318769774 -0.437224739 1.639491653 1.514512817 2.049468432 -0.476233002 -0.868833116 0.608209377 -0.398288852 0.823958052 0.192886123 -0.758381642 -0.955675997 1.248461416 0.151464547 0.711574751 -1.303926425 -0.264341137 -0.921397357 -0.141835324 -0.8356752 1.29599174 1.960094136 -0.993106836 -1.647660153 0.711056763 -1.216789645 -0.488044628 -1.564901536 1.162401087 -1.509097315 -0.291308799 1.701404384 -0.780862973 0.416366597 0.82399948 1.157398896 1.442757137 1.432902163 1.435665736 0.124837527 1.673429522 -1.047135895 -0.228331863 0.011745248 0.016794271 1.40237412 -1.983990589 -0.850999864 0.371712692 -1.008376377 0.523619232 0.172441353 0.442893736 -0.796825559 -0.29711083 0.735085973 -0.261002312 1.620072354 -1.135855544 -1.349789834 0.017235148 -0.588335527 0.148320794 -1.422381946 0.906171637 0.799441405 -0.05602009 -0.596290237 -2.154753091 0.234290654 -0.930011361 -0.156852513 1.522070246 -1.888391975 -0.81548489 1.722870877 -1.107640765 0.897105986 -0.48739379 -0.153361226 1.186456814 0.856561339 -0.307151909 -0.001025559 0.861343732 0.583077881 0.426743962 -0.054678837 -0.444640345 -1.389189351 0.146130728 -0.860884803 0.559991249 0.27305039 0.320228774 -0.127412392 -1.596461463 0.295392574 0.887853064 1.064769514 -0.443368879 0.119336435 -0.436511318 0.970441897 0.275759671 0.699530142 -0.086865407 -0.094679334 0.71471973 -0.46180853 -1.390993378 0.887923414 0.09434628 0.277516093 1.149004496 -1.012597006 0.945801713 0.46138974 1.069324939 -0.608035937 -0.902851475 0.254028226 -0.142324762 -0.23475793 0.750049836 -0.294134842 -0.36568064 -1.307424774 -2.752930656 0.109825843 1.100420082 -0.783701593 -0.397839817 0.697048673 -1.454087167 -0.062834292 -0.974201392 0.234814258 -0.060878046 -0.358191541 0.064195076 0.178860012 0.571656637 1.82632023 -0.396936693 -1.028296583 -0.148249986 0.278761252 0.424327958 -0.558183795 0.071012815 0.881940788 2.078113521 -1.401284982 -1.672390994 0.495742391 -0.623795772 -0.676240325 0.10374696 1.034946803 -0.57946321 -0.460835787 -2.278977654 -0.231701026 2.047288746 1.402702532 -0.140605366 0.821440527 -0.985623736 -1.48694593 1.303318575 -1.025926767 0.922345604 0.981761736 0.370046343 0.120367112 1.823418874 -0.440006601 -0.369728536 0.739126386 0.85987263 -1.442508025 -1.276468852 -1.322608773 1.770458713 0.876535431 -0.165535924 0.550327202 0.268315429 0.518631174 -2.266722901 0.364796731 -0.247760856 0.36809487 -0.28348314 1.704179582 1.69957563 -0.881716574 -1.193484567 0.104464341 2.418874143 -1.171943836 0.312349454 -0.538822998 -1.388641143 -1.217065206 0.652314388 -0.004870588 -0.703151924 1.846236727 1.015492232 0.152354043 2.075857484 -0.323797227 -0.212417794 1.375976373 0.858030373 0.271739195 -1.344229406 0.805944654 1.109112433 1.561639648 -1.249544349 0.666701883 -0.412636153 1.829124048 1.730823243 0.177581271 -0.453552277 0.098723651 -0.537939345 -1.092176624 0.249154585 -0.908356281 -0.273895125 0.388684446 -0.90346567 -0.464519233 -1.141815477 -0.018688692 0.408251171 -0.376184365 -1.201684926 0.775572709 0.043144232 0.97702374 2.091260108 0.739223606 0.779146891 -0.450054626 -1.108014819 -0.339792094 -0.2554428 0.604853924 -3.181897395 1.167180282 -0.090701845 -0.377348916 -0.888735771 2.20589785 0.923186151 -0.701437435 -2.04743462 0.285443608 0.598067988 -1.660386108 0.332161601 -0.457607909 -0.312206299 0.688424315 0.131154547 -0.799295103 -0.759388764 1.52527423 0.216034734 1.258521521 -1.052078359 0.151858639 -1.296410459 0.479928423 -0.228510703 -1.260594929 -0.020103728 0.975096047 0.387986466 1.444706852 -0.605497724 0.133976271 0.699713878 1.141394996 -0.604245563 -1.499319172 -1.077033444 0.706488749 -1.250025572 -0.025286462 -1.284724202 0.812232463 2.051436752 -0.289990357 0.756126189 0.497409227 -0.690696191 0.099662581 0.530548964 2.319019155 -1.490715539 0.708850492 0.064879581 -0.21919526 0.529560517 -0.228576669 -0.4658403 0.351890791 -0.623331665 -0.912910021 -0.643549161 -0.300115188 -0.126589713 -0.08202871 -1.07747356 2.216970982 1.126158288 -0.367127738 1.169040787 0.942627936 0.12711904 0.337195817 1.077601531 -1.716107283 0.474359848 1.129470461 -0.933158934 -1.442680184 -1.218036908 0.143649958 -0.659859007 0.194070654 -0.515565592 -0.310154721 0.165902921 1.45418014 1.519475027 0.804352195 -1.762393209 -0.478013198 -1.068021912 -1.235005806 -0.20238216 1.901273146 0.209446069 -1.452120802 0.625778906 1.782012019 -1.0901086 1.38143617 0.150596144 0.187428269 0.235655976 0.652556395 -0.207990249 1.528807546 -1.30296559 1.336512676 0.86649817 1.037417812 1.421603542 -0.474292235 -0.881768642 0.086101421 -0.404941324 0.454219856 2.154618622 0.462509353 1.140600779 1.433096635 1.853980318 -1.615978366 0.064055064 -0.028951797 0.213489805 1.128435995 0.462603515 -0.247986584 1.442454547 0.595463906 -0.57116419 -0.500086433 -2.144561032 0.661033393 -0.888378461 -1.355145709 0.434313338 -0.414029412 1.330381511 1.332624427 0.387528301 -0.59757296 0.79803101 -1.308924723 0.798389151 0.012177613 -2.384722691 -0.2556067 0.079443371 -0.239415633 -0.420345793 2.561883458 0.372966081 1.069084806 0.361900474 0.024466433 0.58320103 2.143019017 0.906029544 -1.515957631 1.984673157 1.684324179 0.824365734 0.858569586 -0.811158778 0.314907857 -0.140055237 0.576985155 -1.028756174 1.626111929 -0.030921087 0.433988103 0.269039524 0.191832325 -2.097377016 0.648478522 1.333992203 -0.331737807 0.088655812 1.342353776 -0.378086482 -1.032514848 -0.356156062 0.317116918 -0.123429829 -0.378752081 -0.082372159 -0.922578113 0.208958682 -0.125330018 0.793923966 2.142199545 -2.142943169 1.93365022 -0.865607958 0.074457389 0.670333576 -2.132388088 -0.585795228 0.742795121 0.587968561 -0.590230495 -0.021645755 -0.419847087 -1.243584283 0.96845256 0.236186755 0.283681704 -0.453659558 2.62027164 0.297993429 -0.087877447 0.035240066 0.256121899 0.405286561 -1.903153796 0.548484868 0.470768241 0.079467254 -1.294374037 1.486605539 0.74081944 0.230671711 -1.032374298 0.473420406 -0.210481269 0.701195105 0.70493564 0.028292783 -0.504354899 0.302384565 0.776414323 0.101291793 -1.14542591 -0.68167733 0.20293576 0.062360284 0.013742994 -0.58559798 -0.432742968 -0.214820146 0.383914759 -0.173970052 -0.824911552 0.852635656 -1.770668904 -1.286768718 -0.10886688 -0.957995278 0.791577707 -0.18158008 -0.171341954 -1.046452507 -0.741738885 -0.736381174 -1.029491381 -0.273875437 0.595575825 2.128979907 1.358410001 0.007898811 0.444160409 0.17188461 -0.68351788 -0.016855351 0.939064002 -1.068029716 -1.833994847 1.282123513 0.991063114 -1.21554558 -0.523653278 0.268849929 -0.22773069 -0.526643105 -0.077772657 -0.056156313 0.848227925 -0.257726062 -0.679101729 1.08076508 -1.486156811 -1.109830362 -0.926271471 -1.985564112 -0.336868582 1.086093932 -0.816537869 -0.083065109 2.232675425 0.057414099 0.675138039 -0.215229717 -1.626171989 -0.12289662 -0.227855433 2.305089391 2.111047775 0.523571107 -0.93046146 0.525259394 1.091477127 -0.582655235 0.120054041 0.527138615 -0.822486514 -2.001879863 -0.613923448 -2.228930774 -0.453169051 0.16929827 -0.369353533 1.391736547 -0.56705674 -0.169574045 1.284700993 1.663456191 0.874345162 0.076494637 -0.917026789 -0.479186575 1.420259 -0.153189781 -0.201074172 -0.684559015 0.627694348 -1.668473455 -0.929697743 1.086266116 -0.632208485 0.379581501 -0.11619952 0.494945915 0.23052902 -1.631868958 -0.24051391 0.975324148 0.13285047 1.208399532 0.163107274 0.147216816 -0.466258012 0.151593668 -1.959917762 -1.662922919 -0.550873781 -0.072713564 -1.278244662 -0.399623442 0.008904066 0.059246086 -0.343319631 -1.475172127 0.013839478 0.975955476 -0.464114125 0.143363171 -0.466540932 -1.735430592 0.229027753 0.888029311 0.059756878 0.610046729 -1.758227563 0.691070589 1.403788534 1.251587229 -1.054683729 0.270788328 -1.804802399 0.353520028 0.715915008 0.270752056 -2.076884628 0.826694483 1.938990832 1.339403263 -1.609350759 -0.011661266 -0.074794335 -0.416842819 0.266111813 0.026372277 -0.253090216 1.104593582 -1.939726435 0.342404267 0.152843151 -0.836165449 -1.851226273 1.818196318 -0.850877282 -0.05965047 -0.736230042 -0.676462021 0.063998985 -0.221415168 0.638525493 -0.654585059 1.455248943 1.672735129 -1.384732258 0.908200796 0.199282015 -0.012425818 0.957838709 0.211276355 0.11634447 0.468558724 1.656872728 0.438592748 -1.235122471 -1.243377486 -1.85041684 0.455806764 0.664353983 -1.076098312 -0.364130627 -0.190702968 -0.06333939 -0.640109424 -0.521635121 -0.299065538 1.063279354 0.308470371 -0.80191981 0.997064791 -0.498920595 -0.567946057 0.803861851 0.75096901 -0.793607201 0.117952922 -0.759631071 -0.946209908 1.846103709 -0.352419242 0.542546825 0.058843131 0.963839378 0.575244806 0.137483262 0.479818877 -0.112457501 -2.0639662 0.183609215 -0.595342034 -0.633353932 1.430084534 2.110359531 -0.071134721 -0.976577342 -0.389101364 -0.393140144 0.762216402 -1.257071067 0.576125696 -0.582266295 0.369042701 -1.294053049 1.068055134 0.59413655 0.081177682 0.590366281 0.068966106 0.591838696 -0.201364626 0.789603867 0.66248318 0.921654769 -0.212522536 0.500124378 -0.264589155 -0.071779996 0.390531251 -1.359647615 0.299861528 -0.487486821 0.013398862 0.573412803 -2.036945987 -0.425656859 1.133666973 1.114918633 0.444730264 0.005263333 1.565538012 -0.963272542 0.348887709 -0.422157816 -0.001881391 0.192779052 0.913867425 0.829994055 2.124118004 1.131486668 0.496381412 -2.115491586 1.12083921 -0.378671076 0.147543263 -1.33580217 0.902403573 0.08775736 -0.234389705 0.418639354 1.000572103 -0.814288316 -0.144386746 0.550153048 0.614664053 0.449587845 -1.695370318 0.010843189 -0.393632246 -0.929635194 2.295837089 1.868046954 0.148928571 0.87492642 0.219286104 -0.980094802 -0.546698409 0.370624701 0.589591274 0.552809703 0.212562403 -0.496389539 -0.771171476 1.39624657 1.059486184 0.698542268 1.079306876 -0.548170913 -0.838390384 -3.323069458 -1.341472175 0.628221487 -0.414649387 -0.64749118 1.455198198 -0.403615318 -1.450855404 -0.166591712 -1.259978852 0.201077438 -0.510580759 -0.746604077 0.108551985 0.543337358 -0.75227352 -0.265735425 0.448442138 0.928240859 -1.316465258 1.192486732 -0.692773524 0.32411185 -0.945342178 -0.064175394 -1.3896804 -0.893453094 -2.017053757 0.248965263 1.973229194 -2.894274149 -1.126440266 0.200846508 0.356053932 -0.701961805 0.17224113 -0.630328302 0.282749045 1.886879545 -1.976549703 -0.695196213 0.222397974 0.050599208 -0.348894862 -0.487574339 -1.273883783 0.181404404 -0.511472886 0.054386634 -0.861517699 1.903865821 -1.568980584 -0.384651245 0.005289352 -0.258783387 0.36110463 -0.617918086 -1.148204688 0.28347625 -1.012109314 -1.700415605 -0.601197091 1.357209539 0.877039978 1.864703461 0.03632529 -0.226346779 -1.844357583 2.823089504 -1.420826548 -2.008467499 -1.065603856 0.733907392 -0.341288004 -1.621759761 -0.664267301 0.737211593 0.150946822 -1.385105395 1.390679241 -0.021521835 -0.186017179 -1.201971214 -0.179340131 1.972402602 1.145311566 -0.014197285 -0.04455497 -2.596817023 -0.034571956 -0.176398243 -0.224215157 0.581360311 -0.540692753 0.425223588 -1.791806439 0.064433247 -0.311848675 -0.655053854 -1.256563287 -0.926175726 -0.822674367 -0.189898446 -0.548142752 0.147932786 -1.104969939 -0.085821389 -0.132880275 -0.1532193 1.164736252 0.480986457 -0.695349843 -0.170171271 -2.402287528 -0.121711756 -1.169716201 0.727726699 0.308544122 -0.437397222 0.604840324 -0.632926955 1.069433263 -0.504627547 -0.560057316 -0.114768952 -0.152997035 -0.497428089 1.431574618 -2.667116445 -0.618946059 1.044011434 -0.328391829 0.856693763 0.860480332 1.326001658 -0.219815485 1.040291981 1.552933926 0.217505918 -0.686294426 0.28624684 -0.021952584 1.031177256 0.006441365 1.462077844 -0.518159049 1.398734858 0.366943436 -0.615737818 0.647910952 2.129193033 -0.135593991 -1.660748858 1.0116463 -0.24123346 -1.007593405 0.433419828 1.384619559 -0.630447488 -0.640767932 0.910936912 0.634190667 1.169134107 1.49744476 -1.087565675 -0.642820981 -1.63376043 -1.105789739 0.789848571 0.337173237 1.368515795 -0.232692139 1.523540886 -0.718487144 -0.105835678 -0.834430368 0.604806556 0.152337396 -0.240998103 0.334113112 -1.280516713 1.681753058 -0.228219849 -0.065053488 -0.688192623 -1.225169261 0.670935009 -0.040514604 0.879477882 -1.061247732 -1.507658821 1.459170592 0.769690743 -0.807362333 0.218592581 -0.636129061 1.021854854 -1.488479666 -0.403773609 -0.686920965 0.624601919 0.327636875 -0.401904855 1.22577334 -1.252830274 -0.17246559 0.159383038 1.461769843 -2.458515719 -0.331566058 -0.546938855 2.248437592 -0.249352227 1.282487474 -1.258956607 0.01707593 1.983298092 1.563459648 1.230016246 1.306347314 1.115940391 -0.134219054 -0.738181497 0.455122974 0.744567693 0.906549983 1.036115118 -0.254505705 0.742719123 0.625784354 0.641859412 -1.675831034 1.036014882 1.398248784 0.700468899 1.070165375 -0.896526562 0.854093783 0.374775332 0.812231853 -0.012009735 0.498445282 -0.984184111 0.829938518 -0.252362037 0.007213515 -0.594261968 -0.281471441 0.393680588 0.299320477 0.115111583 1.016940235 -0.375313817 1.982236934 0.423177345 -1.586946328 -0.429145026 0.514935401 0.576124944 -0.216722647 -0.514889513 -0.052752475 0.877182684 -0.252026051 -0.886795906 -1.544200022 0.016539734 -0.486906409 -0.361835521 0.789071529 0.248535577 0.7335312 1.311293326 -0.236222451 0.325577666 -2.842554999 0.754727253 -0.629306994 0.887628469 1.010718137 1.063186073 -1.160559111 -1.437308341 1.114880527 1.970316207 -1.12151799 -0.820275085 -0.137608 -0.519237394 0.128672987 1.149055982 0.585168832 -1.424183497 1.308752964 -1.132748904 1.349188193 1.367865475 0.801016368 0.896745154 -1.337999606 0.463176488 -1.410051699 0.595342205 -1.260299628 0.594790778 0.006925886 1.316473948 -2.018615019 -1.194090723 -1.419024684 0.740206589 -1.228803115 0.533075905 0.558635366 0.160135043 1.178890684 -0.818322162 0.567750027 0.44266042 -0.008745748 1.614129608 -0.179629652 0.772692355 2.282207009 0.601070922 -0.510441712 -0.725625332 -0.472833159 1.611513776 0.273632235 -2.014354445 0.203457247 -2.304434665 0.54283986 -0.206490871 0.666220958 -0.241550448 -0.934905688 0.19779812 -0.280120436 2.290945868 -0.467280222 1.794035779 0.176738019 -0.385715716 1.267373315 -0.016965922 -0.020059929 -0.893992587 0.397633921 -0.083348684 0.823595623 -0.150687267 -1.251960822 0.556772293 0.113792379 -1.25535556 0.434040162 0.382427426 0.00717169 -0.352189578 -0.046340371 -0.982618732 1.240472792 0.603040557 0.298404342 0.179194264 0.619130845 0.583114332 2.994445178 0.510793487 -0.83232792 2.749534363 -0.335574555 0.196287469 0.065356197 -1.384701499 -0.983935625 -1.303820176 0.328704541 -0.229382258 1.508676159 -1.366933338 0.337489624 1.450875788 1.158612035 -1.029381879 0.089261338 0.383211602 1.022321748 0.143877243 -0.218564313 0.529046307 0.655083795 -2.522494102 -1.452115871 -1.113090523 -0.845847243 -0.618703941 -0.969809834 0.110659021 1.246437271 0.015849627 0.284835779 1.760605706 -0.45651492 0.767970064 0.682336134 1.377692135 0.789210054 -0.07052807 -1.276500008 -0.707835769 0.250464981 0.660568941 -2.046370928 0.049418902 1.33343643 1.027526325 -0.477719393 0.122093532 -2.357963493 -0.517745568 -1.387645767 -0.479695439 1.041961854 -0.260754269 0.272655805 1.378390203 -1.960274995 -0.907008931 -0.565985197 -0.215719953 -0.367092322 -1.416219221 1.49037051 0.093523459 0.583739175 -0.780135373 0.224635846 -0.778238607 -0.151524634 -1.296679103 0.754647573 0.077092657 0.018802519 1.368177963 0.213188025 -0.707104045 0.191389262 0.481575708 0.199938876 0.949306846 -1.456474871 -0.733451121 2.935490737 -2.035543878 -0.148288811 0.446627599 -0.618577471 -0.695768939 -2.467986207 0.027789705 2.4368449 1.301639772 -0.102058393 0.179922295 -0.242212891 -1.339089801 0.755429486 1.848219838 1.452847852 1.732308094 -0.495567828 -0.474895823 1.457937152 1.300421793 0.442781635 -0.047459364 -1.3678374 -0.874819861 -1.124619037 0.692114774 0.212792843 -0.486627161 -1.792839788 0.739010957 0.300761611 1.14579019 -1.740805247 0.404578375 0.773487028 0.096535045 0.785959214 -0.299409162 -0.145688343 -0.343513922 0.292304372 -0.332619841 0.09322772 -0.202480126 -0.663800757 -0.536199514 -0.280110077 -0.10811251 1.288452911 -0.176647421 -0.231357659 -0.336224631 0.107466107 0.939734135 -0.5115073 -0.334690316 0.35606996 -0.404614016 0.48067569 -0.386314896 0.737576179 -0.009622338 -1.30063133 0.686187065 0.076936616 1.025180136 0.725822486 0.789566645 1.475658338 0.153260469 -0.759941374 -0.802003126 0.111025263 -1.819667604 1.331553288 -0.062225192 -1.371545328 -0.45354707 -0.948714529 -1.410597775 1.549664252 -0.800913461 -0.9835993 0.409733596 -0.245850378 -0.628420701 0.403895956 1.027466977 -0.588615796 1.785555042 -0.147799809 -0.720594965 -0.897980403 1.734108443 0.451445442 -0.307708855 0.877287541 -1.039625469 0.243090822 2.269011553 0.188503456 -0.40601161 -0.819994556 1.561630813 -1.167341275 1.160770375 0.077093238 -1.523991426 -0.910919864 0.227789596 0.630195211 -0.868085213 1.678631918 -0.189817508 -0.198634328 1.638205638 -0.960415663 0.852547592 -0.340918909 2.031568434 -0.092168261 0.258735758 1.756373684 -1.856091156 1.65671945 0.547373775 0.378872917 1.064028821 -0.891498084 -0.404934583 1.265008507 -0.427764327 -0.276602775 -0.389389142 -0.049476226 -0.421488835 0.753457491 0.701298154 -1.88290994 -0.827984649 -0.276419782 -0.993229178 -0.088817521 0.357340987 0.059582498 0.538812903 0.759627673 0.097069982 0.246410289 -0.372888313 -1.40887846 -1.178433646 0.828920613 0.037660925 0.261990033 1.353570916 -0.548620106 -1.548515252 -0.995946632 0.296525768 0.029316826 0.146043667 0.356043666 0.881634825 -0.276361171 0.219911546 0.455776821 -0.180483555 0.172514466 -0.396196299 2.971536361 -0.254416882 -1.203691153 -0.51044359 0.494051308 1.457773857 -1.404789976 0.567733826 -0.719723205 -2.048383819 -1.381018581 0.768630059 0.887247847 -0.318602494 0.600152436 -0.511972579 -0.336038418 0.670933839 2.097399523 -2.379312752 -2.432417942 0.404845986 -0.001255834 -0.302461729 0.038937273 1.884742338 1.498853021 1.201279487 -1.485458941 -0.62131847 -1.368748245 -0.59305293 -1.192257313 0.236214035 -1.323326362 0.291959441 -0.892356261 -0.636684674 0.515307754 -2.147913547 0.320175569 0.090413351 -0.726350374 0.171512231 -0.168040114 0.678477445 -1.602374506 0.508921764 -0.87185394 -0.373336012 0.182381822 0.029548287 -0.562187438 -0.562529134 -1.230677607 0.500560133 -1.47735618 -0.076874381 0.762463468 -0.333179174 -1.531067133 0.341222446 1.210602355 -1.565314424 0.195743554 1.932707014 -0.749323899 0.244456966 1.042185967 0.855258376 -0.876467908 0.946765816 -0.231847058 0.002972451 -0.156496581 -1.157716554 0.375078505 -0.07524295 -0.530996801 0.056850848 0.655770683 1.554307263 -0.313973516 0.530552841 0.472559519 -1.105991987 -0.171085195 1.759983514 -0.952280572 0.118353475 0.77525044 -0.650436343 1.015621059 -0.47967697 -0.246975429 -0.643787091 1.022375706 0.13370467 -0.105155294 -0.658600271 1.136869367 -0.142852337 0.184799219 2.967195582 1.253952245 -0.320145494 -0.163863675 0.008590922 0.327224327 -0.878457895 0.338759336 1.438135931 0.7702967 -0.409079986 -0.831984991 -0.98464982 -1.215172335 -0.282506853 2.268853208 0.627872535 -0.004377338 -0.774860642 2.20737102 -0.096541661 -2.219099464 -0.004653613 0.361648394 -0.410277835 0.704096516 0.350094484 1.348696069 -0.785149593 -0.747621567 -1.708254462 0.408978135 0.986899949 -0.158109197 -0.649550225 -1.061752003 -0.74865728 -0.451878412 0.949958323 1.947467417 1.821595879 -0.972135633 7.10942E-05</cx:v>
            </cx:txData>
          </cx:tx>
          <cx:dataId val="0"/>
          <cx:layoutPr>
            <cx:binning intervalClosed="r">
              <cx:binCount val="500"/>
            </cx:binning>
          </cx:layoutPr>
        </cx:series>
      </cx:plotAreaRegion>
      <cx:axis id="0">
        <cx:catScaling gapWidth="0"/>
        <cx:tickLabels/>
        <cx:spPr>
          <a:ln>
            <a:solidFill>
              <a:schemeClr val="accent1"/>
            </a:solidFill>
          </a:ln>
        </cx:spPr>
      </cx:axis>
      <cx:axis id="1">
        <cx:valScaling/>
        <cx:title>
          <cx:tx>
            <cx:txData>
              <cx:v>Observations</cx:v>
            </cx:txData>
          </cx:tx>
          <cx:txPr>
            <a:bodyPr spcFirstLastPara="1" vertOverflow="ellipsis" horzOverflow="overflow" wrap="square" lIns="0" tIns="0" rIns="0" bIns="0" anchor="ctr" anchorCtr="1"/>
            <a:lstStyle/>
            <a:p>
              <a:pPr algn="ctr" rtl="0">
                <a:defRPr/>
              </a:pPr>
              <a:r>
                <a:rPr lang="en-US" sz="1197" b="0" i="0" u="none" strike="noStrike" baseline="0" dirty="0">
                  <a:solidFill>
                    <a:prstClr val="black">
                      <a:lumMod val="50000"/>
                      <a:lumOff val="50000"/>
                    </a:prstClr>
                  </a:solidFill>
                  <a:latin typeface="Calibri" panose="020F0502020204030204"/>
                </a:rPr>
                <a:t>Observations</a:t>
              </a:r>
            </a:p>
          </cx:txPr>
        </cx:title>
        <cx:majorGridlines/>
        <cx:tickLabels/>
      </cx:axis>
    </cx:plotArea>
  </cx:chart>
  <cx:spPr>
    <a:no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9">
  <cs:axisTitle>
    <cs:lnRef idx="0"/>
    <cs:fillRef idx="0"/>
    <cs:effectRef idx="0"/>
    <cs:fontRef idx="minor">
      <a:schemeClr val="tx1">
        <a:lumMod val="50000"/>
        <a:lumOff val="50000"/>
      </a:schemeClr>
    </cs:fontRef>
    <cs:defRPr sz="1197"/>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50000"/>
        <a:lumOff val="50000"/>
      </a:schemeClr>
    </cs:fontRef>
    <cs:defRPr sz="1197"/>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ln w="9525" cap="flat" cmpd="sng" algn="ctr">
        <a:solidFill>
          <a:schemeClr val="phClr">
            <a:alpha val="50000"/>
          </a:schemeClr>
        </a:solidFill>
        <a:round/>
      </a:ln>
    </cs:spPr>
  </cs:dataPoint>
  <cs:dataPoint3D>
    <cs:lnRef idx="0">
      <cs:styleClr val="auto"/>
    </cs:lnRef>
    <cs:fillRef idx="0">
      <cs:styleClr val="auto"/>
    </cs:fillRef>
    <cs:effectRef idx="0"/>
    <cs:fontRef idx="minor">
      <a:schemeClr val="dk1"/>
    </cs:fontRef>
    <cs:spPr>
      <a:solidFill>
        <a:schemeClr val="phClr"/>
      </a:solidFill>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4"/>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62" cap="none" spc="2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1197"/>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31-10-2023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31-10-2023</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31-10-2023</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II Project Presentation (KCS 753)</a:t>
            </a:r>
            <a:br>
              <a:rPr lang="en-IN" sz="4900" dirty="0"/>
            </a:br>
            <a:r>
              <a:rPr lang="en-IN" sz="4900" dirty="0"/>
              <a:t>(</a:t>
            </a:r>
            <a:r>
              <a:rPr lang="en-US" sz="4900" b="1" i="0" dirty="0">
                <a:solidFill>
                  <a:srgbClr val="2A2E3A"/>
                </a:solidFill>
                <a:effectLst/>
              </a:rPr>
              <a:t>Embelia: A Smart Health App</a:t>
            </a:r>
            <a:r>
              <a:rPr lang="en-IN" sz="4900" dirty="0"/>
              <a:t>)</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4012163"/>
            <a:ext cx="9144000" cy="1978089"/>
          </a:xfrm>
        </p:spPr>
        <p:txBody>
          <a:bodyPr>
            <a:normAutofit/>
          </a:bodyPr>
          <a:lstStyle/>
          <a:p>
            <a:pPr algn="r"/>
            <a:r>
              <a:rPr lang="en-IN" dirty="0"/>
              <a:t>Guide Name: Mr. Anurag Mishra </a:t>
            </a:r>
          </a:p>
          <a:p>
            <a:pPr algn="r"/>
            <a:r>
              <a:rPr lang="en-IN" dirty="0"/>
              <a:t>				Project Members Name with Roll Number &amp; Section</a:t>
            </a:r>
          </a:p>
          <a:p>
            <a:pPr algn="r"/>
            <a:r>
              <a:rPr lang="en-IN" dirty="0"/>
              <a:t>1. Pratyush Pandey (2000290120114) 7-B</a:t>
            </a:r>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838200" y="365125"/>
            <a:ext cx="10515600" cy="1127773"/>
          </a:xfrm>
        </p:spPr>
        <p:txBody>
          <a:bodyPr>
            <a:normAutofit/>
          </a:bodyPr>
          <a:lstStyle/>
          <a:p>
            <a:r>
              <a:rPr lang="en-IN" dirty="0"/>
              <a:t>Project Status: </a:t>
            </a:r>
            <a:r>
              <a:rPr lang="en-US" sz="3100" dirty="0"/>
              <a:t>The project is currently at the 95% mark of completion.</a:t>
            </a:r>
            <a:endParaRPr lang="en-IN" dirty="0"/>
          </a:p>
        </p:txBody>
      </p:sp>
      <p:pic>
        <p:nvPicPr>
          <p:cNvPr id="15" name="Content Placeholder 14">
            <a:extLst>
              <a:ext uri="{FF2B5EF4-FFF2-40B4-BE49-F238E27FC236}">
                <a16:creationId xmlns:a16="http://schemas.microsoft.com/office/drawing/2014/main" id="{84931275-553F-70C5-CB56-05808DF7E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9452" y="2011370"/>
            <a:ext cx="1919520" cy="4265599"/>
          </a:xfrm>
          <a:prstGeom prst="rect">
            <a:avLst/>
          </a:prstGeom>
          <a:ln>
            <a:noFill/>
          </a:ln>
          <a:effectLst>
            <a:outerShdw blurRad="190500" algn="tl" rotWithShape="0">
              <a:srgbClr val="000000">
                <a:alpha val="70000"/>
              </a:srgbClr>
            </a:outerShdw>
          </a:effectLst>
        </p:spPr>
      </p:pic>
      <p:pic>
        <p:nvPicPr>
          <p:cNvPr id="17" name="Picture 16" descr="A screenshot of a health score&#10;&#10;Description automatically generated">
            <a:extLst>
              <a:ext uri="{FF2B5EF4-FFF2-40B4-BE49-F238E27FC236}">
                <a16:creationId xmlns:a16="http://schemas.microsoft.com/office/drawing/2014/main" id="{2B42D814-F50B-9669-933C-4F962BF30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4952" y="2011368"/>
            <a:ext cx="1919521" cy="4265601"/>
          </a:xfrm>
          <a:prstGeom prst="rect">
            <a:avLst/>
          </a:prstGeom>
          <a:ln>
            <a:noFill/>
          </a:ln>
          <a:effectLst>
            <a:outerShdw blurRad="190500" algn="tl" rotWithShape="0">
              <a:srgbClr val="000000">
                <a:alpha val="70000"/>
              </a:srgbClr>
            </a:outerShdw>
          </a:effectLst>
        </p:spPr>
      </p:pic>
      <p:pic>
        <p:nvPicPr>
          <p:cNvPr id="19" name="Picture 18" descr="A screenshot of a phone&#10;&#10;Description automatically generated">
            <a:extLst>
              <a:ext uri="{FF2B5EF4-FFF2-40B4-BE49-F238E27FC236}">
                <a16:creationId xmlns:a16="http://schemas.microsoft.com/office/drawing/2014/main" id="{019E7DAD-EDED-7FED-5ED3-16DAD44C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0453" y="2011368"/>
            <a:ext cx="1919520" cy="4265599"/>
          </a:xfrm>
          <a:prstGeom prst="rect">
            <a:avLst/>
          </a:prstGeom>
          <a:ln>
            <a:noFill/>
          </a:ln>
          <a:effectLst>
            <a:outerShdw blurRad="190500" algn="tl" rotWithShape="0">
              <a:srgbClr val="000000">
                <a:alpha val="70000"/>
              </a:srgbClr>
            </a:outerShdw>
          </a:effectLst>
        </p:spPr>
      </p:pic>
      <p:pic>
        <p:nvPicPr>
          <p:cNvPr id="21" name="Picture 20" descr="A computer screen shot of a computer screen&#10;&#10;Description automatically generated">
            <a:extLst>
              <a:ext uri="{FF2B5EF4-FFF2-40B4-BE49-F238E27FC236}">
                <a16:creationId xmlns:a16="http://schemas.microsoft.com/office/drawing/2014/main" id="{89472B4D-28EB-D86B-7D65-A83A9B0F7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539" y="2561517"/>
            <a:ext cx="4922750" cy="3720924"/>
          </a:xfrm>
          <a:prstGeom prst="rect">
            <a:avLst/>
          </a:prstGeom>
        </p:spPr>
      </p:pic>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a:bodyPr>
          <a:lstStyle/>
          <a:p>
            <a:r>
              <a:rPr lang="en-US" sz="1800" b="0" i="0" dirty="0" err="1">
                <a:effectLst/>
                <a:latin typeface="Times New Roman" panose="02020603050405020304" pitchFamily="18" charset="0"/>
                <a:cs typeface="Times New Roman" panose="02020603050405020304" pitchFamily="18" charset="0"/>
              </a:rPr>
              <a:t>Herrman</a:t>
            </a:r>
            <a:r>
              <a:rPr lang="en-US" sz="1800" b="0" i="0" dirty="0">
                <a:effectLst/>
                <a:latin typeface="Times New Roman" panose="02020603050405020304" pitchFamily="18" charset="0"/>
                <a:cs typeface="Times New Roman" panose="02020603050405020304" pitchFamily="18" charset="0"/>
              </a:rPr>
              <a:t> H, Saxena S, Moodie R. Promoting mental health: concepts, emerging evidence, practice: a report of the World Health Organization, Department of Mental Health and Substance Abuse in collaboration with the Victorian Health Promotion Foundation and the University of Melbourne: World Health Organization; 2005.</a:t>
            </a:r>
          </a:p>
          <a:p>
            <a:r>
              <a:rPr lang="en-IN" sz="1800" b="0" i="0" dirty="0" err="1">
                <a:effectLst/>
                <a:latin typeface="Times New Roman" panose="02020603050405020304" pitchFamily="18" charset="0"/>
                <a:cs typeface="Times New Roman" panose="02020603050405020304" pitchFamily="18" charset="0"/>
              </a:rPr>
              <a:t>Wittchen</a:t>
            </a:r>
            <a:r>
              <a:rPr lang="en-IN" sz="1800" b="0" i="0" dirty="0">
                <a:effectLst/>
                <a:latin typeface="Times New Roman" panose="02020603050405020304" pitchFamily="18" charset="0"/>
                <a:cs typeface="Times New Roman" panose="02020603050405020304" pitchFamily="18" charset="0"/>
              </a:rPr>
              <a:t> HU, Jacobi F, Rehm J, Gustavsson A, Svensson M, </a:t>
            </a:r>
            <a:r>
              <a:rPr lang="en-IN" sz="1800" b="0" i="0" dirty="0" err="1">
                <a:effectLst/>
                <a:latin typeface="Times New Roman" panose="02020603050405020304" pitchFamily="18" charset="0"/>
                <a:cs typeface="Times New Roman" panose="02020603050405020304" pitchFamily="18" charset="0"/>
              </a:rPr>
              <a:t>Jönsson</a:t>
            </a:r>
            <a:r>
              <a:rPr lang="en-IN" sz="1800" b="0" i="0" dirty="0">
                <a:effectLst/>
                <a:latin typeface="Times New Roman" panose="02020603050405020304" pitchFamily="18" charset="0"/>
                <a:cs typeface="Times New Roman" panose="02020603050405020304" pitchFamily="18" charset="0"/>
              </a:rPr>
              <a:t> B, et al. The size and burden of mental disorders and other disorders of the brain in Europe 2010. </a:t>
            </a:r>
            <a:r>
              <a:rPr lang="en-IN" sz="1800" b="0" i="0" dirty="0" err="1">
                <a:effectLst/>
                <a:latin typeface="Times New Roman" panose="02020603050405020304" pitchFamily="18" charset="0"/>
                <a:cs typeface="Times New Roman" panose="02020603050405020304" pitchFamily="18" charset="0"/>
              </a:rPr>
              <a:t>Eur</a:t>
            </a:r>
            <a:r>
              <a:rPr lang="en-IN" sz="1800" b="0" i="0" dirty="0">
                <a:effectLst/>
                <a:latin typeface="Times New Roman" panose="02020603050405020304" pitchFamily="18" charset="0"/>
                <a:cs typeface="Times New Roman" panose="02020603050405020304" pitchFamily="18" charset="0"/>
              </a:rPr>
              <a:t> </a:t>
            </a:r>
            <a:r>
              <a:rPr lang="en-IN" sz="1800" b="0" i="0" dirty="0" err="1">
                <a:effectLst/>
                <a:latin typeface="Times New Roman" panose="02020603050405020304" pitchFamily="18" charset="0"/>
                <a:cs typeface="Times New Roman" panose="02020603050405020304" pitchFamily="18" charset="0"/>
              </a:rPr>
              <a:t>Neuropsychopharmacol</a:t>
            </a:r>
            <a:r>
              <a:rPr lang="en-IN" sz="1800" b="0" i="0" dirty="0">
                <a:effectLst/>
                <a:latin typeface="Times New Roman" panose="02020603050405020304" pitchFamily="18" charset="0"/>
                <a:cs typeface="Times New Roman" panose="02020603050405020304" pitchFamily="18" charset="0"/>
              </a:rPr>
              <a:t>. 2011;21:655–79.</a:t>
            </a:r>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World Health Organization. Mental health: strengthening our response. Fact sheet Nr. 220. Geneva: World Health Organization; 2014.</a:t>
            </a:r>
          </a:p>
          <a:p>
            <a:r>
              <a:rPr lang="en-US" sz="1800" b="0" i="0" dirty="0">
                <a:effectLst/>
                <a:latin typeface="Times New Roman" panose="02020603050405020304" pitchFamily="18" charset="0"/>
                <a:cs typeface="Times New Roman" panose="02020603050405020304" pitchFamily="18" charset="0"/>
              </a:rPr>
              <a:t>Vaillant GE. Positive mental health: is there a cross-cultural definition? World Psychiatry. 2012;11:93–9.</a:t>
            </a:r>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World Health Organization. The ICD-10 classification of mental and </a:t>
            </a:r>
            <a:r>
              <a:rPr lang="en-US" sz="1800" b="0" i="0" dirty="0" err="1">
                <a:effectLst/>
                <a:latin typeface="Times New Roman" panose="02020603050405020304" pitchFamily="18" charset="0"/>
                <a:cs typeface="Times New Roman" panose="02020603050405020304" pitchFamily="18" charset="0"/>
              </a:rPr>
              <a:t>behavioural</a:t>
            </a:r>
            <a:r>
              <a:rPr lang="en-US" sz="1800" b="0" i="0" dirty="0">
                <a:effectLst/>
                <a:latin typeface="Times New Roman" panose="02020603050405020304" pitchFamily="18" charset="0"/>
                <a:cs typeface="Times New Roman" panose="02020603050405020304" pitchFamily="18" charset="0"/>
              </a:rPr>
              <a:t> disorders: diagnostic criteria for research. Geneva: World Health Organization; 1993.</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a:xfrm>
            <a:off x="838200" y="365126"/>
            <a:ext cx="10515600" cy="908502"/>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a:xfrm>
            <a:off x="838199" y="1273628"/>
            <a:ext cx="10863943" cy="5219245"/>
          </a:xfrm>
        </p:spPr>
        <p:txBody>
          <a:bodyPr>
            <a:noAutofit/>
          </a:bodyPr>
          <a:lstStyle/>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In today's fast-paced world, many individuals struggle to maintain their physical and mental well-being due to a lack of personalized guidance, motivation, and effective tracking. Common issues include difficulties in monitoring health activities, setting achievable goals, managing tasks, receiving tailored recommendations, addressing mental health concerns, and sustaining motivation. Several key problems are prevalent in this context:</a:t>
            </a:r>
            <a:endParaRPr lang="en-US" sz="1800" b="1"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1. Nutrition Challenges</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2. Sleep Deprivation</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3. Social Isolation</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4. Work-Life Balance</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5. Financial Stress</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6. Procrastination</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7. Lack of Access to Healthcare</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8. Lack of Time</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9. Substance Abuse</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10. Emotional Resilience</a:t>
            </a:r>
          </a:p>
          <a:p>
            <a:pPr marL="0" indent="0">
              <a:buNone/>
            </a:pPr>
            <a:r>
              <a:rPr lang="en-US" sz="1800" b="1" i="0" dirty="0">
                <a:solidFill>
                  <a:srgbClr val="000000"/>
                </a:solidFill>
                <a:effectLst/>
                <a:latin typeface="Times New Roman" panose="02020603050405020304" pitchFamily="18" charset="0"/>
                <a:cs typeface="Times New Roman" panose="02020603050405020304" pitchFamily="18" charset="0"/>
              </a:rPr>
              <a:t>11. Environmental Factors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a:xfrm>
            <a:off x="838200" y="365125"/>
            <a:ext cx="10515600" cy="2546026"/>
          </a:xfrm>
        </p:spPr>
        <p:txBody>
          <a:bodyPr>
            <a:noAutofit/>
          </a:bodyPr>
          <a:lstStyle/>
          <a:p>
            <a:r>
              <a:rPr lang="en-IN" sz="3600" b="1" dirty="0"/>
              <a:t>Objectives</a:t>
            </a:r>
            <a:br>
              <a:rPr lang="en-IN" sz="2400" dirty="0"/>
            </a:br>
            <a:br>
              <a:rPr lang="en-IN" sz="2400" dirty="0"/>
            </a:br>
            <a:r>
              <a:rPr lang="en-US" sz="2000" b="0" i="0" dirty="0">
                <a:effectLst/>
                <a:latin typeface="Times New Roman" panose="02020603050405020304" pitchFamily="18" charset="0"/>
                <a:cs typeface="Times New Roman" panose="02020603050405020304" pitchFamily="18" charset="0"/>
              </a:rPr>
              <a:t>Develop a user-friendly health tracking system for comprehensive data collection.</a:t>
            </a:r>
            <a:br>
              <a:rPr lang="en-US" sz="200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Enable personalized goal setting and task management for improved well-being.</a:t>
            </a:r>
            <a:br>
              <a:rPr lang="en-US" sz="200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Provide AI-driven recommendations and mental health support for holistic health enhancement.</a:t>
            </a:r>
            <a:br>
              <a:rPr lang="en-US" sz="200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a:xfrm>
            <a:off x="838200" y="3181739"/>
            <a:ext cx="10515600" cy="2995224"/>
          </a:xfrm>
        </p:spPr>
        <p:txBody>
          <a:bodyPr/>
          <a:lstStyle/>
          <a:p>
            <a:r>
              <a:rPr lang="en-IN" b="0" i="0" dirty="0">
                <a:solidFill>
                  <a:srgbClr val="2A2E3A"/>
                </a:solidFill>
                <a:effectLst/>
              </a:rPr>
              <a:t>Enhanced Health Tracking</a:t>
            </a:r>
          </a:p>
          <a:p>
            <a:r>
              <a:rPr lang="en-IN" b="0" i="0" dirty="0">
                <a:solidFill>
                  <a:srgbClr val="000000"/>
                </a:solidFill>
                <a:effectLst/>
              </a:rPr>
              <a:t>Personalized Goal Achievement</a:t>
            </a:r>
            <a:endParaRPr lang="en-IN" dirty="0">
              <a:solidFill>
                <a:srgbClr val="2A2E3A"/>
              </a:solidFill>
            </a:endParaRPr>
          </a:p>
          <a:p>
            <a:r>
              <a:rPr lang="en-IN" b="0" i="0" dirty="0">
                <a:solidFill>
                  <a:srgbClr val="000000"/>
                </a:solidFill>
                <a:effectLst/>
              </a:rPr>
              <a:t>Efficient Task Management</a:t>
            </a:r>
            <a:endParaRPr lang="en-IN" b="0" i="0" dirty="0">
              <a:solidFill>
                <a:srgbClr val="2A2E3A"/>
              </a:solidFill>
              <a:effectLst/>
            </a:endParaRPr>
          </a:p>
          <a:p>
            <a:r>
              <a:rPr lang="en-IN" b="0" i="0" dirty="0">
                <a:solidFill>
                  <a:srgbClr val="000000"/>
                </a:solidFill>
                <a:effectLst/>
              </a:rPr>
              <a:t>AI-Driven Recommendations</a:t>
            </a:r>
            <a:endParaRPr lang="en-IN" dirty="0">
              <a:solidFill>
                <a:srgbClr val="2A2E3A"/>
              </a:solidFill>
            </a:endParaRPr>
          </a:p>
          <a:p>
            <a:r>
              <a:rPr lang="en-IN" b="0" i="0" dirty="0">
                <a:solidFill>
                  <a:srgbClr val="000000"/>
                </a:solidFill>
                <a:effectLst/>
              </a:rPr>
              <a:t>Mental Health Integration</a:t>
            </a:r>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a:bodyPr>
          <a:lstStyle/>
          <a:p>
            <a:pPr marL="0" indent="0">
              <a:buNone/>
            </a:pPr>
            <a:r>
              <a:rPr lang="en-IN" sz="2000" b="1" i="0" dirty="0">
                <a:solidFill>
                  <a:srgbClr val="2A2E3A"/>
                </a:solidFill>
                <a:effectLst/>
              </a:rPr>
              <a:t>Frontend Development</a:t>
            </a:r>
          </a:p>
          <a:p>
            <a:pPr marL="0" indent="0">
              <a:buNone/>
            </a:pPr>
            <a:r>
              <a:rPr lang="en-US" sz="2000" b="0" i="0" dirty="0">
                <a:solidFill>
                  <a:srgbClr val="2A2E3A"/>
                </a:solidFill>
                <a:effectLst/>
              </a:rPr>
              <a:t>Flutter: For building the cross-platform mobile application with a native-like user interface.</a:t>
            </a:r>
            <a:endParaRPr lang="en-IN" sz="2000" b="1" dirty="0">
              <a:solidFill>
                <a:srgbClr val="2A2E3A"/>
              </a:solidFill>
            </a:endParaRPr>
          </a:p>
          <a:p>
            <a:pPr marL="0" indent="0">
              <a:buNone/>
            </a:pPr>
            <a:r>
              <a:rPr lang="en-IN" sz="2000" b="1" i="0" dirty="0">
                <a:solidFill>
                  <a:srgbClr val="2A2E3A"/>
                </a:solidFill>
                <a:effectLst/>
              </a:rPr>
              <a:t>Backend Development</a:t>
            </a:r>
          </a:p>
          <a:p>
            <a:pPr>
              <a:buFont typeface="Arial" panose="020B0604020202020204" pitchFamily="34" charset="0"/>
              <a:buChar char="•"/>
            </a:pPr>
            <a:r>
              <a:rPr lang="en-US" sz="2000" b="0" i="0" dirty="0">
                <a:solidFill>
                  <a:srgbClr val="2A2E3A"/>
                </a:solidFill>
                <a:effectLst/>
              </a:rPr>
              <a:t>MongoDB: As the NoSQL database for storing and managing application data.</a:t>
            </a:r>
            <a:endParaRPr lang="en-US" sz="2000" dirty="0"/>
          </a:p>
          <a:p>
            <a:pPr>
              <a:buFont typeface="Arial" panose="020B0604020202020204" pitchFamily="34" charset="0"/>
              <a:buChar char="•"/>
            </a:pPr>
            <a:r>
              <a:rPr lang="en-US" sz="2000" b="0" i="0" dirty="0">
                <a:solidFill>
                  <a:srgbClr val="2A2E3A"/>
                </a:solidFill>
                <a:effectLst/>
              </a:rPr>
              <a:t>Firebase: For backend services like authentication, real-time database, and cloud storage.</a:t>
            </a:r>
            <a:endParaRPr lang="en-US" sz="2000" dirty="0"/>
          </a:p>
          <a:p>
            <a:pPr marL="0" indent="0">
              <a:buNone/>
            </a:pPr>
            <a:r>
              <a:rPr lang="en-IN" sz="2000" b="1" i="0" dirty="0">
                <a:solidFill>
                  <a:srgbClr val="2A2E3A"/>
                </a:solidFill>
                <a:effectLst/>
              </a:rPr>
              <a:t>Machine Learning</a:t>
            </a:r>
          </a:p>
          <a:p>
            <a:pPr>
              <a:buFont typeface="Arial" panose="020B0604020202020204" pitchFamily="34" charset="0"/>
              <a:buChar char="•"/>
            </a:pPr>
            <a:r>
              <a:rPr lang="en-US" sz="2000" b="0" i="0" dirty="0">
                <a:solidFill>
                  <a:srgbClr val="2A2E3A"/>
                </a:solidFill>
                <a:effectLst/>
              </a:rPr>
              <a:t>Python: For implementing machine learning algorithms and models.</a:t>
            </a:r>
            <a:endParaRPr lang="en-US" sz="2000" dirty="0"/>
          </a:p>
          <a:p>
            <a:pPr>
              <a:buFont typeface="Arial" panose="020B0604020202020204" pitchFamily="34" charset="0"/>
              <a:buChar char="•"/>
            </a:pPr>
            <a:r>
              <a:rPr lang="en-US" sz="2000" b="0" i="0" dirty="0">
                <a:solidFill>
                  <a:srgbClr val="2A2E3A"/>
                </a:solidFill>
                <a:effectLst/>
              </a:rPr>
              <a:t>AWS (Amazon Web Services): For deploying and hosting machine learning scripts and models.</a:t>
            </a:r>
            <a:endParaRPr lang="en-US" sz="2000" dirty="0"/>
          </a:p>
          <a:p>
            <a:pPr>
              <a:buFont typeface="Arial" panose="020B0604020202020204" pitchFamily="34" charset="0"/>
              <a:buChar char="•"/>
            </a:pPr>
            <a:r>
              <a:rPr lang="en-US" sz="2000" b="0" i="0" dirty="0">
                <a:solidFill>
                  <a:srgbClr val="2A2E3A"/>
                </a:solidFill>
                <a:effectLst/>
              </a:rPr>
              <a:t>Flask: As the web framework for creating APIs and serving machine learning models through RESTful endpoints.</a:t>
            </a:r>
            <a:endParaRPr lang="en-US" sz="2000" dirty="0"/>
          </a:p>
          <a:p>
            <a:pPr marL="0" indent="0">
              <a:buNone/>
            </a:pPr>
            <a:endParaRPr lang="en-IN"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56862" y="365125"/>
            <a:ext cx="10515600" cy="1325563"/>
          </a:xfrm>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56862" y="1825625"/>
            <a:ext cx="10515600" cy="4351338"/>
          </a:xfrm>
        </p:spPr>
        <p:txBody>
          <a:bodyPr>
            <a:normAutofit fontScale="70000" lnSpcReduction="20000"/>
          </a:bodyPr>
          <a:lstStyle/>
          <a:p>
            <a:pPr>
              <a:buFont typeface="Arial" panose="020B0604020202020204" pitchFamily="34" charset="0"/>
              <a:buChar char="•"/>
            </a:pPr>
            <a:r>
              <a:rPr lang="en-US" b="1" i="0" dirty="0">
                <a:solidFill>
                  <a:srgbClr val="000000"/>
                </a:solidFill>
                <a:effectLst/>
              </a:rPr>
              <a:t>Paper title:</a:t>
            </a:r>
            <a:r>
              <a:rPr lang="en-US" b="0" i="0" dirty="0">
                <a:solidFill>
                  <a:srgbClr val="000000"/>
                </a:solidFill>
                <a:effectLst/>
              </a:rPr>
              <a:t> Lifestyle choices and mental health</a:t>
            </a:r>
            <a:endParaRPr lang="en-US" dirty="0"/>
          </a:p>
          <a:p>
            <a:pPr>
              <a:buFont typeface="Arial" panose="020B0604020202020204" pitchFamily="34" charset="0"/>
              <a:buChar char="•"/>
            </a:pPr>
            <a:r>
              <a:rPr lang="en-US" b="1" i="0" dirty="0">
                <a:solidFill>
                  <a:srgbClr val="000000"/>
                </a:solidFill>
                <a:effectLst/>
              </a:rPr>
              <a:t>Author name:</a:t>
            </a:r>
            <a:r>
              <a:rPr lang="en-US" b="0" i="0" dirty="0">
                <a:solidFill>
                  <a:srgbClr val="000000"/>
                </a:solidFill>
                <a:effectLst/>
              </a:rPr>
              <a:t> Julia </a:t>
            </a:r>
            <a:r>
              <a:rPr lang="en-US" b="0" i="0" dirty="0" err="1">
                <a:solidFill>
                  <a:srgbClr val="000000"/>
                </a:solidFill>
                <a:effectLst/>
              </a:rPr>
              <a:t>Velten</a:t>
            </a:r>
            <a:r>
              <a:rPr lang="en-US" b="0" i="0" dirty="0">
                <a:solidFill>
                  <a:srgbClr val="000000"/>
                </a:solidFill>
                <a:effectLst/>
              </a:rPr>
              <a:t>, Angela </a:t>
            </a:r>
            <a:r>
              <a:rPr lang="en-US" b="0" i="0" dirty="0" err="1">
                <a:solidFill>
                  <a:srgbClr val="000000"/>
                </a:solidFill>
                <a:effectLst/>
              </a:rPr>
              <a:t>Bieda</a:t>
            </a:r>
            <a:r>
              <a:rPr lang="en-US" b="0" i="0" dirty="0">
                <a:solidFill>
                  <a:srgbClr val="000000"/>
                </a:solidFill>
                <a:effectLst/>
              </a:rPr>
              <a:t>, Saskia Scholten, André </a:t>
            </a:r>
            <a:r>
              <a:rPr lang="en-US" b="0" i="0" dirty="0" err="1">
                <a:solidFill>
                  <a:srgbClr val="000000"/>
                </a:solidFill>
                <a:effectLst/>
              </a:rPr>
              <a:t>Wannemüller</a:t>
            </a:r>
            <a:r>
              <a:rPr lang="en-US" b="0" i="0" dirty="0">
                <a:solidFill>
                  <a:srgbClr val="000000"/>
                </a:solidFill>
                <a:effectLst/>
              </a:rPr>
              <a:t> &amp; Jürgen </a:t>
            </a:r>
            <a:r>
              <a:rPr lang="en-US" b="0" i="0" dirty="0" err="1">
                <a:solidFill>
                  <a:srgbClr val="000000"/>
                </a:solidFill>
                <a:effectLst/>
              </a:rPr>
              <a:t>Margraf</a:t>
            </a:r>
            <a:endParaRPr lang="en-US" dirty="0"/>
          </a:p>
          <a:p>
            <a:pPr>
              <a:buFont typeface="Arial" panose="020B0604020202020204" pitchFamily="34" charset="0"/>
              <a:buChar char="•"/>
            </a:pPr>
            <a:r>
              <a:rPr lang="en-US" b="1" i="0" dirty="0">
                <a:solidFill>
                  <a:srgbClr val="000000"/>
                </a:solidFill>
                <a:effectLst/>
              </a:rPr>
              <a:t>Journal Name:</a:t>
            </a:r>
            <a:r>
              <a:rPr lang="en-US" b="0" i="0" dirty="0">
                <a:solidFill>
                  <a:srgbClr val="000000"/>
                </a:solidFill>
                <a:effectLst/>
              </a:rPr>
              <a:t> Lifestyle choices and mental health: a longitudinal survey with German and Chinese students.</a:t>
            </a:r>
            <a:endParaRPr lang="en-US" dirty="0"/>
          </a:p>
          <a:p>
            <a:pPr>
              <a:buFont typeface="Arial" panose="020B0604020202020204" pitchFamily="34" charset="0"/>
              <a:buChar char="•"/>
            </a:pPr>
            <a:r>
              <a:rPr lang="en-US" b="1" i="0" dirty="0">
                <a:solidFill>
                  <a:srgbClr val="000000"/>
                </a:solidFill>
                <a:effectLst/>
              </a:rPr>
              <a:t>Year of publishing:</a:t>
            </a:r>
            <a:r>
              <a:rPr lang="en-US" b="0" i="0" dirty="0">
                <a:solidFill>
                  <a:srgbClr val="000000"/>
                </a:solidFill>
                <a:effectLst/>
              </a:rPr>
              <a:t> 16 May 2018</a:t>
            </a:r>
            <a:endParaRPr lang="en-US" dirty="0"/>
          </a:p>
          <a:p>
            <a:pPr>
              <a:buFont typeface="Arial" panose="020B0604020202020204" pitchFamily="34" charset="0"/>
              <a:buChar char="•"/>
            </a:pPr>
            <a:r>
              <a:rPr lang="en-US" b="1" i="0" dirty="0">
                <a:solidFill>
                  <a:srgbClr val="000000"/>
                </a:solidFill>
                <a:effectLst/>
              </a:rPr>
              <a:t>Summary:</a:t>
            </a:r>
            <a:r>
              <a:rPr lang="en-US" b="0" i="0" dirty="0">
                <a:solidFill>
                  <a:srgbClr val="000000"/>
                </a:solidFill>
                <a:effectLst/>
              </a:rPr>
              <a:t> Investigating a broad range of lifestyle choices in German and Chinese students showed that lifestyle has a significant impact on students’ psychological, emotional, and social well-being as well as on symptoms of mental health difficulties. Across samples, a lower body mass index, more frequent physical and mental activities, non-smoking, a non-vegetarian diet, and a more regular social rhythm were associated with better mental health. While some differences between German and Chinese students emerged, a multi-group model showed that most lifestyle factors predict students’ mental health similarly across countries. As some lifestyle choices—physical activity, non-smoking, and a more regular social rhythm—predicted the state of future mental health when controlling for age, gender, and baseline mental health, interventions promoting lifestyle changes in students may be effective in improving students’ mental health.</a:t>
            </a:r>
            <a:endParaRPr lang="en-US" dirty="0"/>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838200" y="365126"/>
            <a:ext cx="10515600" cy="754548"/>
          </a:xfrm>
        </p:spPr>
        <p:txBody>
          <a:bodyPr/>
          <a:lstStyle/>
          <a:p>
            <a:r>
              <a:rPr lang="en-IN" dirty="0"/>
              <a:t>Workflow Diagram</a:t>
            </a:r>
          </a:p>
        </p:txBody>
      </p:sp>
      <p:pic>
        <p:nvPicPr>
          <p:cNvPr id="5" name="Content Placeholder 4" descr="A diagram of a flowchart&#10;&#10;Description automatically generated">
            <a:extLst>
              <a:ext uri="{FF2B5EF4-FFF2-40B4-BE49-F238E27FC236}">
                <a16:creationId xmlns:a16="http://schemas.microsoft.com/office/drawing/2014/main" id="{AFB913CF-B015-BD24-F43A-42A7BF3CC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477" y="1226521"/>
            <a:ext cx="7872623" cy="5373906"/>
          </a:xfrm>
        </p:spPr>
      </p:pic>
    </p:spTree>
    <p:extLst>
      <p:ext uri="{BB962C8B-B14F-4D97-AF65-F5344CB8AC3E}">
        <p14:creationId xmlns:p14="http://schemas.microsoft.com/office/powerpoint/2010/main" val="111675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838200" y="365126"/>
            <a:ext cx="10515600" cy="754548"/>
          </a:xfrm>
        </p:spPr>
        <p:txBody>
          <a:bodyPr/>
          <a:lstStyle/>
          <a:p>
            <a:r>
              <a:rPr lang="en-IN" dirty="0"/>
              <a:t>Workflow Diagram</a:t>
            </a:r>
          </a:p>
        </p:txBody>
      </p: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BF83FEC5-6C83-32D7-F6D0-DEFE5857BD84}"/>
                  </a:ext>
                </a:extLst>
              </p:cNvPr>
              <p:cNvGraphicFramePr/>
              <p:nvPr>
                <p:extLst>
                  <p:ext uri="{D42A27DB-BD31-4B8C-83A1-F6EECF244321}">
                    <p14:modId xmlns:p14="http://schemas.microsoft.com/office/powerpoint/2010/main" val="4291821432"/>
                  </p:ext>
                </p:extLst>
              </p:nvPr>
            </p:nvGraphicFramePr>
            <p:xfrm>
              <a:off x="536740" y="1422149"/>
              <a:ext cx="10678164" cy="461983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a:extLst>
                  <a:ext uri="{FF2B5EF4-FFF2-40B4-BE49-F238E27FC236}">
                    <a16:creationId xmlns:a16="http://schemas.microsoft.com/office/drawing/2014/main" id="{BF83FEC5-6C83-32D7-F6D0-DEFE5857BD84}"/>
                  </a:ext>
                </a:extLst>
              </p:cNvPr>
              <p:cNvPicPr>
                <a:picLocks noGrp="1" noRot="1" noChangeAspect="1" noMove="1" noResize="1" noEditPoints="1" noAdjustHandles="1" noChangeArrowheads="1" noChangeShapeType="1"/>
              </p:cNvPicPr>
              <p:nvPr/>
            </p:nvPicPr>
            <p:blipFill>
              <a:blip r:embed="rId3"/>
              <a:stretch>
                <a:fillRect/>
              </a:stretch>
            </p:blipFill>
            <p:spPr>
              <a:xfrm>
                <a:off x="536740" y="1422149"/>
                <a:ext cx="10678164" cy="4619836"/>
              </a:xfrm>
              <a:prstGeom prst="rect">
                <a:avLst/>
              </a:prstGeom>
            </p:spPr>
          </p:pic>
        </mc:Fallback>
      </mc:AlternateContent>
    </p:spTree>
    <p:extLst>
      <p:ext uri="{BB962C8B-B14F-4D97-AF65-F5344CB8AC3E}">
        <p14:creationId xmlns:p14="http://schemas.microsoft.com/office/powerpoint/2010/main" val="178002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a:xfrm>
            <a:off x="838200" y="1825625"/>
            <a:ext cx="5749212" cy="4351338"/>
          </a:xfrm>
        </p:spPr>
        <p:txBody>
          <a:bodyPr/>
          <a:lstStyle/>
          <a:p>
            <a:r>
              <a:rPr lang="en-IN" dirty="0"/>
              <a:t>Soft copy proof of submission/ publication.</a:t>
            </a:r>
          </a:p>
        </p:txBody>
      </p:sp>
      <p:pic>
        <p:nvPicPr>
          <p:cNvPr id="5" name="Picture 4">
            <a:extLst>
              <a:ext uri="{FF2B5EF4-FFF2-40B4-BE49-F238E27FC236}">
                <a16:creationId xmlns:a16="http://schemas.microsoft.com/office/drawing/2014/main" id="{6BDA6441-527E-1AA3-2506-828499861878}"/>
              </a:ext>
            </a:extLst>
          </p:cNvPr>
          <p:cNvPicPr>
            <a:picLocks noChangeAspect="1"/>
          </p:cNvPicPr>
          <p:nvPr/>
        </p:nvPicPr>
        <p:blipFill>
          <a:blip r:embed="rId2"/>
          <a:stretch>
            <a:fillRect/>
          </a:stretch>
        </p:blipFill>
        <p:spPr>
          <a:xfrm>
            <a:off x="6224467" y="300719"/>
            <a:ext cx="5029636" cy="6256562"/>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Soft copy proof of submission/ publication.</a:t>
            </a:r>
          </a:p>
          <a:p>
            <a:r>
              <a:rPr lang="en-IN" dirty="0"/>
              <a:t>Draft completion status</a:t>
            </a:r>
          </a:p>
        </p:txBody>
      </p:sp>
    </p:spTree>
    <p:extLst>
      <p:ext uri="{BB962C8B-B14F-4D97-AF65-F5344CB8AC3E}">
        <p14:creationId xmlns:p14="http://schemas.microsoft.com/office/powerpoint/2010/main" val="124965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1477</TotalTime>
  <Words>768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        II Project Presentation (KCS 753) (Embelia: A Smart Health App)</vt:lpstr>
      <vt:lpstr>Problem Statement</vt:lpstr>
      <vt:lpstr>Objectives  Develop a user-friendly health tracking system for comprehensive data collection. Enable personalized goal setting and task management for improved well-being. Provide AI-driven recommendations and mental health support for holistic health enhancement. </vt:lpstr>
      <vt:lpstr>Technology Used </vt:lpstr>
      <vt:lpstr>Literature Survey </vt:lpstr>
      <vt:lpstr>Workflow Diagram</vt:lpstr>
      <vt:lpstr>Workflow Diagram</vt:lpstr>
      <vt:lpstr>Patent Status</vt:lpstr>
      <vt:lpstr>Research Paper Status</vt:lpstr>
      <vt:lpstr>Project Status: The project is currently at the 95% mark of completion.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Pratyush Pandey</cp:lastModifiedBy>
  <cp:revision>10</cp:revision>
  <dcterms:created xsi:type="dcterms:W3CDTF">2023-09-23T09:10:50Z</dcterms:created>
  <dcterms:modified xsi:type="dcterms:W3CDTF">2023-10-31T07:17:58Z</dcterms:modified>
</cp:coreProperties>
</file>