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8" r:id="rId9"/>
    <p:sldId id="262" r:id="rId10"/>
    <p:sldId id="266"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6/j.dss.2012.09.002" TargetMode="External"/><Relationship Id="rId2" Type="http://schemas.openxmlformats.org/officeDocument/2006/relationships/hyperlink" Target="https://doi.org/10.1016/j.jcss.2009.01.00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7241341" cy="923330"/>
          </a:xfrm>
          <a:prstGeom prst="rect">
            <a:avLst/>
          </a:prstGeom>
          <a:noFill/>
        </p:spPr>
        <p:txBody>
          <a:bodyPr wrap="none" rtlCol="0">
            <a:spAutoFit/>
          </a:bodyPr>
          <a:lstStyle/>
          <a:p>
            <a:pPr algn="ctr"/>
            <a:r>
              <a:rPr lang="en-US" dirty="0" smtClean="0"/>
              <a:t>KIET Group of Institutions, Ghaziabad</a:t>
            </a:r>
          </a:p>
          <a:p>
            <a:endParaRPr lang="en-US" dirty="0" smtClean="0"/>
          </a:p>
          <a:p>
            <a:r>
              <a:rPr lang="en-US" dirty="0" smtClean="0"/>
              <a:t>(An ISO – 9001: 2008 Certified &amp; ‘A+’ Grade accredited Institution by NAAC)</a:t>
            </a:r>
            <a:endParaRPr lang="en-US" dirty="0"/>
          </a:p>
        </p:txBody>
      </p:sp>
      <p:pic>
        <p:nvPicPr>
          <p:cNvPr id="3" name="Picture 2"/>
          <p:cNvPicPr/>
          <p:nvPr/>
        </p:nvPicPr>
        <p:blipFill>
          <a:blip r:embed="rId2" cstate="print"/>
          <a:srcRect/>
          <a:stretch>
            <a:fillRect/>
          </a:stretch>
        </p:blipFill>
        <p:spPr bwMode="auto">
          <a:xfrm>
            <a:off x="228600" y="152400"/>
            <a:ext cx="990600" cy="838200"/>
          </a:xfrm>
          <a:prstGeom prst="rect">
            <a:avLst/>
          </a:prstGeom>
          <a:noFill/>
          <a:ln w="9525">
            <a:noFill/>
            <a:miter lim="800000"/>
            <a:headEnd/>
            <a:tailEnd/>
          </a:ln>
        </p:spPr>
      </p:pic>
      <p:pic>
        <p:nvPicPr>
          <p:cNvPr id="4" name="Picture 3" descr="kiet logo 2.png"/>
          <p:cNvPicPr>
            <a:picLocks noChangeAspect="1"/>
          </p:cNvPicPr>
          <p:nvPr/>
        </p:nvPicPr>
        <p:blipFill>
          <a:blip r:embed="rId3" cstate="print"/>
          <a:stretch>
            <a:fillRect/>
          </a:stretch>
        </p:blipFill>
        <p:spPr>
          <a:xfrm>
            <a:off x="7924800" y="152400"/>
            <a:ext cx="926723" cy="838200"/>
          </a:xfrm>
          <a:prstGeom prst="rect">
            <a:avLst/>
          </a:prstGeom>
        </p:spPr>
      </p:pic>
      <p:sp>
        <p:nvSpPr>
          <p:cNvPr id="5" name="TextBox 4"/>
          <p:cNvSpPr txBox="1"/>
          <p:nvPr/>
        </p:nvSpPr>
        <p:spPr>
          <a:xfrm>
            <a:off x="2819400" y="1981200"/>
            <a:ext cx="3536353" cy="400110"/>
          </a:xfrm>
          <a:prstGeom prst="rect">
            <a:avLst/>
          </a:prstGeom>
          <a:noFill/>
        </p:spPr>
        <p:txBody>
          <a:bodyPr wrap="none" rtlCol="0">
            <a:spAutoFit/>
          </a:bodyPr>
          <a:lstStyle/>
          <a:p>
            <a:r>
              <a:rPr lang="en-US" sz="2000" b="1" dirty="0" smtClean="0"/>
              <a:t>I Project Presentation (KCS </a:t>
            </a:r>
            <a:r>
              <a:rPr lang="en-US" sz="2000" b="1" dirty="0" smtClean="0"/>
              <a:t>751)</a:t>
            </a:r>
            <a:endParaRPr lang="en-US" sz="2000" b="1" dirty="0"/>
          </a:p>
        </p:txBody>
      </p:sp>
      <p:sp>
        <p:nvSpPr>
          <p:cNvPr id="6" name="TextBox 5"/>
          <p:cNvSpPr txBox="1"/>
          <p:nvPr/>
        </p:nvSpPr>
        <p:spPr>
          <a:xfrm>
            <a:off x="3124200" y="2514600"/>
            <a:ext cx="2818913" cy="646331"/>
          </a:xfrm>
          <a:prstGeom prst="rect">
            <a:avLst/>
          </a:prstGeom>
          <a:noFill/>
        </p:spPr>
        <p:txBody>
          <a:bodyPr wrap="none" rtlCol="0">
            <a:spAutoFit/>
          </a:bodyPr>
          <a:lstStyle/>
          <a:p>
            <a:r>
              <a:rPr lang="en-US" b="1" dirty="0" smtClean="0"/>
              <a:t>XML BASED FEED FORMATE</a:t>
            </a:r>
            <a:endParaRPr lang="en-US" dirty="0" smtClean="0"/>
          </a:p>
          <a:p>
            <a:endParaRPr lang="en-US" dirty="0"/>
          </a:p>
        </p:txBody>
      </p:sp>
      <p:sp>
        <p:nvSpPr>
          <p:cNvPr id="7" name="TextBox 6"/>
          <p:cNvSpPr txBox="1"/>
          <p:nvPr/>
        </p:nvSpPr>
        <p:spPr>
          <a:xfrm>
            <a:off x="2438400" y="3352800"/>
            <a:ext cx="3260188" cy="369332"/>
          </a:xfrm>
          <a:prstGeom prst="rect">
            <a:avLst/>
          </a:prstGeom>
          <a:noFill/>
        </p:spPr>
        <p:txBody>
          <a:bodyPr wrap="none" rtlCol="0">
            <a:spAutoFit/>
          </a:bodyPr>
          <a:lstStyle/>
          <a:p>
            <a:r>
              <a:rPr lang="en-US" dirty="0" smtClean="0"/>
              <a:t>Guide Name : Mr. </a:t>
            </a:r>
            <a:r>
              <a:rPr lang="en-US" dirty="0" err="1" smtClean="0"/>
              <a:t>Anurag</a:t>
            </a:r>
            <a:r>
              <a:rPr lang="en-US" dirty="0" smtClean="0"/>
              <a:t> </a:t>
            </a:r>
            <a:r>
              <a:rPr lang="en-US" dirty="0" err="1" smtClean="0"/>
              <a:t>Mishra</a:t>
            </a:r>
            <a:endParaRPr lang="en-US" dirty="0"/>
          </a:p>
        </p:txBody>
      </p:sp>
      <p:sp>
        <p:nvSpPr>
          <p:cNvPr id="8" name="TextBox 7"/>
          <p:cNvSpPr txBox="1"/>
          <p:nvPr/>
        </p:nvSpPr>
        <p:spPr>
          <a:xfrm>
            <a:off x="2438400" y="4114800"/>
            <a:ext cx="4746043" cy="1477328"/>
          </a:xfrm>
          <a:prstGeom prst="rect">
            <a:avLst/>
          </a:prstGeom>
          <a:noFill/>
        </p:spPr>
        <p:txBody>
          <a:bodyPr wrap="none" rtlCol="0">
            <a:spAutoFit/>
          </a:bodyPr>
          <a:lstStyle/>
          <a:p>
            <a:pPr marL="342900" indent="-342900">
              <a:buFont typeface="+mj-lt"/>
              <a:buAutoNum type="arabicPeriod"/>
            </a:pPr>
            <a:r>
              <a:rPr lang="en-US" dirty="0" smtClean="0"/>
              <a:t>Raj Aryan (2000290120124)( Sec: 8 B)</a:t>
            </a:r>
          </a:p>
          <a:p>
            <a:pPr marL="342900" indent="-342900">
              <a:buFont typeface="+mj-lt"/>
              <a:buAutoNum type="arabicPeriod"/>
            </a:pPr>
            <a:r>
              <a:rPr lang="en-US" dirty="0" err="1" smtClean="0"/>
              <a:t>Rajveer</a:t>
            </a:r>
            <a:r>
              <a:rPr lang="en-US" dirty="0" smtClean="0"/>
              <a:t> </a:t>
            </a:r>
            <a:r>
              <a:rPr lang="en-US" dirty="0" err="1" smtClean="0"/>
              <a:t>Mishra</a:t>
            </a:r>
            <a:r>
              <a:rPr lang="en-US" dirty="0" smtClean="0"/>
              <a:t> (2000290120125) (Sec :8 B)</a:t>
            </a:r>
          </a:p>
          <a:p>
            <a:pPr marL="342900" indent="-342900">
              <a:buFont typeface="+mj-lt"/>
              <a:buAutoNum type="arabicPeriod"/>
            </a:pPr>
            <a:r>
              <a:rPr lang="en-US" dirty="0" smtClean="0"/>
              <a:t>Monika Sharma (2000290120097) ( Sec : 8 B)</a:t>
            </a:r>
          </a:p>
          <a:p>
            <a:pPr marL="342900" indent="-342900"/>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762000"/>
            <a:ext cx="3408625" cy="523220"/>
          </a:xfrm>
          <a:prstGeom prst="rect">
            <a:avLst/>
          </a:prstGeom>
          <a:noFill/>
        </p:spPr>
        <p:txBody>
          <a:bodyPr wrap="none" rtlCol="0">
            <a:spAutoFit/>
          </a:bodyPr>
          <a:lstStyle/>
          <a:p>
            <a:r>
              <a:rPr lang="en-US" sz="2800" dirty="0" smtClean="0"/>
              <a:t>Research Paper Status</a:t>
            </a:r>
            <a:endParaRPr lang="en-US" sz="2800" dirty="0"/>
          </a:p>
        </p:txBody>
      </p:sp>
      <p:pic>
        <p:nvPicPr>
          <p:cNvPr id="3" name="Picture 2" descr="Screenshot 2024-04-02 at 10-19-21 Conference Management Toolkit - Submission Summary - research paper submission proof-1.pdf.png"/>
          <p:cNvPicPr>
            <a:picLocks noChangeAspect="1"/>
          </p:cNvPicPr>
          <p:nvPr/>
        </p:nvPicPr>
        <p:blipFill>
          <a:blip r:embed="rId2"/>
          <a:stretch>
            <a:fillRect/>
          </a:stretch>
        </p:blipFill>
        <p:spPr>
          <a:xfrm>
            <a:off x="1524000" y="1447800"/>
            <a:ext cx="6400800"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838200"/>
            <a:ext cx="1958037" cy="369332"/>
          </a:xfrm>
          <a:prstGeom prst="rect">
            <a:avLst/>
          </a:prstGeom>
        </p:spPr>
        <p:txBody>
          <a:bodyPr wrap="none">
            <a:spAutoFit/>
          </a:bodyPr>
          <a:lstStyle/>
          <a:p>
            <a:r>
              <a:rPr lang="en-US" b="1" dirty="0" smtClean="0"/>
              <a:t>Result Screen Shot</a:t>
            </a:r>
            <a:endParaRPr lang="en-US" b="1" dirty="0"/>
          </a:p>
        </p:txBody>
      </p:sp>
      <p:pic>
        <p:nvPicPr>
          <p:cNvPr id="3" name="Picture 2" descr="project pic 2.png"/>
          <p:cNvPicPr>
            <a:picLocks noChangeAspect="1"/>
          </p:cNvPicPr>
          <p:nvPr/>
        </p:nvPicPr>
        <p:blipFill>
          <a:blip r:embed="rId2"/>
          <a:stretch>
            <a:fillRect/>
          </a:stretch>
        </p:blipFill>
        <p:spPr>
          <a:xfrm>
            <a:off x="1066800" y="1828801"/>
            <a:ext cx="6934200" cy="42177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 pic 1.png"/>
          <p:cNvPicPr>
            <a:picLocks noChangeAspect="1"/>
          </p:cNvPicPr>
          <p:nvPr/>
        </p:nvPicPr>
        <p:blipFill>
          <a:blip r:embed="rId2"/>
          <a:stretch>
            <a:fillRect/>
          </a:stretch>
        </p:blipFill>
        <p:spPr>
          <a:xfrm>
            <a:off x="914400" y="945884"/>
            <a:ext cx="7239000" cy="49662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371600" y="1219200"/>
            <a:ext cx="60198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Snyder R. "A Practical Introduction to the XML, Extensible Markup Language, By Way of Some Useful Examples." Proceedings of the 2004 ASCUE Conference, www.ascue.org, June 6 – 10, 2004, Myrtle Beach, South Carolina, 239.</a:t>
            </a:r>
          </a:p>
          <a:p>
            <a:pPr marL="0" marR="0" lvl="0" indent="0" algn="l" defTabSz="914400" rtl="0" eaLnBrk="1" fontAlgn="base" latinLnBrk="0" hangingPunct="1">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Sakr</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Sherif</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"XML Compression Techniques: A Survey and Comparison." Journal of Computer and System Sciences, vol. 75, no. 5, 2009, pp. 303-322, ISSN 0022-0000,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2"/>
              </a:rPr>
              <a:t>https://doi.org/10.1016/j.jcss.2009.01.004</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Gupta S, Kaiser G,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Neistad</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Grimm P. "DOM-based Content Extraction of HTML." Columbia University Dept. of Comp. Sci. New York, NY 10027, US.</a:t>
            </a: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Kumar Rajeev. "RSS Feeds and its Implementation at INFLIBNET." In PLANNER 2008, published by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Inflibnet</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Center, November 6, 2008. Available at: http://hdl.handle.net/1944/1168. ISBN: 978-81-902079-7-3.</a:t>
            </a: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Wang J, Uchino K. "EFFICIENT RSS FEED GENERATION FROM HTML PAGES." Fujitsu R&amp;D Center Co., Ltd., B306, Eagle Run Plaza No.26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Xiaoyun</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Road, Beijing 100016, China. Fujitsu Laboratories, Ltd., 4-1-1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Kami-kodanaka</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Nakahara-Kawasaki, Kanagawa 211-8588, Japan.</a:t>
            </a: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 D. "Use of RSS Feeds to Push the Online Content to Users." Singapore Management University Institutional Knowledge at Singapore Management University Research Collection School Of Computing and Information Systems School of Computing and Information Systems Decision Support Systems, vol. 54, no. 1, 2012, pp. 740-749, ISSN 0167-9236,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3"/>
              </a:rPr>
              <a:t>https://doi.org/10.1016/j.dss.2012.09.002</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5900" algn="l"/>
                <a:tab pos="457200"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Holman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GKen</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"XSLT." Published on XML.com, http://www.xml.com/pub/a/2000/08/holman/index.html. "What Is XSLT."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159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581400" y="685800"/>
            <a:ext cx="1379865" cy="646331"/>
          </a:xfrm>
          <a:prstGeom prst="rect">
            <a:avLst/>
          </a:prstGeom>
          <a:noFill/>
        </p:spPr>
        <p:txBody>
          <a:bodyPr wrap="none" rtlCol="0">
            <a:spAutoFit/>
          </a:bodyPr>
          <a:lstStyle/>
          <a:p>
            <a:r>
              <a:rPr lang="en-US" b="1" dirty="0" smtClean="0"/>
              <a:t>REFERENCES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762000"/>
            <a:ext cx="3081613" cy="523220"/>
          </a:xfrm>
          <a:prstGeom prst="rect">
            <a:avLst/>
          </a:prstGeom>
          <a:noFill/>
        </p:spPr>
        <p:txBody>
          <a:bodyPr wrap="none" rtlCol="0">
            <a:spAutoFit/>
          </a:bodyPr>
          <a:lstStyle/>
          <a:p>
            <a:r>
              <a:rPr lang="en-US" sz="2800" b="1" dirty="0" smtClean="0"/>
              <a:t>Problem Statement</a:t>
            </a:r>
            <a:endParaRPr lang="en-US" sz="2800" b="1" dirty="0"/>
          </a:p>
        </p:txBody>
      </p:sp>
      <p:sp>
        <p:nvSpPr>
          <p:cNvPr id="3" name="TextBox 2"/>
          <p:cNvSpPr txBox="1"/>
          <p:nvPr/>
        </p:nvSpPr>
        <p:spPr>
          <a:xfrm>
            <a:off x="838200" y="1752600"/>
            <a:ext cx="7772399" cy="2585323"/>
          </a:xfrm>
          <a:prstGeom prst="rect">
            <a:avLst/>
          </a:prstGeom>
          <a:noFill/>
        </p:spPr>
        <p:txBody>
          <a:bodyPr wrap="square" rtlCol="0">
            <a:spAutoFit/>
          </a:bodyPr>
          <a:lstStyle/>
          <a:p>
            <a:r>
              <a:rPr lang="en-US" dirty="0" smtClean="0"/>
              <a:t>I read a lot of blogs. As a writer, staying up to date on what blogs—in both the industry I work in and those I write about—are publishing is a great way to learn new things, come up with new ideas for topics to write about, and find studies that are worth linking to in the posts I write.</a:t>
            </a:r>
          </a:p>
          <a:p>
            <a:r>
              <a:rPr lang="en-US" dirty="0" smtClean="0"/>
              <a:t>Subscribing to the blogs I follow in an RSS reader delivers each of those benefits. Rather than having to visit each publication's blog individually to see if new content has been published, I see all of the new content from all of the blogs I'm interested in within a single interface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1" y="838200"/>
            <a:ext cx="7239000" cy="4678204"/>
          </a:xfrm>
          <a:prstGeom prst="rect">
            <a:avLst/>
          </a:prstGeom>
          <a:noFill/>
        </p:spPr>
        <p:txBody>
          <a:bodyPr wrap="square" rtlCol="0">
            <a:spAutoFit/>
          </a:bodyPr>
          <a:lstStyle/>
          <a:p>
            <a:pPr algn="ctr"/>
            <a:r>
              <a:rPr lang="en-US" sz="2800" b="1" dirty="0" smtClean="0"/>
              <a:t>Objective</a:t>
            </a:r>
          </a:p>
          <a:p>
            <a:endParaRPr lang="en-US" dirty="0" smtClean="0"/>
          </a:p>
          <a:p>
            <a:r>
              <a:rPr lang="en-US" dirty="0" smtClean="0"/>
              <a:t>The author of your favorite website or podcast creates an RSS feed that maintains a list of new updates or notifications.  You can check this list on your own, or you can subscribe to the feed so updates will show up in your own feed reader. This keeps you apprised of updates immediately. XML validation is a process done to check for a syntax error in an XML document to ensure that the document is well-written with the standard rules using either DTD or schema. A complete XML file is considered to be valid XML document unless it has correct syntax and constraints defined in it. With the RSS the user won’t need to give out an e-mail address for a subscription to a site’s RSS feed. There is no fear of spam outside of what may be published in the feed. Nothing is sent to the user via e-mail. Lastly, it’s easy to delete any feeds the users find boring or useless. No messy email process—just a click of the mouse or keyboard, and the RSS feed is gone.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685800"/>
            <a:ext cx="3602781" cy="1077218"/>
          </a:xfrm>
          <a:prstGeom prst="rect">
            <a:avLst/>
          </a:prstGeom>
          <a:noFill/>
        </p:spPr>
        <p:txBody>
          <a:bodyPr wrap="none" rtlCol="0">
            <a:spAutoFit/>
          </a:bodyPr>
          <a:lstStyle/>
          <a:p>
            <a:pPr algn="ctr"/>
            <a:r>
              <a:rPr lang="en-US" sz="2800" b="1" dirty="0" smtClean="0"/>
              <a:t>Technology Used</a:t>
            </a:r>
          </a:p>
          <a:p>
            <a:endParaRPr lang="en-US" dirty="0" smtClean="0"/>
          </a:p>
          <a:p>
            <a:endParaRPr lang="en-US" dirty="0"/>
          </a:p>
        </p:txBody>
      </p:sp>
      <p:sp>
        <p:nvSpPr>
          <p:cNvPr id="3" name="TextBox 2"/>
          <p:cNvSpPr txBox="1"/>
          <p:nvPr/>
        </p:nvSpPr>
        <p:spPr>
          <a:xfrm>
            <a:off x="1219200" y="3810000"/>
            <a:ext cx="1584793" cy="1754326"/>
          </a:xfrm>
          <a:prstGeom prst="rect">
            <a:avLst/>
          </a:prstGeom>
          <a:noFill/>
        </p:spPr>
        <p:txBody>
          <a:bodyPr wrap="none" rtlCol="0">
            <a:spAutoFit/>
          </a:bodyPr>
          <a:lstStyle/>
          <a:p>
            <a:pPr marL="342900" lvl="0" indent="-342900">
              <a:buFont typeface="+mj-lt"/>
              <a:buAutoNum type="arabicPeriod"/>
            </a:pPr>
            <a:r>
              <a:rPr lang="en-US" dirty="0" smtClean="0"/>
              <a:t>XML</a:t>
            </a:r>
          </a:p>
          <a:p>
            <a:pPr marL="342900" lvl="0" indent="-342900">
              <a:buFont typeface="+mj-lt"/>
              <a:buAutoNum type="arabicPeriod"/>
            </a:pPr>
            <a:r>
              <a:rPr lang="en-US" dirty="0" smtClean="0"/>
              <a:t>XSLT</a:t>
            </a:r>
          </a:p>
          <a:p>
            <a:pPr marL="342900" lvl="0" indent="-342900">
              <a:buFont typeface="+mj-lt"/>
              <a:buAutoNum type="arabicPeriod"/>
            </a:pPr>
            <a:r>
              <a:rPr lang="en-US" dirty="0" smtClean="0"/>
              <a:t>JAVA</a:t>
            </a:r>
          </a:p>
          <a:p>
            <a:pPr marL="342900" lvl="0" indent="-342900">
              <a:buFont typeface="+mj-lt"/>
              <a:buAutoNum type="arabicPeriod"/>
            </a:pPr>
            <a:r>
              <a:rPr lang="en-US" dirty="0" err="1" smtClean="0"/>
              <a:t>XPath</a:t>
            </a:r>
            <a:endParaRPr lang="en-US" dirty="0" smtClean="0"/>
          </a:p>
          <a:p>
            <a:pPr marL="342900" lvl="0" indent="-342900">
              <a:buFont typeface="+mj-lt"/>
              <a:buAutoNum type="arabicPeriod"/>
            </a:pPr>
            <a:r>
              <a:rPr lang="en-US" dirty="0" smtClean="0"/>
              <a:t>XML Parser</a:t>
            </a:r>
          </a:p>
          <a:p>
            <a:pPr marL="342900" indent="-342900">
              <a:buFont typeface="+mj-lt"/>
              <a:buAutoNum type="arabicPeriod"/>
            </a:pPr>
            <a:endParaRPr lang="en-US" dirty="0"/>
          </a:p>
        </p:txBody>
      </p:sp>
      <p:sp>
        <p:nvSpPr>
          <p:cNvPr id="5" name="TextBox 4"/>
          <p:cNvSpPr txBox="1"/>
          <p:nvPr/>
        </p:nvSpPr>
        <p:spPr>
          <a:xfrm>
            <a:off x="1219200" y="3200400"/>
            <a:ext cx="2301527" cy="369332"/>
          </a:xfrm>
          <a:prstGeom prst="rect">
            <a:avLst/>
          </a:prstGeom>
          <a:noFill/>
        </p:spPr>
        <p:txBody>
          <a:bodyPr wrap="none" rtlCol="0">
            <a:spAutoFit/>
          </a:bodyPr>
          <a:lstStyle/>
          <a:p>
            <a:r>
              <a:rPr lang="en-US" dirty="0" smtClean="0"/>
              <a:t>Backend Technologies:</a:t>
            </a:r>
            <a:endParaRPr lang="en-US" dirty="0"/>
          </a:p>
        </p:txBody>
      </p:sp>
      <p:sp>
        <p:nvSpPr>
          <p:cNvPr id="6" name="TextBox 5"/>
          <p:cNvSpPr txBox="1"/>
          <p:nvPr/>
        </p:nvSpPr>
        <p:spPr>
          <a:xfrm>
            <a:off x="1143000" y="2133600"/>
            <a:ext cx="1672061" cy="923330"/>
          </a:xfrm>
          <a:prstGeom prst="rect">
            <a:avLst/>
          </a:prstGeom>
          <a:noFill/>
        </p:spPr>
        <p:txBody>
          <a:bodyPr wrap="none" rtlCol="0">
            <a:spAutoFit/>
          </a:bodyPr>
          <a:lstStyle/>
          <a:p>
            <a:pPr marL="342900" indent="-342900">
              <a:buFont typeface="+mj-lt"/>
              <a:buAutoNum type="arabicPeriod"/>
            </a:pPr>
            <a:r>
              <a:rPr lang="en-US" dirty="0" smtClean="0"/>
              <a:t>HTML 5</a:t>
            </a:r>
          </a:p>
          <a:p>
            <a:pPr marL="342900" indent="-342900">
              <a:buFont typeface="+mj-lt"/>
              <a:buAutoNum type="arabicPeriod"/>
            </a:pPr>
            <a:r>
              <a:rPr lang="en-US" dirty="0" smtClean="0"/>
              <a:t>CSS 3</a:t>
            </a:r>
          </a:p>
          <a:p>
            <a:pPr marL="342900" indent="-342900">
              <a:buFont typeface="+mj-lt"/>
              <a:buAutoNum type="arabicPeriod"/>
            </a:pPr>
            <a:r>
              <a:rPr lang="en-US" dirty="0" smtClean="0"/>
              <a:t>JAVA SCRIPT</a:t>
            </a:r>
            <a:endParaRPr lang="en-US" dirty="0"/>
          </a:p>
        </p:txBody>
      </p:sp>
      <p:sp>
        <p:nvSpPr>
          <p:cNvPr id="8" name="TextBox 7"/>
          <p:cNvSpPr txBox="1"/>
          <p:nvPr/>
        </p:nvSpPr>
        <p:spPr>
          <a:xfrm>
            <a:off x="1295400" y="1676400"/>
            <a:ext cx="2369559" cy="369332"/>
          </a:xfrm>
          <a:prstGeom prst="rect">
            <a:avLst/>
          </a:prstGeom>
          <a:noFill/>
        </p:spPr>
        <p:txBody>
          <a:bodyPr wrap="none" rtlCol="0">
            <a:spAutoFit/>
          </a:bodyPr>
          <a:lstStyle/>
          <a:p>
            <a:r>
              <a:rPr lang="en-US" dirty="0" smtClean="0"/>
              <a:t>Frontend Technologies: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533400"/>
            <a:ext cx="2734338" cy="523220"/>
          </a:xfrm>
          <a:prstGeom prst="rect">
            <a:avLst/>
          </a:prstGeom>
          <a:noFill/>
        </p:spPr>
        <p:txBody>
          <a:bodyPr wrap="square" rtlCol="0">
            <a:spAutoFit/>
          </a:bodyPr>
          <a:lstStyle/>
          <a:p>
            <a:r>
              <a:rPr lang="en-US" sz="2800" b="1" dirty="0" smtClean="0"/>
              <a:t>Literature Survey</a:t>
            </a:r>
            <a:endParaRPr lang="en-US" sz="2800" b="1" dirty="0"/>
          </a:p>
        </p:txBody>
      </p:sp>
      <p:sp>
        <p:nvSpPr>
          <p:cNvPr id="3" name="TextBox 2"/>
          <p:cNvSpPr txBox="1"/>
          <p:nvPr/>
        </p:nvSpPr>
        <p:spPr>
          <a:xfrm>
            <a:off x="2209800" y="1371600"/>
            <a:ext cx="4702121" cy="369332"/>
          </a:xfrm>
          <a:prstGeom prst="rect">
            <a:avLst/>
          </a:prstGeom>
          <a:noFill/>
        </p:spPr>
        <p:txBody>
          <a:bodyPr wrap="none" rtlCol="0">
            <a:spAutoFit/>
          </a:bodyPr>
          <a:lstStyle/>
          <a:p>
            <a:r>
              <a:rPr lang="en-US" b="1" dirty="0" smtClean="0"/>
              <a:t>RSS Feeds and its Implementation at INFLIBNET</a:t>
            </a:r>
            <a:endParaRPr lang="en-US" b="1" dirty="0"/>
          </a:p>
        </p:txBody>
      </p:sp>
      <p:sp>
        <p:nvSpPr>
          <p:cNvPr id="4" name="TextBox 3"/>
          <p:cNvSpPr txBox="1"/>
          <p:nvPr/>
        </p:nvSpPr>
        <p:spPr>
          <a:xfrm>
            <a:off x="2438400" y="1905000"/>
            <a:ext cx="4419600" cy="369332"/>
          </a:xfrm>
          <a:prstGeom prst="rect">
            <a:avLst/>
          </a:prstGeom>
          <a:noFill/>
        </p:spPr>
        <p:txBody>
          <a:bodyPr wrap="square" rtlCol="0">
            <a:spAutoFit/>
          </a:bodyPr>
          <a:lstStyle/>
          <a:p>
            <a:pPr algn="ctr"/>
            <a:r>
              <a:rPr lang="en-US" dirty="0" smtClean="0"/>
              <a:t> Mr. Rajeev Kumar, Scientist - B (CS)</a:t>
            </a:r>
            <a:endParaRPr lang="en-US" dirty="0"/>
          </a:p>
        </p:txBody>
      </p:sp>
      <p:sp>
        <p:nvSpPr>
          <p:cNvPr id="5" name="TextBox 4"/>
          <p:cNvSpPr txBox="1"/>
          <p:nvPr/>
        </p:nvSpPr>
        <p:spPr>
          <a:xfrm>
            <a:off x="3124200" y="2514600"/>
            <a:ext cx="2484463" cy="369332"/>
          </a:xfrm>
          <a:prstGeom prst="rect">
            <a:avLst/>
          </a:prstGeom>
          <a:noFill/>
        </p:spPr>
        <p:txBody>
          <a:bodyPr wrap="none" rtlCol="0">
            <a:spAutoFit/>
          </a:bodyPr>
          <a:lstStyle/>
          <a:p>
            <a:r>
              <a:rPr lang="en-US" dirty="0" smtClean="0"/>
              <a:t>Year of Publishing : 2008</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381000"/>
            <a:ext cx="2941254" cy="523220"/>
          </a:xfrm>
          <a:prstGeom prst="rect">
            <a:avLst/>
          </a:prstGeom>
          <a:noFill/>
        </p:spPr>
        <p:txBody>
          <a:bodyPr wrap="none" rtlCol="0">
            <a:spAutoFit/>
          </a:bodyPr>
          <a:lstStyle/>
          <a:p>
            <a:r>
              <a:rPr lang="en-US" sz="2800" b="1" dirty="0" smtClean="0"/>
              <a:t>Summary of Paper</a:t>
            </a:r>
            <a:endParaRPr lang="en-US" sz="2800" b="1" dirty="0"/>
          </a:p>
        </p:txBody>
      </p:sp>
      <p:sp>
        <p:nvSpPr>
          <p:cNvPr id="3" name="TextBox 2"/>
          <p:cNvSpPr txBox="1"/>
          <p:nvPr/>
        </p:nvSpPr>
        <p:spPr>
          <a:xfrm>
            <a:off x="609601" y="1371600"/>
            <a:ext cx="8305800" cy="3970318"/>
          </a:xfrm>
          <a:prstGeom prst="rect">
            <a:avLst/>
          </a:prstGeom>
          <a:noFill/>
        </p:spPr>
        <p:txBody>
          <a:bodyPr wrap="square" rtlCol="0">
            <a:spAutoFit/>
          </a:bodyPr>
          <a:lstStyle/>
          <a:p>
            <a:r>
              <a:rPr lang="en-US" dirty="0" smtClean="0"/>
              <a:t>This project presents a web-based platform that leverages XML-based RSS (Really Simple Syndication) feed formats to empower users to access and aggregate information from multiple websites seamlessly. In a digital era marked by information diversity, our platform offers an efficient means for users to curate and retrieve data from their chosen web sources.</a:t>
            </a:r>
          </a:p>
          <a:p>
            <a:r>
              <a:rPr lang="en-US" dirty="0" smtClean="0"/>
              <a:t>Our project's core functionality revolves around the synthesis and presentation of data from diverse websites, eliminating the need for users to individually browse multiple sites. By harnessing the capabilities of XML-based RSS feeds, we enable users to effortlessly stay informed and updated on topics of their choice.</a:t>
            </a:r>
          </a:p>
          <a:p>
            <a:r>
              <a:rPr lang="en-US" dirty="0" smtClean="0"/>
              <a:t>Throughout this paper, we delve into the technical aspects of our platform, explaining its data aggregation process, the central role of XML, and the user benefits it offers. By providing a user-friendly gateway to cross-website information access, our project has the potential to revolutionize how users interact with online content.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609600"/>
            <a:ext cx="2743200" cy="369332"/>
          </a:xfrm>
          <a:prstGeom prst="rect">
            <a:avLst/>
          </a:prstGeom>
          <a:noFill/>
        </p:spPr>
        <p:txBody>
          <a:bodyPr wrap="square" rtlCol="0">
            <a:spAutoFit/>
          </a:bodyPr>
          <a:lstStyle/>
          <a:p>
            <a:pPr algn="ctr"/>
            <a:r>
              <a:rPr lang="en-US" b="1" dirty="0" smtClean="0"/>
              <a:t>ER Diagram</a:t>
            </a:r>
            <a:endParaRPr lang="en-US" dirty="0"/>
          </a:p>
        </p:txBody>
      </p:sp>
      <p:pic>
        <p:nvPicPr>
          <p:cNvPr id="1026" name="Picture 1"/>
          <p:cNvPicPr>
            <a:picLocks noChangeAspect="1" noChangeArrowheads="1"/>
          </p:cNvPicPr>
          <p:nvPr/>
        </p:nvPicPr>
        <p:blipFill>
          <a:blip r:embed="rId2"/>
          <a:srcRect/>
          <a:stretch>
            <a:fillRect/>
          </a:stretch>
        </p:blipFill>
        <p:spPr bwMode="auto">
          <a:xfrm>
            <a:off x="1371600" y="1828800"/>
            <a:ext cx="6400800" cy="3962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2"/>
          <a:srcRect/>
          <a:stretch>
            <a:fillRect/>
          </a:stretch>
        </p:blipFill>
        <p:spPr bwMode="auto">
          <a:xfrm>
            <a:off x="1676400" y="1752600"/>
            <a:ext cx="6096000" cy="3505200"/>
          </a:xfrm>
          <a:prstGeom prst="rect">
            <a:avLst/>
          </a:prstGeom>
          <a:noFill/>
          <a:ln w="9525">
            <a:noFill/>
            <a:miter lim="800000"/>
            <a:headEnd/>
            <a:tailEnd/>
          </a:ln>
        </p:spPr>
      </p:pic>
      <p:sp>
        <p:nvSpPr>
          <p:cNvPr id="3" name="Rectangle 2"/>
          <p:cNvSpPr/>
          <p:nvPr/>
        </p:nvSpPr>
        <p:spPr>
          <a:xfrm>
            <a:off x="3733800" y="838200"/>
            <a:ext cx="582211" cy="369332"/>
          </a:xfrm>
          <a:prstGeom prst="rect">
            <a:avLst/>
          </a:prstGeom>
        </p:spPr>
        <p:txBody>
          <a:bodyPr wrap="none">
            <a:spAutoFit/>
          </a:bodyPr>
          <a:lstStyle/>
          <a:p>
            <a:pPr algn="ctr"/>
            <a:r>
              <a:rPr lang="en-US" b="1" dirty="0" smtClean="0"/>
              <a:t>DFD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609600"/>
            <a:ext cx="2166747" cy="523220"/>
          </a:xfrm>
          <a:prstGeom prst="rect">
            <a:avLst/>
          </a:prstGeom>
          <a:noFill/>
        </p:spPr>
        <p:txBody>
          <a:bodyPr wrap="none" rtlCol="0">
            <a:spAutoFit/>
          </a:bodyPr>
          <a:lstStyle/>
          <a:p>
            <a:r>
              <a:rPr lang="en-US" sz="2800" b="1" dirty="0" smtClean="0"/>
              <a:t>Patent Status</a:t>
            </a:r>
            <a:endParaRPr lang="en-US" sz="2800" b="1" dirty="0"/>
          </a:p>
        </p:txBody>
      </p:sp>
      <p:pic>
        <p:nvPicPr>
          <p:cNvPr id="3" name="Picture 2" descr="Screenshot 2024-04-02 at 10-14-37 ERP Portal - ERP Portal-1.pdf.png"/>
          <p:cNvPicPr>
            <a:picLocks noChangeAspect="1"/>
          </p:cNvPicPr>
          <p:nvPr/>
        </p:nvPicPr>
        <p:blipFill>
          <a:blip r:embed="rId2"/>
          <a:stretch>
            <a:fillRect/>
          </a:stretch>
        </p:blipFill>
        <p:spPr>
          <a:xfrm>
            <a:off x="1779270" y="1371600"/>
            <a:ext cx="5585460" cy="525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739</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cp:revision>
  <dcterms:created xsi:type="dcterms:W3CDTF">2006-08-16T00:00:00Z</dcterms:created>
  <dcterms:modified xsi:type="dcterms:W3CDTF">2024-04-09T16:32:31Z</dcterms:modified>
</cp:coreProperties>
</file>