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0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7" r:id="rId10"/>
    <p:sldId id="268" r:id="rId11"/>
    <p:sldId id="261" r:id="rId12"/>
    <p:sldId id="262" r:id="rId13"/>
    <p:sldId id="263" r:id="rId14"/>
    <p:sldId id="264" r:id="rId15"/>
    <p:sldId id="26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B6DE8-89EB-4910-BE6E-A1D1FF0DA41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F56BE-111F-4976-9862-9E8F85A67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7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7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97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80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9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60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65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8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84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69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D75D64-2596-4CD3-88B1-63A1A557245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22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D75D64-2596-4CD3-88B1-63A1A557245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48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D75D64-2596-4CD3-88B1-63A1A557245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25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DDB9-DBBF-DC77-1AE3-8FF0BB428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4" y="0"/>
            <a:ext cx="9144000" cy="2985796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4900" dirty="0"/>
              <a:t>Project Presentation (KCS 753)</a:t>
            </a:r>
            <a:br>
              <a:rPr lang="en-IN" sz="4900" dirty="0"/>
            </a:br>
            <a:r>
              <a:rPr lang="en-IN" sz="4900" dirty="0"/>
              <a:t>E- voting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7054-A6EA-6CA8-C089-99868F85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37021"/>
            <a:ext cx="11160125" cy="491295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                                    Guide Name: Ms. Akanksha</a:t>
            </a:r>
          </a:p>
          <a:p>
            <a:pPr algn="l"/>
            <a:r>
              <a:rPr lang="en-IN" dirty="0"/>
              <a:t>Project Members Name with Roll Number &amp; Section</a:t>
            </a:r>
          </a:p>
          <a:p>
            <a:pPr algn="l"/>
            <a:r>
              <a:rPr lang="en-IN" dirty="0"/>
              <a:t>1. Utkarsh Mishra (2000290120180) CS-C</a:t>
            </a:r>
          </a:p>
          <a:p>
            <a:pPr algn="l"/>
            <a:r>
              <a:rPr lang="en-IN" dirty="0"/>
              <a:t>2. Surya Pratap Singh (2000290120169) CS-C</a:t>
            </a:r>
          </a:p>
          <a:p>
            <a:pPr algn="l"/>
            <a:r>
              <a:rPr lang="en-IN" dirty="0"/>
              <a:t>3. </a:t>
            </a:r>
            <a:r>
              <a:rPr lang="en-IN" dirty="0" err="1"/>
              <a:t>Adrika</a:t>
            </a:r>
            <a:r>
              <a:rPr lang="en-IN" dirty="0"/>
              <a:t> Tripathi (2000290120015) CS-A</a:t>
            </a:r>
          </a:p>
        </p:txBody>
      </p:sp>
      <p:pic>
        <p:nvPicPr>
          <p:cNvPr id="2049" name="Picture 1170367094" descr="A close-up of a stamp  Description automatically generated with low confidence">
            <a:extLst>
              <a:ext uri="{FF2B5EF4-FFF2-40B4-BE49-F238E27FC236}">
                <a16:creationId xmlns:a16="http://schemas.microsoft.com/office/drawing/2014/main" id="{9C1EB33F-6C7A-B47B-2E93-BD229C27D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4" y="107687"/>
            <a:ext cx="1367367" cy="124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2.jpeg" descr="Logo, company name  Description automatically generated">
            <a:extLst>
              <a:ext uri="{FF2B5EF4-FFF2-40B4-BE49-F238E27FC236}">
                <a16:creationId xmlns:a16="http://schemas.microsoft.com/office/drawing/2014/main" id="{77C69760-3BB0-8C8D-F3D3-17172197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296" y="217141"/>
            <a:ext cx="1203406" cy="11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D2E11FF-47D0-A19D-F7FA-3856276B5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2221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7430BB7-426F-66D8-9DFD-8A2D28F87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472" y="331858"/>
            <a:ext cx="81650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KIET Group of Institutions, Ghaziabad	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(An ISO – 9001: 2008 Certified &amp; ‘A+’ Grade accredited Institution by NAAC)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5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349F-CF9E-17A5-E471-C0919750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Paper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FEEB-FA9E-5BB0-6DD3-DD04A44AC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Completed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2133E-19D4-C195-547A-5A6C07CA1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259" y="1797890"/>
            <a:ext cx="5900450" cy="45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D8C4-46AF-202F-1151-B2A4DC69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Project Status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890130-4A66-4659-089A-1DBDBE966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203" y="1846263"/>
            <a:ext cx="6045919" cy="4022725"/>
          </a:xfrm>
        </p:spPr>
      </p:pic>
    </p:spTree>
    <p:extLst>
      <p:ext uri="{BB962C8B-B14F-4D97-AF65-F5344CB8AC3E}">
        <p14:creationId xmlns:p14="http://schemas.microsoft.com/office/powerpoint/2010/main" val="1681855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768C-1018-3C8D-A123-4B77C74C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992014-7925-BE7A-C2D4-4A874A111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7698" y="1846263"/>
            <a:ext cx="4856930" cy="4022725"/>
          </a:xfrm>
        </p:spPr>
      </p:pic>
    </p:spTree>
    <p:extLst>
      <p:ext uri="{BB962C8B-B14F-4D97-AF65-F5344CB8AC3E}">
        <p14:creationId xmlns:p14="http://schemas.microsoft.com/office/powerpoint/2010/main" val="84326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170A-0FBE-5C45-B43F-5165573F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78916-1476-D324-1588-8FC0C2B34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776" y="1891086"/>
            <a:ext cx="2652891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5D72F1-88DD-9AA6-98AB-6E8613CE7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667" y="1891086"/>
            <a:ext cx="2982309" cy="27053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F1B75B-3313-2745-9FC3-BE00D8A81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667" y="4474819"/>
            <a:ext cx="2982309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8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DEC6-EFF5-7794-A8B1-E128B433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3E8B-0709-388B-458A-AEF01E26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 voting carries significant risks, if compromised, all cast votes can probably be manipulated and misused. </a:t>
            </a:r>
          </a:p>
          <a:p>
            <a:r>
              <a:rPr lang="en-US" dirty="0"/>
              <a:t>A viable solution to overcome the risks of electronic voting, is blockchain technology</a:t>
            </a:r>
            <a:r>
              <a:rPr lang="en-IN" dirty="0"/>
              <a:t>.</a:t>
            </a:r>
          </a:p>
          <a:p>
            <a:r>
              <a:rPr lang="en-US" dirty="0"/>
              <a:t>Shortcomings fixed: clear and accessible, stopped illegal voting, strengthened data protection, checked the outcome of polling.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07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6ED-2672-46AF-F082-D3355874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BEE4-040B-E441-AE7B-CECFB272C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People will be able to vote anywhere, anytime.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Faster and decentralized.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Casting of votes will be fully transparent.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Votes are immutable.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Anonymity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Singularity and Vote Privacy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25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568D-3050-6438-93B2-E5AF9F44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179F-098B-C6BE-CCDC-17FFD09F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developing an E-voting machine using blockchain we used Ethereum – a popular platform for creating distributed blockchain applications that support smart contracts.</a:t>
            </a:r>
            <a:endParaRPr lang="en-IN" dirty="0"/>
          </a:p>
          <a:p>
            <a:r>
              <a:rPr lang="en-IN" dirty="0"/>
              <a:t>Software Requirements</a:t>
            </a:r>
          </a:p>
          <a:p>
            <a:r>
              <a:rPr lang="en-IN" dirty="0"/>
              <a:t>1. ReactJS</a:t>
            </a:r>
          </a:p>
          <a:p>
            <a:r>
              <a:rPr lang="en-IN" dirty="0"/>
              <a:t>2. Truffle framework</a:t>
            </a:r>
          </a:p>
          <a:p>
            <a:r>
              <a:rPr lang="en-IN" dirty="0"/>
              <a:t>3. Ganache</a:t>
            </a:r>
          </a:p>
          <a:p>
            <a:r>
              <a:rPr lang="en-IN" dirty="0"/>
              <a:t>4. MetaMask</a:t>
            </a:r>
          </a:p>
          <a:p>
            <a:r>
              <a:rPr lang="en-IN" dirty="0"/>
              <a:t>5. Coding language; solidity, HTML, CSS, JavaScript.</a:t>
            </a:r>
          </a:p>
        </p:txBody>
      </p:sp>
    </p:spTree>
    <p:extLst>
      <p:ext uri="{BB962C8B-B14F-4D97-AF65-F5344CB8AC3E}">
        <p14:creationId xmlns:p14="http://schemas.microsoft.com/office/powerpoint/2010/main" val="33759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69E-B5BD-0D7E-9B15-D6BC1949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EA55-2671-1ED1-6C8C-4C1D7BA6A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2259"/>
            <a:ext cx="10131425" cy="4536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9B8DC-36D2-E03E-BDAE-EC877D0A0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635" y="1955809"/>
            <a:ext cx="5011271" cy="43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B2C3-E654-AAFC-3B68-893C5618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905435"/>
            <a:ext cx="10131425" cy="1004048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CA07-888F-BFC1-91ED-4B786A8B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62001"/>
            <a:ext cx="10131425" cy="50292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2723D-0E36-C804-783D-E27D425FD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22" y="693183"/>
            <a:ext cx="5959356" cy="540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6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3133-3E48-FE75-0AE0-C1C662A7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328B0-AB22-21E4-7A39-7B6CFFCA1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709" y="1981200"/>
            <a:ext cx="6088908" cy="2718508"/>
          </a:xfrm>
        </p:spPr>
      </p:pic>
    </p:spTree>
    <p:extLst>
      <p:ext uri="{BB962C8B-B14F-4D97-AF65-F5344CB8AC3E}">
        <p14:creationId xmlns:p14="http://schemas.microsoft.com/office/powerpoint/2010/main" val="8469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9CE5-B130-0EC8-B8B5-AA89DA3F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2962-0FCA-5EFB-BF51-FD90A8C0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3E7D1-3A5B-BAB4-EC7E-E249902F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141" y="1643430"/>
            <a:ext cx="4527177" cy="518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5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66D5-C72D-DE4C-4F33-3B7C175A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Patent Status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D239FF-BBD2-881E-D4DA-08D0C5D00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9842" y="1846263"/>
            <a:ext cx="4812641" cy="4022725"/>
          </a:xfrm>
        </p:spPr>
      </p:pic>
    </p:spTree>
    <p:extLst>
      <p:ext uri="{BB962C8B-B14F-4D97-AF65-F5344CB8AC3E}">
        <p14:creationId xmlns:p14="http://schemas.microsoft.com/office/powerpoint/2010/main" val="30477377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D354382D27EE4DBA4A21BA1DF1934E" ma:contentTypeVersion="9" ma:contentTypeDescription="Create a new document." ma:contentTypeScope="" ma:versionID="6854b9cb6ab642e362d5fd9a473abcd8">
  <xsd:schema xmlns:xsd="http://www.w3.org/2001/XMLSchema" xmlns:xs="http://www.w3.org/2001/XMLSchema" xmlns:p="http://schemas.microsoft.com/office/2006/metadata/properties" xmlns:ns3="d33eb4bd-193b-4b39-bb9e-5adedec6c79c" targetNamespace="http://schemas.microsoft.com/office/2006/metadata/properties" ma:root="true" ma:fieldsID="6f5db490764012d9c1c30fbc453ce6f3" ns3:_="">
    <xsd:import namespace="d33eb4bd-193b-4b39-bb9e-5adedec6c7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eb4bd-193b-4b39-bb9e-5adedec6c7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218C6C-65E7-4DD8-B23B-D5F2FB2EAF2F}">
  <ds:schemaRefs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d33eb4bd-193b-4b39-bb9e-5adedec6c79c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17C9D8E-1865-4DB0-9EBF-AE50B325DA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1CE0E7-B73A-40CA-B58F-5E0BDF91EA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3eb4bd-193b-4b39-bb9e-5adedec6c7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491</TotalTime>
  <Words>245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Retrospect</vt:lpstr>
      <vt:lpstr>      Project Presentation (KCS 753) E- voting system</vt:lpstr>
      <vt:lpstr>Problem Statement</vt:lpstr>
      <vt:lpstr>Objectives</vt:lpstr>
      <vt:lpstr>Technology Used </vt:lpstr>
      <vt:lpstr>Literature Survey </vt:lpstr>
      <vt:lpstr>PowerPoint Presentation</vt:lpstr>
      <vt:lpstr>PowerPoint Presentation</vt:lpstr>
      <vt:lpstr>Workflow Diagram</vt:lpstr>
      <vt:lpstr>Patent Status</vt:lpstr>
      <vt:lpstr>Research Paper Status</vt:lpstr>
      <vt:lpstr>Project Status  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Project Presentation (Title)</dc:title>
  <dc:creator>NEHA SHUKLA</dc:creator>
  <cp:lastModifiedBy>utkarsh.2024cs1153</cp:lastModifiedBy>
  <cp:revision>14</cp:revision>
  <dcterms:created xsi:type="dcterms:W3CDTF">2023-09-23T09:10:50Z</dcterms:created>
  <dcterms:modified xsi:type="dcterms:W3CDTF">2024-04-15T17:06:44Z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0x010100E0D354382D27EE4DBA4A21BA1DF1934E</vt:lpwstr>
  </property>
</Properties>
</file>