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12192000" cy="6858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EFDAHP+BlackadderITC-Regular" panose="020B0604020202020204"/>
      <p:regular r:id="rId24"/>
    </p:embeddedFont>
    <p:embeddedFont>
      <p:font typeface="FVWROL+Calibri-Light" panose="020B0604020202020204"/>
      <p:regular r:id="rId25"/>
    </p:embeddedFont>
    <p:embeddedFont>
      <p:font typeface="JBNJLO+Wingdings-Regular" panose="020B0604020202020204"/>
      <p:regular r:id="rId26"/>
    </p:embeddedFont>
    <p:embeddedFont>
      <p:font typeface="JUGWJB+VinerHandITC" panose="020B0604020202020204"/>
      <p:regular r:id="rId27"/>
    </p:embeddedFont>
    <p:embeddedFont>
      <p:font typeface="SIAIQI+Georgia" panose="020B0604020202020204"/>
      <p:regular r:id="rId28"/>
    </p:embeddedFont>
    <p:embeddedFont>
      <p:font typeface="VPLGKF+Calibri-Light,Bold" panose="020B0604020202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2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veindia.org/nonprofit/majlis-manch" TargetMode="External"/><Relationship Id="rId3" Type="http://schemas.openxmlformats.org/officeDocument/2006/relationships/hyperlink" Target="file:///C:\Users\JAI%20SINGH\Downloads\Women_Empowerment_through_English_Langua%20(1).pdf" TargetMode="External"/><Relationship Id="rId7" Type="http://schemas.openxmlformats.org/officeDocument/2006/relationships/hyperlink" Target="https://www.giveindia.org/nonprofit/actionaid-associa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iveindia.org/blog/threats-are-a-part-of-their-work-profile%25e2%2580%258a-%25e2%2580%258aat-guria/" TargetMode="External"/><Relationship Id="rId5" Type="http://schemas.openxmlformats.org/officeDocument/2006/relationships/hyperlink" Target="http://www.guriaindia.org/" TargetMode="External"/><Relationship Id="rId4" Type="http://schemas.openxmlformats.org/officeDocument/2006/relationships/hyperlink" Target="https://www.researchgate.net/publication/330508754_Women_Empowerment_The_English_Language_is_Killer_or_Contributor/link/5c44b147a6fdccd6b5bbc44a/download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613" y="3019440"/>
            <a:ext cx="3816548" cy="167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914"/>
              </a:lnSpc>
              <a:spcBef>
                <a:spcPts val="0"/>
              </a:spcBef>
              <a:spcAft>
                <a:spcPts val="0"/>
              </a:spcAft>
            </a:pPr>
            <a:r>
              <a:rPr sz="8000" spc="-305" dirty="0">
                <a:solidFill>
                  <a:srgbClr val="FFFFFF"/>
                </a:solidFill>
                <a:latin typeface="JUGWJB+VinerHandITC"/>
                <a:cs typeface="JUGWJB+VinerHandITC"/>
              </a:rPr>
              <a:t>Kanchi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612" y="4573468"/>
            <a:ext cx="3095414" cy="598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1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EFDAHP+BlackadderITC-Regular"/>
                <a:cs typeface="EFDAHP+BlackadderITC-Regular"/>
              </a:rPr>
              <a:t>Empowering women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52857" y="6478382"/>
            <a:ext cx="59193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3464" y="701229"/>
            <a:ext cx="10646379" cy="836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684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 the third section we include an NGO page in which we connected to</a:t>
            </a:r>
          </a:p>
          <a:p>
            <a:pPr marL="3429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some NGOs like Guria India, Action Aid India, and Majlis manch.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464" y="1596325"/>
            <a:ext cx="10498721" cy="1220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684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If women need any help or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want to help some other women who are</a:t>
            </a:r>
          </a:p>
          <a:p>
            <a:pPr marL="3429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currently facing some problems, they can easily find the nearest NGO</a:t>
            </a:r>
          </a:p>
          <a:p>
            <a:pPr marL="3429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 them and help themselves and others.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3464" y="2875469"/>
            <a:ext cx="10608603" cy="1220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684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Our primary purpose is that through this project we can make women</a:t>
            </a:r>
          </a:p>
          <a:p>
            <a:pPr marL="3429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more independent and confident and also they can face any problems</a:t>
            </a:r>
          </a:p>
          <a:p>
            <a:pPr marL="3429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 any situation.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13963" y="6478382"/>
            <a:ext cx="66905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800527"/>
            <a:ext cx="2490287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FVWROL+Calibri-Light"/>
                <a:cs typeface="FVWROL+Calibri-Light"/>
              </a:rPr>
              <a:t>Home page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13963" y="6478382"/>
            <a:ext cx="66905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800527"/>
            <a:ext cx="234855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FVWROL+Calibri-Light"/>
                <a:cs typeface="FVWROL+Calibri-Light"/>
              </a:rPr>
              <a:t>Login page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13963" y="6478382"/>
            <a:ext cx="66905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800527"/>
            <a:ext cx="3012003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FVWROL+Calibri-Light"/>
                <a:cs typeface="FVWROL+Calibri-Light"/>
              </a:rPr>
              <a:t>Learning page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13963" y="6478382"/>
            <a:ext cx="66905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800527"/>
            <a:ext cx="2890591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FVWROL+Calibri-Light"/>
                <a:cs typeface="FVWROL+Calibri-Light"/>
              </a:rPr>
              <a:t>Practice page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13963" y="6478382"/>
            <a:ext cx="66905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800527"/>
            <a:ext cx="2227143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FVWROL+Calibri-Light"/>
                <a:cs typeface="FVWROL+Calibri-Light"/>
              </a:rPr>
              <a:t>NGO Page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13963" y="6478382"/>
            <a:ext cx="66905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800527"/>
            <a:ext cx="2227143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FVWROL+Calibri-Light"/>
                <a:cs typeface="FVWROL+Calibri-Light"/>
              </a:rPr>
              <a:t>NGO Page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13963" y="6478382"/>
            <a:ext cx="66905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800527"/>
            <a:ext cx="2430214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FVWROL+Calibri-Light"/>
                <a:cs typeface="FVWROL+Calibri-Light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851279"/>
            <a:ext cx="10446317" cy="60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050" spc="350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5370C5"/>
                </a:solidFill>
                <a:latin typeface="Calibri"/>
                <a:cs typeface="Calibri"/>
                <a:hlinkClick r:id="rId3"/>
              </a:rPr>
              <a:t>file:///C:/Users/JAI%20SINGH/Downloads/Women_Empowerment_through_English_Langua%20(</a:t>
            </a:r>
          </a:p>
          <a:p>
            <a:pPr marL="228600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sz="2000" u="sng" dirty="0">
                <a:solidFill>
                  <a:srgbClr val="5370C5"/>
                </a:solidFill>
                <a:latin typeface="Calibri"/>
                <a:cs typeface="Calibri"/>
                <a:hlinkClick r:id="rId3"/>
              </a:rPr>
              <a:t>1).pdf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2526919"/>
            <a:ext cx="10376919" cy="60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050" spc="350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5370C5"/>
                </a:solidFill>
                <a:latin typeface="Calibri"/>
                <a:cs typeface="Calibri"/>
                <a:hlinkClick r:id="rId4"/>
              </a:rPr>
              <a:t>https://www.researchgate.net/publication/330508754_Women_Empowerment_The_English_La</a:t>
            </a:r>
          </a:p>
          <a:p>
            <a:pPr marL="228600" marR="0">
              <a:lnSpc>
                <a:spcPts val="2000"/>
              </a:lnSpc>
              <a:spcBef>
                <a:spcPts val="109"/>
              </a:spcBef>
              <a:spcAft>
                <a:spcPts val="0"/>
              </a:spcAft>
            </a:pPr>
            <a:r>
              <a:rPr sz="2000" u="sng" dirty="0">
                <a:solidFill>
                  <a:srgbClr val="5370C5"/>
                </a:solidFill>
                <a:latin typeface="Calibri"/>
                <a:cs typeface="Calibri"/>
                <a:hlinkClick r:id="rId4"/>
              </a:rPr>
              <a:t>nguage_is_Killer_or_Contributor/link/5c44b147a6fdccd6b5bbc44a/download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3202559"/>
            <a:ext cx="3275896" cy="3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050" spc="800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5370C5"/>
                </a:solidFill>
                <a:latin typeface="Calibri"/>
                <a:cs typeface="Calibri"/>
                <a:hlinkClick r:id="rId5"/>
              </a:rPr>
              <a:t>http://www.guriaindia.org/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40" y="3603879"/>
            <a:ext cx="9207793" cy="60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050" spc="350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5370C5"/>
                </a:solidFill>
                <a:latin typeface="Calibri"/>
                <a:cs typeface="Calibri"/>
                <a:hlinkClick r:id="rId6"/>
              </a:rPr>
              <a:t>https://www.giveindia.org/blog/threats-are-a-part-of-their-work-profile%e2%80%8a-</a:t>
            </a:r>
          </a:p>
          <a:p>
            <a:pPr marL="228600" marR="0">
              <a:lnSpc>
                <a:spcPts val="2000"/>
              </a:lnSpc>
              <a:spcBef>
                <a:spcPts val="109"/>
              </a:spcBef>
              <a:spcAft>
                <a:spcPts val="0"/>
              </a:spcAft>
            </a:pPr>
            <a:r>
              <a:rPr sz="2000" u="sng" dirty="0">
                <a:solidFill>
                  <a:srgbClr val="5370C5"/>
                </a:solidFill>
                <a:latin typeface="Calibri"/>
                <a:cs typeface="Calibri"/>
                <a:hlinkClick r:id="rId6"/>
              </a:rPr>
              <a:t>%e2%80%8aat-guria/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40" y="4279519"/>
            <a:ext cx="6471509" cy="73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050" spc="350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5370C5"/>
                </a:solidFill>
                <a:latin typeface="Calibri"/>
                <a:cs typeface="Calibri"/>
                <a:hlinkClick r:id="rId7"/>
              </a:rPr>
              <a:t>https://www.giveindia.org/nonprofit/actionaid-association</a:t>
            </a:r>
          </a:p>
          <a:p>
            <a:pPr marL="0" marR="0">
              <a:lnSpc>
                <a:spcPts val="2275"/>
              </a:lnSpc>
              <a:spcBef>
                <a:spcPts val="817"/>
              </a:spcBef>
              <a:spcAft>
                <a:spcPts val="0"/>
              </a:spcAft>
            </a:pPr>
            <a:r>
              <a:rPr sz="20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050" spc="350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5370C5"/>
                </a:solidFill>
                <a:latin typeface="Calibri"/>
                <a:cs typeface="Calibri"/>
                <a:hlinkClick r:id="rId8"/>
              </a:rPr>
              <a:t>https://www.giveindia.org/nonprofit/majlis-manch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13963" y="6478382"/>
            <a:ext cx="66905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95603" y="2121907"/>
            <a:ext cx="2378124" cy="1720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</a:pPr>
            <a:r>
              <a:rPr sz="7200" spc="-153" dirty="0">
                <a:solidFill>
                  <a:srgbClr val="FFFFFF"/>
                </a:solidFill>
                <a:latin typeface="FVWROL+Calibri-Light"/>
                <a:cs typeface="FVWROL+Calibri-Light"/>
              </a:rPr>
              <a:t>Thank</a:t>
            </a:r>
          </a:p>
          <a:p>
            <a:pPr marL="0" marR="0">
              <a:lnSpc>
                <a:spcPts val="6048"/>
              </a:lnSpc>
              <a:spcBef>
                <a:spcPts val="0"/>
              </a:spcBef>
              <a:spcAft>
                <a:spcPts val="0"/>
              </a:spcAft>
            </a:pPr>
            <a:r>
              <a:rPr sz="7200" spc="-154" dirty="0">
                <a:solidFill>
                  <a:srgbClr val="FFFFFF"/>
                </a:solidFill>
                <a:latin typeface="FVWROL+Calibri-Light"/>
                <a:cs typeface="FVWROL+Calibri-Light"/>
              </a:rPr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9974" y="3521922"/>
            <a:ext cx="923478" cy="1052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991"/>
              </a:lnSpc>
              <a:spcBef>
                <a:spcPts val="0"/>
              </a:spcBef>
              <a:spcAft>
                <a:spcPts val="0"/>
              </a:spcAft>
            </a:pPr>
            <a:r>
              <a:rPr sz="7200" dirty="0">
                <a:solidFill>
                  <a:srgbClr val="FFFFFF"/>
                </a:solidFill>
                <a:latin typeface="JBNJLO+Wingdings-Regular"/>
                <a:cs typeface="JBNJLO+Wingdings-Regular"/>
              </a:rPr>
              <a:t>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13963" y="6478382"/>
            <a:ext cx="66905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262626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62626"/>
                </a:solidFill>
                <a:latin typeface="Calibri"/>
                <a:cs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8947" y="1612587"/>
            <a:ext cx="3002632" cy="1807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9738" marR="0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5200" spc="-152" dirty="0">
                <a:solidFill>
                  <a:srgbClr val="FFFFFF"/>
                </a:solidFill>
                <a:latin typeface="FVWROL+Calibri-Light"/>
                <a:cs typeface="FVWROL+Calibri-Light"/>
              </a:rPr>
              <a:t>Azure</a:t>
            </a:r>
          </a:p>
          <a:p>
            <a:pPr marL="425896" marR="0">
              <a:lnSpc>
                <a:spcPts val="4367"/>
              </a:lnSpc>
              <a:spcBef>
                <a:spcPts val="0"/>
              </a:spcBef>
              <a:spcAft>
                <a:spcPts val="0"/>
              </a:spcAft>
            </a:pPr>
            <a:r>
              <a:rPr sz="5200" spc="-151" dirty="0">
                <a:solidFill>
                  <a:srgbClr val="FFFFFF"/>
                </a:solidFill>
                <a:latin typeface="FVWROL+Calibri-Light"/>
                <a:cs typeface="FVWROL+Calibri-Light"/>
              </a:rPr>
              <a:t>women’s</a:t>
            </a:r>
          </a:p>
          <a:p>
            <a:pPr marL="0" marR="0">
              <a:lnSpc>
                <a:spcPts val="4367"/>
              </a:lnSpc>
              <a:spcBef>
                <a:spcPts val="0"/>
              </a:spcBef>
              <a:spcAft>
                <a:spcPts val="0"/>
              </a:spcAft>
            </a:pPr>
            <a:r>
              <a:rPr sz="5200" spc="-152" dirty="0">
                <a:solidFill>
                  <a:srgbClr val="FFFFFF"/>
                </a:solidFill>
                <a:latin typeface="FVWROL+Calibri-Light"/>
                <a:cs typeface="FVWROL+Calibri-Light"/>
              </a:rPr>
              <a:t>Hackathon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8079" y="3850795"/>
            <a:ext cx="2368971" cy="12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199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-151" dirty="0">
                <a:solidFill>
                  <a:srgbClr val="FFFFFF"/>
                </a:solidFill>
                <a:latin typeface="FVWROL+Calibri-Light"/>
                <a:cs typeface="FVWROL+Calibri-Light"/>
              </a:rPr>
              <a:t>hosted</a:t>
            </a:r>
            <a:r>
              <a:rPr sz="3600" spc="-150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3600" spc="-151" dirty="0">
                <a:solidFill>
                  <a:srgbClr val="FFFFFF"/>
                </a:solidFill>
                <a:latin typeface="FVWROL+Calibri-Light"/>
                <a:cs typeface="FVWROL+Calibri-Light"/>
              </a:rPr>
              <a:t>by</a:t>
            </a:r>
          </a:p>
          <a:p>
            <a:pPr marL="404093" marR="0">
              <a:lnSpc>
                <a:spcPts val="3023"/>
              </a:lnSpc>
              <a:spcBef>
                <a:spcPts val="0"/>
              </a:spcBef>
              <a:spcAft>
                <a:spcPts val="0"/>
              </a:spcAft>
            </a:pPr>
            <a:r>
              <a:rPr sz="3600" spc="-151" dirty="0">
                <a:solidFill>
                  <a:srgbClr val="FFFFFF"/>
                </a:solidFill>
                <a:latin typeface="FVWROL+Calibri-Light"/>
                <a:cs typeface="FVWROL+Calibri-Light"/>
              </a:rPr>
              <a:t>Microsoft</a:t>
            </a:r>
          </a:p>
          <a:p>
            <a:pPr marL="0" marR="0">
              <a:lnSpc>
                <a:spcPts val="3023"/>
              </a:lnSpc>
              <a:spcBef>
                <a:spcPts val="0"/>
              </a:spcBef>
              <a:spcAft>
                <a:spcPts val="0"/>
              </a:spcAft>
            </a:pPr>
            <a:r>
              <a:rPr sz="3600" spc="-151" dirty="0">
                <a:solidFill>
                  <a:srgbClr val="FFFFFF"/>
                </a:solidFill>
                <a:latin typeface="FVWROL+Calibri-Light"/>
                <a:cs typeface="FVWROL+Calibri-Light"/>
              </a:rPr>
              <a:t>Corporation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52857" y="6478382"/>
            <a:ext cx="59193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800527"/>
            <a:ext cx="3187942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FVWROL+Calibri-Light"/>
                <a:cs typeface="FVWROL+Calibri-Light"/>
              </a:rPr>
              <a:t>Project-</a:t>
            </a:r>
            <a:r>
              <a:rPr sz="4000" spc="-247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4000" dirty="0">
                <a:solidFill>
                  <a:srgbClr val="FFFFFF"/>
                </a:solidFill>
                <a:latin typeface="VPLGKF+Calibri-Light,Bold"/>
                <a:cs typeface="VPLGKF+Calibri-Light,Bold"/>
              </a:rPr>
              <a:t>Kanchi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922977"/>
            <a:ext cx="4575384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By Team </a:t>
            </a:r>
            <a:r>
              <a:rPr sz="4400" spc="59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Blue Bird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30440" y="2763087"/>
            <a:ext cx="2582776" cy="1452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Team members :</a:t>
            </a:r>
          </a:p>
          <a:p>
            <a:pPr marL="108815" marR="0">
              <a:lnSpc>
                <a:spcPts val="2800"/>
              </a:lnSpc>
              <a:spcBef>
                <a:spcPts val="1509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Pragati Tomar</a:t>
            </a:r>
          </a:p>
          <a:p>
            <a:pPr marL="108815" marR="0">
              <a:lnSpc>
                <a:spcPts val="2800"/>
              </a:lnSpc>
              <a:spcBef>
                <a:spcPts val="1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Palak Singh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39255" y="4332442"/>
            <a:ext cx="174388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Ragini Rani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52857" y="6478382"/>
            <a:ext cx="59193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800527"/>
            <a:ext cx="396240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FVWROL+Calibri-Light"/>
                <a:cs typeface="FVWROL+Calibri-Light"/>
              </a:rPr>
              <a:t>Acknowledgement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845536"/>
            <a:ext cx="10493285" cy="1988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-216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We</a:t>
            </a:r>
            <a:r>
              <a:rPr sz="2800" spc="1015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would</a:t>
            </a:r>
            <a:r>
              <a:rPr sz="2800" spc="1089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like</a:t>
            </a:r>
            <a:r>
              <a:rPr sz="2800" spc="1022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to</a:t>
            </a:r>
            <a:r>
              <a:rPr sz="2800" spc="1097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express</a:t>
            </a:r>
            <a:r>
              <a:rPr sz="2800" spc="1053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our</a:t>
            </a:r>
            <a:r>
              <a:rPr sz="2800" spc="1113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gratitude</a:t>
            </a:r>
            <a:r>
              <a:rPr sz="2800" spc="1017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to</a:t>
            </a:r>
            <a:r>
              <a:rPr sz="2800" spc="1097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Microsoft</a:t>
            </a:r>
            <a:r>
              <a:rPr sz="2800" spc="1010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Azure</a:t>
            </a:r>
            <a:r>
              <a:rPr sz="2800" spc="1059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for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conducting</a:t>
            </a:r>
            <a:r>
              <a:rPr sz="2800" spc="89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this</a:t>
            </a:r>
            <a:r>
              <a:rPr sz="2800" spc="154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amazing</a:t>
            </a:r>
            <a:r>
              <a:rPr sz="2800" spc="134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hackathon.</a:t>
            </a:r>
            <a:r>
              <a:rPr sz="2800" spc="67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We</a:t>
            </a:r>
            <a:r>
              <a:rPr sz="2800" spc="50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also</a:t>
            </a:r>
            <a:r>
              <a:rPr sz="2800" spc="151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feel</a:t>
            </a:r>
            <a:r>
              <a:rPr sz="2800" spc="74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thankful</a:t>
            </a:r>
            <a:r>
              <a:rPr sz="2800" spc="147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and</a:t>
            </a:r>
            <a:r>
              <a:rPr sz="2800" spc="138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express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our</a:t>
            </a:r>
            <a:r>
              <a:rPr sz="2800" spc="901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kind</a:t>
            </a:r>
            <a:r>
              <a:rPr sz="2800" spc="897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gratitude</a:t>
            </a:r>
            <a:r>
              <a:rPr sz="2800" spc="805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towards</a:t>
            </a:r>
            <a:r>
              <a:rPr sz="2800" spc="802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online</a:t>
            </a:r>
            <a:r>
              <a:rPr sz="2800" spc="897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tutorials</a:t>
            </a:r>
            <a:r>
              <a:rPr sz="2800" spc="882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which</a:t>
            </a:r>
            <a:r>
              <a:rPr sz="2800" spc="897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provide</a:t>
            </a:r>
            <a:r>
              <a:rPr sz="2800" spc="840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lots</a:t>
            </a:r>
            <a:r>
              <a:rPr sz="2800" spc="914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of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knowledge</a:t>
            </a:r>
            <a:r>
              <a:rPr sz="2800" spc="342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and</a:t>
            </a:r>
            <a:r>
              <a:rPr sz="2800" spc="347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content</a:t>
            </a:r>
            <a:r>
              <a:rPr sz="2800" spc="258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for</a:t>
            </a:r>
            <a:r>
              <a:rPr sz="2800" spc="294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making</a:t>
            </a:r>
            <a:r>
              <a:rPr sz="2800" spc="350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this</a:t>
            </a:r>
            <a:r>
              <a:rPr sz="2800" spc="363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project</a:t>
            </a:r>
            <a:r>
              <a:rPr sz="2800" spc="319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successful.</a:t>
            </a:r>
            <a:r>
              <a:rPr sz="2800" spc="346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We</a:t>
            </a:r>
            <a:r>
              <a:rPr sz="2800" spc="258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thank</a:t>
            </a:r>
          </a:p>
          <a:p>
            <a:pPr marL="228600" marR="0">
              <a:lnSpc>
                <a:spcPts val="2800"/>
              </a:lnSpc>
              <a:spcBef>
                <a:spcPts val="27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all our team members for their positive support and great teamwork.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3892776"/>
            <a:ext cx="10484536" cy="160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-216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We</a:t>
            </a:r>
            <a:r>
              <a:rPr sz="2800" spc="-80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are</a:t>
            </a:r>
            <a:r>
              <a:rPr sz="2800" spc="-21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thankful</a:t>
            </a:r>
            <a:r>
              <a:rPr sz="2800" spc="15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to our</a:t>
            </a:r>
            <a:r>
              <a:rPr sz="2800" spc="17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college</a:t>
            </a:r>
            <a:r>
              <a:rPr sz="2800" spc="-23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staff</a:t>
            </a:r>
            <a:r>
              <a:rPr sz="2800" spc="-122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for</a:t>
            </a:r>
            <a:r>
              <a:rPr sz="2800" spc="-44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giving</a:t>
            </a:r>
            <a:r>
              <a:rPr sz="2800" spc="20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us</a:t>
            </a:r>
            <a:r>
              <a:rPr sz="2800" spc="20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information</a:t>
            </a:r>
            <a:r>
              <a:rPr sz="2800" spc="-115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about</a:t>
            </a:r>
            <a:r>
              <a:rPr sz="2800" spc="18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this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opportunity.</a:t>
            </a:r>
            <a:r>
              <a:rPr sz="2800" spc="451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We</a:t>
            </a:r>
            <a:r>
              <a:rPr sz="2800" spc="532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believe</a:t>
            </a:r>
            <a:r>
              <a:rPr sz="2800" spc="600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we</a:t>
            </a:r>
            <a:r>
              <a:rPr sz="2800" spc="615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will</a:t>
            </a:r>
            <a:r>
              <a:rPr sz="2800" spc="626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enroll</a:t>
            </a:r>
            <a:r>
              <a:rPr sz="2800" spc="571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in</a:t>
            </a:r>
            <a:r>
              <a:rPr sz="2800" spc="623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more</a:t>
            </a:r>
            <a:r>
              <a:rPr sz="2800" spc="594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such</a:t>
            </a:r>
            <a:r>
              <a:rPr sz="2800" spc="626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events</a:t>
            </a:r>
            <a:r>
              <a:rPr sz="2800" spc="586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in</a:t>
            </a:r>
            <a:r>
              <a:rPr sz="2800" spc="623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the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coming</a:t>
            </a:r>
            <a:r>
              <a:rPr sz="2800" spc="148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future.</a:t>
            </a:r>
            <a:r>
              <a:rPr sz="2800" spc="151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We</a:t>
            </a:r>
            <a:r>
              <a:rPr sz="2800" spc="83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ensure</a:t>
            </a:r>
            <a:r>
              <a:rPr sz="2800" spc="150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that</a:t>
            </a:r>
            <a:r>
              <a:rPr sz="2800" spc="161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this</a:t>
            </a:r>
            <a:r>
              <a:rPr sz="2800" spc="187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project</a:t>
            </a:r>
            <a:r>
              <a:rPr sz="2800" spc="144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was</a:t>
            </a:r>
            <a:r>
              <a:rPr sz="2800" spc="159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done</a:t>
            </a:r>
            <a:r>
              <a:rPr sz="2800" spc="184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by</a:t>
            </a:r>
            <a:r>
              <a:rPr sz="2800" spc="169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us</a:t>
            </a:r>
            <a:r>
              <a:rPr sz="2800" spc="185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and</a:t>
            </a:r>
            <a:r>
              <a:rPr sz="2800" spc="172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is</a:t>
            </a:r>
            <a:r>
              <a:rPr sz="2800" spc="185" dirty="0">
                <a:solidFill>
                  <a:srgbClr val="FFFFFF"/>
                </a:solidFill>
                <a:latin typeface="FVWROL+Calibri-Light"/>
                <a:cs typeface="FVWROL+Calibri-Light"/>
              </a:rPr>
              <a:t> 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not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copied.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52857" y="6478382"/>
            <a:ext cx="59193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13349" y="693267"/>
            <a:ext cx="6514172" cy="160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-216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Women are an underrepresented group in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 STEM field. Only 20% of tech jobs are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being held by women. And 84% women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feel upskilling is key to unlocking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813564"/>
            <a:ext cx="2290067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FVWROL+Calibri-Light"/>
                <a:cs typeface="FVWROL+Calibri-Light"/>
              </a:rPr>
              <a:t>Problem</a:t>
            </a:r>
          </a:p>
          <a:p>
            <a:pPr marL="0" marR="0">
              <a:lnSpc>
                <a:spcPts val="4000"/>
              </a:lnSpc>
              <a:spcBef>
                <a:spcPts val="80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FVWROL+Calibri-Light"/>
                <a:cs typeface="FVWROL+Calibri-Light"/>
              </a:rPr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41949" y="2288125"/>
            <a:ext cx="6118083" cy="3466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leadership opportunities in tech. 55% of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women express that enrolling in relevant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upskilling courses and programs staying</a:t>
            </a:r>
          </a:p>
          <a:p>
            <a:pPr marL="0" marR="0">
              <a:lnSpc>
                <a:spcPts val="2800"/>
              </a:lnSpc>
              <a:spcBef>
                <a:spcPts val="27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abreast with new-age technologies,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building a diverse skill set as well as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actively seeking new projects are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important at an individual level to</a:t>
            </a:r>
          </a:p>
          <a:p>
            <a:pPr marL="0" marR="0">
              <a:lnSpc>
                <a:spcPts val="2800"/>
              </a:lnSpc>
              <a:spcBef>
                <a:spcPts val="27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holistically develop and avail a leadership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role in the tech industry.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52857" y="6478382"/>
            <a:ext cx="59193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13349" y="693267"/>
            <a:ext cx="6401649" cy="2372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-216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 rural areas most women get married at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very young age due to this reason they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have to leave their education due to lack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 money, support, and social pressure</a:t>
            </a:r>
          </a:p>
          <a:p>
            <a:pPr marL="228600" marR="0">
              <a:lnSpc>
                <a:spcPts val="2800"/>
              </a:lnSpc>
              <a:spcBef>
                <a:spcPts val="27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even though they don’t know their basic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rights.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813565"/>
            <a:ext cx="103048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FVWROL+Calibri-Light"/>
                <a:cs typeface="FVWROL+Calibri-Light"/>
              </a:rPr>
              <a:t>Idea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3349" y="3124555"/>
            <a:ext cx="6445601" cy="1220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-216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Our idea is to make a website in which we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teach the English language from basic to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advanced to rural women.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3349" y="4403699"/>
            <a:ext cx="6023088" cy="1604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415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 we know that English is a global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language and in our society, if a person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knows English then he/she will feel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confident.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52857" y="6478382"/>
            <a:ext cx="59193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7958" y="607076"/>
            <a:ext cx="103048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FVWROL+Calibri-Light"/>
                <a:cs typeface="FVWROL+Calibri-Light"/>
              </a:rPr>
              <a:t>Idea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958" y="1364617"/>
            <a:ext cx="10880643" cy="452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-216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So on our website we collaborate with some volunteers who will provide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6558" y="1807331"/>
            <a:ext cx="10337365" cy="777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sz="2800" spc="63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English classes to women which is beneficial in their day-to-day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life.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7958" y="2643761"/>
            <a:ext cx="10901677" cy="836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-216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 also included a practice session in which we include some interesting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games through which they can learn through entertainment.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7958" y="3538857"/>
            <a:ext cx="10279542" cy="836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-216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Through education, we are improving the livelihood opportunities of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rural women by providing English training.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7958" y="4433953"/>
            <a:ext cx="10468799" cy="452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-216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 are also connecting NGOs to our websites through which they can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6558" y="4876667"/>
            <a:ext cx="6311056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seek help for any problem they are having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552857" y="6478382"/>
            <a:ext cx="59193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813564"/>
            <a:ext cx="2958903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FVWROL+Calibri-Light"/>
                <a:cs typeface="FVWROL+Calibri-Light"/>
              </a:rPr>
              <a:t>About 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233" y="1973028"/>
            <a:ext cx="10690059" cy="1221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-216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SIAIQI+Georgia"/>
                <a:cs typeface="SIAIQI+Georgia"/>
              </a:rPr>
              <a:t>ꢀ</a:t>
            </a: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A woman is entitled to live in dignity and freedom. Empowering women</a:t>
            </a:r>
          </a:p>
          <a:p>
            <a:pPr marL="2286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is also an indispensable tool for advancing development and reducing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FVWROL+Calibri-Light"/>
                <a:cs typeface="FVWROL+Calibri-Light"/>
              </a:rPr>
              <a:t>poverty so our project is about Women’s empowerment.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6233" y="3252888"/>
            <a:ext cx="10402716" cy="836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-216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Our website consists of three sections first is the learning section, the</a:t>
            </a:r>
          </a:p>
          <a:p>
            <a:pPr marL="2286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second is practice section and the third one is the NGO section.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52857" y="6478382"/>
            <a:ext cx="59193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1393" y="611582"/>
            <a:ext cx="10797207" cy="452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684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 the learning section we include three levels: level 1, level 2, and level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4293" y="1054296"/>
            <a:ext cx="422399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1393" y="1506678"/>
            <a:ext cx="10792548" cy="836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684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 Level one we include some basic English words which they can use in</a:t>
            </a:r>
          </a:p>
          <a:p>
            <a:pPr marL="3429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their day-to-day life.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1393" y="2401774"/>
            <a:ext cx="10404588" cy="836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1315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 Level two we teach some basic sentences through which they can</a:t>
            </a:r>
          </a:p>
          <a:p>
            <a:pPr marL="3429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easily communicate.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1393" y="3296870"/>
            <a:ext cx="10631616" cy="836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684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 Level three we teach professional level English which will help them</a:t>
            </a:r>
          </a:p>
          <a:p>
            <a:pPr marL="3429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 their jobs.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1393" y="4191966"/>
            <a:ext cx="10411719" cy="836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17B2D1"/>
                </a:solidFill>
                <a:latin typeface="JBNJLO+Wingdings-Regular"/>
                <a:cs typeface="JBNJLO+Wingdings-Regular"/>
              </a:rPr>
              <a:t>§</a:t>
            </a:r>
            <a:r>
              <a:rPr sz="2850" spc="1315" dirty="0">
                <a:solidFill>
                  <a:srgbClr val="17B2D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 Second one is practice sessions in which we include some</a:t>
            </a:r>
          </a:p>
          <a:p>
            <a:pPr marL="3429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interesting games which will also give entertainment to our learners.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52857" y="6478382"/>
            <a:ext cx="59193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818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FVWROL+Calibri-Light</vt:lpstr>
      <vt:lpstr>JUGWJB+VinerHandITC</vt:lpstr>
      <vt:lpstr>VPLGKF+Calibri-Light,Bold</vt:lpstr>
      <vt:lpstr>EFDAHP+BlackadderITC-Regular</vt:lpstr>
      <vt:lpstr>SIAIQI+Georgia</vt:lpstr>
      <vt:lpstr>Calibri</vt:lpstr>
      <vt:lpstr>JBNJLO+Wingdings-Regular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Pragati</cp:lastModifiedBy>
  <cp:revision>3</cp:revision>
  <dcterms:modified xsi:type="dcterms:W3CDTF">2022-06-18T18:11:04Z</dcterms:modified>
</cp:coreProperties>
</file>