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12e23691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12e2369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12e236915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12e2369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55650" y="845650"/>
            <a:ext cx="8432700" cy="3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Task Overview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Task 4 – Sales &amp; Financial Dashboard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2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 this task, I created an interactive business dashboard using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Power BI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, leveraging the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Kaggle - Global Superstore dataset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objective was to provide key insights into sales and profit performance to support better business decisions.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680100" y="427350"/>
            <a:ext cx="7783800" cy="57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Dataset &amp; Tools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Dataset &amp; Tools Used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Global Superstore (Kaggle)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🔹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Timeframe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~2015–2018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🔹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Fields Used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Order Date, Region, Category, Sales, Profit, Segment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🔹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Tool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Power BI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🔹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Data modeling, DAX measures, time-series analysis, slicers, KPIs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29075" y="381575"/>
            <a:ext cx="7783800" cy="57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Dashboard Highlights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Key Features of the Dashboard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✅ KPIs: Total Sales, Total Profit, Profit Ratio, YoY Growth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✅ Time-Series Visuals: Sales &amp; Profit trends over time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✅ Filters: Slicers by Region, Category, Segment, and Date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✅ Cards: Highlighting major metrics for quick insights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✅ Visual Consistency: Unified color theme &amp; layout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83" name="Google Shape;83;p16" title="Dashboard view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25" y="1902750"/>
            <a:ext cx="7753399" cy="31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Gained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79825" y="1919075"/>
            <a:ext cx="857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Region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West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 led in total sales and profit across all years.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Profitable Category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category had the highest overall profit margin.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Trend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steady YoY growth was observed from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2015 to 2017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peak sales during Q4 each year.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Underperforming Segment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segment showed high sales volume but lower profit margins compared to Corporate and Home Office.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Regional Gap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South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 had consistently lower profits despite decent sales, indicating possible cost or pricing issues.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