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B8045C-F813-4EC5-92A9-1AFDFC474E0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F14B120-FA42-4018-BB5F-F548CE73F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FSWD ii ASSIGNMENT-1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SUBMITTED  TO – KULANSHU SIR </a:t>
            </a:r>
          </a:p>
          <a:p>
            <a:r>
              <a:rPr lang="en-US" smtClean="0"/>
              <a:t>SUBMIT BY – DIVYA [22105012]</a:t>
            </a:r>
          </a:p>
          <a:p>
            <a:endParaRPr lang="en-US" smtClean="0"/>
          </a:p>
          <a:p>
            <a:r>
              <a:rPr lang="en-US" smtClean="0"/>
              <a:t>TOPIC – NODE JS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ALL THREE WORKS TOGETHER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INCOMING  REQUEST-  A  client sends a request to a node </a:t>
            </a:r>
            <a:r>
              <a:rPr lang="en-US" sz="2000" dirty="0" err="1" smtClean="0"/>
              <a:t>js</a:t>
            </a:r>
            <a:r>
              <a:rPr lang="en-US" sz="2000" dirty="0" smtClean="0"/>
              <a:t> server .</a:t>
            </a:r>
          </a:p>
          <a:p>
            <a:r>
              <a:rPr lang="en-US" sz="2000" dirty="0" smtClean="0"/>
              <a:t>EVENT LOOP-  The event loop receives the request and adds  it to the event queue.</a:t>
            </a:r>
          </a:p>
          <a:p>
            <a:r>
              <a:rPr lang="en-US" sz="2000" dirty="0" smtClean="0"/>
              <a:t>Asynchronous  operation – If the request involves an asynchronous operation [ like reading a file from the desk], node </a:t>
            </a:r>
            <a:r>
              <a:rPr lang="en-US" sz="2000" dirty="0" err="1" smtClean="0"/>
              <a:t>js</a:t>
            </a:r>
            <a:r>
              <a:rPr lang="en-US" sz="2000" dirty="0" smtClean="0"/>
              <a:t> delegates the operation to the operating system and continues  processing other events in the event loop .</a:t>
            </a:r>
          </a:p>
          <a:p>
            <a:r>
              <a:rPr lang="en-US" sz="2000" dirty="0" smtClean="0"/>
              <a:t>Callback queue : when the asynchronous operation completes, its callback function added to the callback queue.</a:t>
            </a:r>
          </a:p>
          <a:p>
            <a:r>
              <a:rPr lang="en-US" sz="2000" dirty="0" smtClean="0"/>
              <a:t>Event loop processing – the event loop eventually processes the callback queue and execute the callback function . The callback function can then handle the result of the asynchronous  operation and send the response to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34454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WHAT IS NODE JS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NODE JS  ARCHITECTURE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SINGLE THREADED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DRIVEN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 NODE JS IS ASYNCHRONOUS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6712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35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is an open-source, cross-platform JavaScript runtime environment that executes JavaScript code outside of a web browser.</a:t>
            </a:r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Built On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the V8 JavaScript engine developed by Google for Chrome, which compiles JavaScript to machine code for faster execution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ARCHITECTURE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488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Asynchronous and Event-Driven</a:t>
            </a:r>
            <a:r>
              <a:rPr lang="en-US" dirty="0" smtClean="0"/>
              <a:t>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Node.js handles multiple operations concurrently without blocking the execution of code. This makes it highly efficient for I/O-intensive tasks.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Non-Blocking I/O</a:t>
            </a:r>
            <a:r>
              <a:rPr lang="en-US" dirty="0" smtClean="0"/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processes requests asynchronously, allowing applications to handle numerous tasks simultaneously, improving performance and scalability.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Single Programming Language</a:t>
            </a:r>
            <a:r>
              <a:rPr lang="en-US" dirty="0" smtClean="0"/>
              <a:t>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Developers can write both client-side and server-side code in JavaScript, streamlining development and enhancing productivity.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npm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(Node Package Manager)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Comes with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 rich ecosystem of libraries and modules, making it easy to add functionality and manage dependencies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FEATURE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Mechanism</a:t>
            </a:r>
            <a:r>
              <a:rPr lang="en-US" dirty="0" smtClean="0"/>
              <a:t>: Node.js uses an event loop to continuously check for and handle events. It processes these events by executing their associated callbacks.</a:t>
            </a:r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Non-Blocking</a:t>
            </a:r>
            <a:r>
              <a:rPr lang="en-US" dirty="0" smtClean="0"/>
              <a:t>: While waiting for tasks like file reads or network requests to complete, Node.js continues running other code without waiting.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Single Threaded Event Loop</a:t>
            </a:r>
            <a:r>
              <a:rPr lang="en-US" dirty="0" smtClean="0"/>
              <a:t>: Node.js operates on a single main thread that handles the execution of code, including managing the event loop.</a:t>
            </a:r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 Execution</a:t>
            </a:r>
            <a:r>
              <a:rPr lang="en-US" dirty="0" smtClean="0"/>
              <a:t>: All JavaScript code in Node.js runs on this single thread, which simplifies development and avoids issues related to multi-threading, such as race conditions.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NODE JS IS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 programming allows tasks to be executed independently of the main thread. This means the system can continue performing other tasks while waiting for long-running operations (like file reads or network requests) to complete.</a:t>
            </a:r>
          </a:p>
          <a:p>
            <a:r>
              <a:rPr lang="en-US" dirty="0" smtClean="0"/>
              <a:t>handle tasks in a non-blocking manner, which allows it to perform multiple operations simultaneously without waiting for each one to complete before starting the next.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</TotalTime>
  <Words>490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FSWD ii ASSIGNMENT-1</vt:lpstr>
      <vt:lpstr>CONTENT</vt:lpstr>
      <vt:lpstr>  </vt:lpstr>
      <vt:lpstr>INTRODUCTION</vt:lpstr>
      <vt:lpstr>NODE JS ARCHITECTURE </vt:lpstr>
      <vt:lpstr>FEATURES </vt:lpstr>
      <vt:lpstr>EVENT DRIVEN FEATURE </vt:lpstr>
      <vt:lpstr>SINGLE THREADED</vt:lpstr>
      <vt:lpstr>HOW NODE JS IS ASYNCHRONOUS</vt:lpstr>
      <vt:lpstr>HOW ALL THREE WORKS TOGETHER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FSWD ii ASSIGNMENT-1</dc:title>
  <dc:creator>hp</dc:creator>
  <cp:lastModifiedBy>hp</cp:lastModifiedBy>
  <cp:revision>9</cp:revision>
  <dcterms:created xsi:type="dcterms:W3CDTF">2024-09-15T06:13:09Z</dcterms:created>
  <dcterms:modified xsi:type="dcterms:W3CDTF">2024-11-01T10:39:04Z</dcterms:modified>
</cp:coreProperties>
</file>