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6"/>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1" r:id="rId22"/>
    <p:sldId id="382" r:id="rId23"/>
    <p:sldId id="318" r:id="rId24"/>
    <p:sldId id="383" r:id="rId25"/>
    <p:sldId id="313" r:id="rId26"/>
    <p:sldId id="319" r:id="rId27"/>
    <p:sldId id="321" r:id="rId28"/>
    <p:sldId id="324" r:id="rId29"/>
    <p:sldId id="376" r:id="rId30"/>
    <p:sldId id="282" r:id="rId31"/>
    <p:sldId id="384" r:id="rId32"/>
    <p:sldId id="350" r:id="rId33"/>
    <p:sldId id="370"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8" d="100"/>
          <a:sy n="68" d="100"/>
        </p:scale>
        <p:origin x="77" y="37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err="1">
                <a:effectLst/>
                <a:latin typeface="Arial Black" panose="020B0A04020102020204" pitchFamily="34" charset="0"/>
              </a:rPr>
              <a:t>SPam</a:t>
            </a:r>
            <a:r>
              <a:rPr lang="en-IN" sz="3200" b="1" i="0" dirty="0">
                <a:effectLst/>
                <a:latin typeface="Arial Black" panose="020B0A04020102020204" pitchFamily="34" charset="0"/>
              </a:rPr>
              <a:t> Detection Classifier project</a:t>
            </a:r>
            <a:endParaRPr lang="en-IN" sz="3200" dirty="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77" y="2649071"/>
            <a:ext cx="5555036" cy="263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 name="Picture 1">
            <a:extLst>
              <a:ext uri="{FF2B5EF4-FFF2-40B4-BE49-F238E27FC236}">
                <a16:creationId xmlns:a16="http://schemas.microsoft.com/office/drawing/2014/main"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5" name="Picture 4">
            <a:extLst>
              <a:ext uri="{FF2B5EF4-FFF2-40B4-BE49-F238E27FC236}">
                <a16:creationId xmlns:a16="http://schemas.microsoft.com/office/drawing/2014/main"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a16="http://schemas.microsoft.com/office/drawing/2014/main"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texts. It uses a binary type of classification containing the labels such as ‘ham’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863D175A-227C-966D-83D1-71D1D1FCEEA2}"/>
              </a:ext>
            </a:extLst>
          </p:cNvPr>
          <p:cNvPicPr>
            <a:picLocks noChangeAspect="1"/>
          </p:cNvPicPr>
          <p:nvPr/>
        </p:nvPicPr>
        <p:blipFill>
          <a:blip r:embed="rId2"/>
          <a:stretch>
            <a:fillRect/>
          </a:stretch>
        </p:blipFill>
        <p:spPr>
          <a:xfrm>
            <a:off x="4428017" y="3719553"/>
            <a:ext cx="4326017" cy="83900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Picture 3">
            <a:extLst>
              <a:ext uri="{FF2B5EF4-FFF2-40B4-BE49-F238E27FC236}">
                <a16:creationId xmlns:a16="http://schemas.microsoft.com/office/drawing/2014/main"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spam and ham messages </a:t>
            </a: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that have been collected for SMS Spam research</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Palak Setiya</a:t>
            </a:r>
          </a:p>
          <a:p>
            <a:endParaRPr lang="en-US" dirty="0"/>
          </a:p>
          <a:p>
            <a:r>
              <a:rPr lang="en-US" b="1" dirty="0"/>
              <a:t>SME Name: Khushboo Garg</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2017059"/>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2079333"/>
            <a:ext cx="10475258"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pic>
        <p:nvPicPr>
          <p:cNvPr id="6" name="Picture 5">
            <a:extLst>
              <a:ext uri="{FF2B5EF4-FFF2-40B4-BE49-F238E27FC236}">
                <a16:creationId xmlns:a16="http://schemas.microsoft.com/office/drawing/2014/main"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 name="Picture 2">
            <a:extLst>
              <a:ext uri="{FF2B5EF4-FFF2-40B4-BE49-F238E27FC236}">
                <a16:creationId xmlns:a16="http://schemas.microsoft.com/office/drawing/2014/main"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4565</TotalTime>
  <Words>771</Words>
  <Application>Microsoft Office PowerPoint</Application>
  <PresentationFormat>Widescreen</PresentationFormat>
  <Paragraphs>114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Arial Black</vt:lpstr>
      <vt:lpstr>Calibri</vt:lpstr>
      <vt:lpstr>Georgia</vt:lpstr>
      <vt:lpstr>Helvetica Neue</vt:lpstr>
      <vt:lpstr>Sabon Next LT</vt:lpstr>
      <vt:lpstr>Symbol</vt:lpstr>
      <vt:lpstr>Wingdings</vt:lpstr>
      <vt:lpstr>Office Theme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Palak Setiya</cp:lastModifiedBy>
  <cp:revision>245</cp:revision>
  <dcterms:created xsi:type="dcterms:W3CDTF">2022-08-31T15:26:21Z</dcterms:created>
  <dcterms:modified xsi:type="dcterms:W3CDTF">2023-02-09T15:58:07Z</dcterms:modified>
</cp:coreProperties>
</file>