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72" r:id="rId2"/>
    <p:sldId id="266" r:id="rId3"/>
    <p:sldId id="260" r:id="rId4"/>
    <p:sldId id="267" r:id="rId5"/>
    <p:sldId id="261" r:id="rId6"/>
    <p:sldId id="259" r:id="rId7"/>
    <p:sldId id="273" r:id="rId8"/>
    <p:sldId id="263" r:id="rId9"/>
    <p:sldId id="265" r:id="rId10"/>
    <p:sldId id="268" r:id="rId11"/>
    <p:sldId id="271" r:id="rId12"/>
    <p:sldId id="262" r:id="rId13"/>
    <p:sldId id="269" r:id="rId14"/>
    <p:sldId id="270" r:id="rId15"/>
    <p:sldId id="257"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DB1456-4995-4125-82CA-C361B5727F4B}" type="doc">
      <dgm:prSet loTypeId="urn:microsoft.com/office/officeart/2008/layout/AscendingPictureAccentProcess" loCatId="picture" qsTypeId="urn:microsoft.com/office/officeart/2005/8/quickstyle/simple4" qsCatId="simple" csTypeId="urn:microsoft.com/office/officeart/2005/8/colors/accent2_2" csCatId="accent2" phldr="1"/>
      <dgm:spPr/>
      <dgm:t>
        <a:bodyPr/>
        <a:lstStyle/>
        <a:p>
          <a:endParaRPr lang="en-US"/>
        </a:p>
      </dgm:t>
    </dgm:pt>
    <dgm:pt modelId="{403815E1-91AC-4644-A4D6-7AC8FD6283F2}">
      <dgm:prSet phldrT="[Text]"/>
      <dgm:spPr/>
      <dgm:t>
        <a:bodyPr/>
        <a:lstStyle/>
        <a:p>
          <a:r>
            <a:rPr lang="en-US" b="1" dirty="0" smtClean="0">
              <a:latin typeface="Eras Demi ITC" panose="020B0805030504020804" pitchFamily="34" charset="0"/>
            </a:rPr>
            <a:t>KYRION</a:t>
          </a:r>
          <a:endParaRPr lang="en-US" b="1" dirty="0">
            <a:latin typeface="Eras Demi ITC" panose="020B0805030504020804" pitchFamily="34" charset="0"/>
          </a:endParaRPr>
        </a:p>
      </dgm:t>
    </dgm:pt>
    <dgm:pt modelId="{E3B4C265-6B56-476D-9AFE-9C4898E59FFD}" type="parTrans" cxnId="{7D12F6ED-F208-4DF0-9702-8D449A8EF421}">
      <dgm:prSet/>
      <dgm:spPr/>
      <dgm:t>
        <a:bodyPr/>
        <a:lstStyle/>
        <a:p>
          <a:endParaRPr lang="en-US"/>
        </a:p>
      </dgm:t>
    </dgm:pt>
    <dgm:pt modelId="{6B405262-80DE-4B6F-BC59-D9CBEAF491F8}" type="sibTrans" cxnId="{7D12F6ED-F208-4DF0-9702-8D449A8EF421}">
      <dgm:prSet/>
      <dgm:spPr>
        <a:blipFill dpi="0" rotWithShape="1">
          <a:blip xmlns:r="http://schemas.openxmlformats.org/officeDocument/2006/relationships" r:embed="rId1"/>
          <a:srcRect/>
          <a:stretch>
            <a:fillRect l="-23010" r="-23010"/>
          </a:stretch>
        </a:blipFill>
      </dgm:spPr>
      <dgm:t>
        <a:bodyPr tIns="0"/>
        <a:lstStyle/>
        <a:p>
          <a:endParaRPr lang="en-US"/>
        </a:p>
      </dgm:t>
    </dgm:pt>
    <dgm:pt modelId="{54093C7D-AABE-4847-9E3C-A1E1B22ABA24}">
      <dgm:prSet phldrT="[Text]"/>
      <dgm:spPr/>
      <dgm:t>
        <a:bodyPr/>
        <a:lstStyle/>
        <a:p>
          <a:r>
            <a:rPr lang="en-US" b="1" dirty="0" smtClean="0">
              <a:latin typeface="Eras Demi ITC" panose="020B0805030504020804" pitchFamily="34" charset="0"/>
            </a:rPr>
            <a:t>WAC</a:t>
          </a:r>
          <a:endParaRPr lang="en-US" b="1" dirty="0">
            <a:latin typeface="Eras Demi ITC" panose="020B0805030504020804" pitchFamily="34" charset="0"/>
          </a:endParaRPr>
        </a:p>
      </dgm:t>
    </dgm:pt>
    <dgm:pt modelId="{1DB50AF0-04E1-4D61-A489-D89548395C0B}" type="parTrans" cxnId="{2589792F-A2E6-4E84-B235-651D0B98C349}">
      <dgm:prSet/>
      <dgm:spPr/>
      <dgm:t>
        <a:bodyPr/>
        <a:lstStyle/>
        <a:p>
          <a:endParaRPr lang="en-US"/>
        </a:p>
      </dgm:t>
    </dgm:pt>
    <dgm:pt modelId="{BF76FE2C-A77C-4374-A244-550C57F9BC3E}" type="sibTrans" cxnId="{2589792F-A2E6-4E84-B235-651D0B98C349}">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0076" t="538" r="-58338" b="538"/>
          </a:stretch>
        </a:blipFill>
      </dgm:spPr>
      <dgm:t>
        <a:bodyPr/>
        <a:lstStyle/>
        <a:p>
          <a:endParaRPr lang="en-US"/>
        </a:p>
      </dgm:t>
    </dgm:pt>
    <dgm:pt modelId="{277FF93D-6015-42F1-ADDD-B99DE26FF384}" type="pres">
      <dgm:prSet presAssocID="{C3DB1456-4995-4125-82CA-C361B5727F4B}" presName="Name0" presStyleCnt="0">
        <dgm:presLayoutVars>
          <dgm:chMax val="7"/>
          <dgm:chPref val="7"/>
          <dgm:dir/>
        </dgm:presLayoutVars>
      </dgm:prSet>
      <dgm:spPr/>
      <dgm:t>
        <a:bodyPr/>
        <a:lstStyle/>
        <a:p>
          <a:endParaRPr lang="en-US"/>
        </a:p>
      </dgm:t>
    </dgm:pt>
    <dgm:pt modelId="{7DEA3EF0-3831-42A2-BB8C-0D67AC3ED804}" type="pres">
      <dgm:prSet presAssocID="{C3DB1456-4995-4125-82CA-C361B5727F4B}" presName="dot1" presStyleLbl="alignNode1" presStyleIdx="0" presStyleCnt="10"/>
      <dgm:spPr/>
    </dgm:pt>
    <dgm:pt modelId="{8F5B7C89-42A6-48CF-94A4-073C30D34CAD}" type="pres">
      <dgm:prSet presAssocID="{C3DB1456-4995-4125-82CA-C361B5727F4B}" presName="dot2" presStyleLbl="alignNode1" presStyleIdx="1" presStyleCnt="10"/>
      <dgm:spPr/>
    </dgm:pt>
    <dgm:pt modelId="{86EB10B8-2B40-46E8-8DAA-B0264EFF8060}" type="pres">
      <dgm:prSet presAssocID="{C3DB1456-4995-4125-82CA-C361B5727F4B}" presName="dot3" presStyleLbl="alignNode1" presStyleIdx="2" presStyleCnt="10"/>
      <dgm:spPr/>
    </dgm:pt>
    <dgm:pt modelId="{C93EF1F8-4973-4931-B48E-FDC00669FF71}" type="pres">
      <dgm:prSet presAssocID="{C3DB1456-4995-4125-82CA-C361B5727F4B}" presName="dotArrow1" presStyleLbl="alignNode1" presStyleIdx="3" presStyleCnt="10"/>
      <dgm:spPr/>
    </dgm:pt>
    <dgm:pt modelId="{51023CE2-46DA-4A57-BBDE-4780E63696FB}" type="pres">
      <dgm:prSet presAssocID="{C3DB1456-4995-4125-82CA-C361B5727F4B}" presName="dotArrow2" presStyleLbl="alignNode1" presStyleIdx="4" presStyleCnt="10"/>
      <dgm:spPr/>
    </dgm:pt>
    <dgm:pt modelId="{EB9F6B5C-5FB8-4415-8010-C9AF42D1AD8C}" type="pres">
      <dgm:prSet presAssocID="{C3DB1456-4995-4125-82CA-C361B5727F4B}" presName="dotArrow3" presStyleLbl="alignNode1" presStyleIdx="5" presStyleCnt="10"/>
      <dgm:spPr/>
    </dgm:pt>
    <dgm:pt modelId="{0D5AC99B-9262-4154-ADF6-276A28776BC8}" type="pres">
      <dgm:prSet presAssocID="{C3DB1456-4995-4125-82CA-C361B5727F4B}" presName="dotArrow4" presStyleLbl="alignNode1" presStyleIdx="6" presStyleCnt="10"/>
      <dgm:spPr/>
    </dgm:pt>
    <dgm:pt modelId="{C06A8074-3C41-465D-B851-7BAA623354E2}" type="pres">
      <dgm:prSet presAssocID="{C3DB1456-4995-4125-82CA-C361B5727F4B}" presName="dotArrow5" presStyleLbl="alignNode1" presStyleIdx="7" presStyleCnt="10"/>
      <dgm:spPr/>
    </dgm:pt>
    <dgm:pt modelId="{20A24F36-BDA0-49A1-B95D-AF0D19A4999C}" type="pres">
      <dgm:prSet presAssocID="{C3DB1456-4995-4125-82CA-C361B5727F4B}" presName="dotArrow6" presStyleLbl="alignNode1" presStyleIdx="8" presStyleCnt="10"/>
      <dgm:spPr/>
    </dgm:pt>
    <dgm:pt modelId="{336E0785-D2B2-4B83-BD07-F008848678AF}" type="pres">
      <dgm:prSet presAssocID="{C3DB1456-4995-4125-82CA-C361B5727F4B}" presName="dotArrow7" presStyleLbl="alignNode1" presStyleIdx="9" presStyleCnt="10"/>
      <dgm:spPr/>
    </dgm:pt>
    <dgm:pt modelId="{A945BC53-3F07-47F4-8F02-8E60CF1BD507}" type="pres">
      <dgm:prSet presAssocID="{403815E1-91AC-4644-A4D6-7AC8FD6283F2}" presName="parTx1" presStyleLbl="node1" presStyleIdx="0" presStyleCnt="2"/>
      <dgm:spPr/>
      <dgm:t>
        <a:bodyPr/>
        <a:lstStyle/>
        <a:p>
          <a:endParaRPr lang="en-US"/>
        </a:p>
      </dgm:t>
    </dgm:pt>
    <dgm:pt modelId="{6948411A-96DC-4DE0-96A6-5B756B8CE75E}" type="pres">
      <dgm:prSet presAssocID="{6B405262-80DE-4B6F-BC59-D9CBEAF491F8}" presName="picture1" presStyleCnt="0"/>
      <dgm:spPr/>
    </dgm:pt>
    <dgm:pt modelId="{83CB0E37-D632-45B5-9B6A-59749C2E46CC}" type="pres">
      <dgm:prSet presAssocID="{6B405262-80DE-4B6F-BC59-D9CBEAF491F8}" presName="imageRepeatNode" presStyleLbl="fgImgPlace1" presStyleIdx="0" presStyleCnt="2" custLinFactNeighborX="2234"/>
      <dgm:spPr/>
      <dgm:t>
        <a:bodyPr/>
        <a:lstStyle/>
        <a:p>
          <a:endParaRPr lang="en-US"/>
        </a:p>
      </dgm:t>
    </dgm:pt>
    <dgm:pt modelId="{F7C95A32-6D59-47EA-822E-FDA99C72ED34}" type="pres">
      <dgm:prSet presAssocID="{54093C7D-AABE-4847-9E3C-A1E1B22ABA24}" presName="parTx2" presStyleLbl="node1" presStyleIdx="1" presStyleCnt="2"/>
      <dgm:spPr/>
      <dgm:t>
        <a:bodyPr/>
        <a:lstStyle/>
        <a:p>
          <a:endParaRPr lang="en-US"/>
        </a:p>
      </dgm:t>
    </dgm:pt>
    <dgm:pt modelId="{D0EAAEEB-FE56-4E26-A60C-C3598C9A18FE}" type="pres">
      <dgm:prSet presAssocID="{BF76FE2C-A77C-4374-A244-550C57F9BC3E}" presName="picture2" presStyleCnt="0"/>
      <dgm:spPr/>
    </dgm:pt>
    <dgm:pt modelId="{49E2ED42-2731-4D92-A587-AD7A77DB7408}" type="pres">
      <dgm:prSet presAssocID="{BF76FE2C-A77C-4374-A244-550C57F9BC3E}" presName="imageRepeatNode" presStyleLbl="fgImgPlace1" presStyleIdx="1" presStyleCnt="2"/>
      <dgm:spPr/>
      <dgm:t>
        <a:bodyPr/>
        <a:lstStyle/>
        <a:p>
          <a:endParaRPr lang="en-US"/>
        </a:p>
      </dgm:t>
    </dgm:pt>
  </dgm:ptLst>
  <dgm:cxnLst>
    <dgm:cxn modelId="{1682AAA9-2B7A-4E4B-B88E-C29B7AA7DE0B}" type="presOf" srcId="{C3DB1456-4995-4125-82CA-C361B5727F4B}" destId="{277FF93D-6015-42F1-ADDD-B99DE26FF384}" srcOrd="0" destOrd="0" presId="urn:microsoft.com/office/officeart/2008/layout/AscendingPictureAccentProcess"/>
    <dgm:cxn modelId="{9173D104-0D4B-4CDE-8416-9FA755334940}" type="presOf" srcId="{6B405262-80DE-4B6F-BC59-D9CBEAF491F8}" destId="{83CB0E37-D632-45B5-9B6A-59749C2E46CC}" srcOrd="0" destOrd="0" presId="urn:microsoft.com/office/officeart/2008/layout/AscendingPictureAccentProcess"/>
    <dgm:cxn modelId="{BC077224-7F6C-4740-8B2A-CDC0C4332EB2}" type="presOf" srcId="{54093C7D-AABE-4847-9E3C-A1E1B22ABA24}" destId="{F7C95A32-6D59-47EA-822E-FDA99C72ED34}" srcOrd="0" destOrd="0" presId="urn:microsoft.com/office/officeart/2008/layout/AscendingPictureAccentProcess"/>
    <dgm:cxn modelId="{2589792F-A2E6-4E84-B235-651D0B98C349}" srcId="{C3DB1456-4995-4125-82CA-C361B5727F4B}" destId="{54093C7D-AABE-4847-9E3C-A1E1B22ABA24}" srcOrd="1" destOrd="0" parTransId="{1DB50AF0-04E1-4D61-A489-D89548395C0B}" sibTransId="{BF76FE2C-A77C-4374-A244-550C57F9BC3E}"/>
    <dgm:cxn modelId="{7D12F6ED-F208-4DF0-9702-8D449A8EF421}" srcId="{C3DB1456-4995-4125-82CA-C361B5727F4B}" destId="{403815E1-91AC-4644-A4D6-7AC8FD6283F2}" srcOrd="0" destOrd="0" parTransId="{E3B4C265-6B56-476D-9AFE-9C4898E59FFD}" sibTransId="{6B405262-80DE-4B6F-BC59-D9CBEAF491F8}"/>
    <dgm:cxn modelId="{8EBB7D11-F7A5-4CD0-A456-D624BAD228C4}" type="presOf" srcId="{BF76FE2C-A77C-4374-A244-550C57F9BC3E}" destId="{49E2ED42-2731-4D92-A587-AD7A77DB7408}" srcOrd="0" destOrd="0" presId="urn:microsoft.com/office/officeart/2008/layout/AscendingPictureAccentProcess"/>
    <dgm:cxn modelId="{395BFAF3-3789-45C3-B5D3-61E2260D7049}" type="presOf" srcId="{403815E1-91AC-4644-A4D6-7AC8FD6283F2}" destId="{A945BC53-3F07-47F4-8F02-8E60CF1BD507}" srcOrd="0" destOrd="0" presId="urn:microsoft.com/office/officeart/2008/layout/AscendingPictureAccentProcess"/>
    <dgm:cxn modelId="{344DCD5D-FCCB-476E-A397-2AB90CA3E7C1}" type="presParOf" srcId="{277FF93D-6015-42F1-ADDD-B99DE26FF384}" destId="{7DEA3EF0-3831-42A2-BB8C-0D67AC3ED804}" srcOrd="0" destOrd="0" presId="urn:microsoft.com/office/officeart/2008/layout/AscendingPictureAccentProcess"/>
    <dgm:cxn modelId="{DB44E964-1B1D-4F64-8ACC-3A28029B8A18}" type="presParOf" srcId="{277FF93D-6015-42F1-ADDD-B99DE26FF384}" destId="{8F5B7C89-42A6-48CF-94A4-073C30D34CAD}" srcOrd="1" destOrd="0" presId="urn:microsoft.com/office/officeart/2008/layout/AscendingPictureAccentProcess"/>
    <dgm:cxn modelId="{59D9EB5D-E2A5-411F-8AF2-3D387E95D8E8}" type="presParOf" srcId="{277FF93D-6015-42F1-ADDD-B99DE26FF384}" destId="{86EB10B8-2B40-46E8-8DAA-B0264EFF8060}" srcOrd="2" destOrd="0" presId="urn:microsoft.com/office/officeart/2008/layout/AscendingPictureAccentProcess"/>
    <dgm:cxn modelId="{5F0E3458-A7E1-4B5D-8D08-B33886AB34B6}" type="presParOf" srcId="{277FF93D-6015-42F1-ADDD-B99DE26FF384}" destId="{C93EF1F8-4973-4931-B48E-FDC00669FF71}" srcOrd="3" destOrd="0" presId="urn:microsoft.com/office/officeart/2008/layout/AscendingPictureAccentProcess"/>
    <dgm:cxn modelId="{BB1D7424-141C-43FF-A93B-0266C1C381D7}" type="presParOf" srcId="{277FF93D-6015-42F1-ADDD-B99DE26FF384}" destId="{51023CE2-46DA-4A57-BBDE-4780E63696FB}" srcOrd="4" destOrd="0" presId="urn:microsoft.com/office/officeart/2008/layout/AscendingPictureAccentProcess"/>
    <dgm:cxn modelId="{DC821433-29B5-41A3-873A-F53DE0122E79}" type="presParOf" srcId="{277FF93D-6015-42F1-ADDD-B99DE26FF384}" destId="{EB9F6B5C-5FB8-4415-8010-C9AF42D1AD8C}" srcOrd="5" destOrd="0" presId="urn:microsoft.com/office/officeart/2008/layout/AscendingPictureAccentProcess"/>
    <dgm:cxn modelId="{5120B1B4-77A1-47A5-A040-F601F3385AD9}" type="presParOf" srcId="{277FF93D-6015-42F1-ADDD-B99DE26FF384}" destId="{0D5AC99B-9262-4154-ADF6-276A28776BC8}" srcOrd="6" destOrd="0" presId="urn:microsoft.com/office/officeart/2008/layout/AscendingPictureAccentProcess"/>
    <dgm:cxn modelId="{8FF8A60D-BBBA-4556-AC41-224BA206749A}" type="presParOf" srcId="{277FF93D-6015-42F1-ADDD-B99DE26FF384}" destId="{C06A8074-3C41-465D-B851-7BAA623354E2}" srcOrd="7" destOrd="0" presId="urn:microsoft.com/office/officeart/2008/layout/AscendingPictureAccentProcess"/>
    <dgm:cxn modelId="{7A1BB93D-EE86-4D87-B719-51B7DE326322}" type="presParOf" srcId="{277FF93D-6015-42F1-ADDD-B99DE26FF384}" destId="{20A24F36-BDA0-49A1-B95D-AF0D19A4999C}" srcOrd="8" destOrd="0" presId="urn:microsoft.com/office/officeart/2008/layout/AscendingPictureAccentProcess"/>
    <dgm:cxn modelId="{7E3F9AB1-6813-496A-A9D1-894FDD4988B7}" type="presParOf" srcId="{277FF93D-6015-42F1-ADDD-B99DE26FF384}" destId="{336E0785-D2B2-4B83-BD07-F008848678AF}" srcOrd="9" destOrd="0" presId="urn:microsoft.com/office/officeart/2008/layout/AscendingPictureAccentProcess"/>
    <dgm:cxn modelId="{AFC4B8BE-B255-4E2B-A862-4D1D22C6D5F8}" type="presParOf" srcId="{277FF93D-6015-42F1-ADDD-B99DE26FF384}" destId="{A945BC53-3F07-47F4-8F02-8E60CF1BD507}" srcOrd="10" destOrd="0" presId="urn:microsoft.com/office/officeart/2008/layout/AscendingPictureAccentProcess"/>
    <dgm:cxn modelId="{D880FED3-92E2-453F-B62A-496FA8D8B09E}" type="presParOf" srcId="{277FF93D-6015-42F1-ADDD-B99DE26FF384}" destId="{6948411A-96DC-4DE0-96A6-5B756B8CE75E}" srcOrd="11" destOrd="0" presId="urn:microsoft.com/office/officeart/2008/layout/AscendingPictureAccentProcess"/>
    <dgm:cxn modelId="{98EEECF8-E138-4947-A76F-81431BACD531}" type="presParOf" srcId="{6948411A-96DC-4DE0-96A6-5B756B8CE75E}" destId="{83CB0E37-D632-45B5-9B6A-59749C2E46CC}" srcOrd="0" destOrd="0" presId="urn:microsoft.com/office/officeart/2008/layout/AscendingPictureAccentProcess"/>
    <dgm:cxn modelId="{C5714B5E-F28A-4BBB-A6F4-90B7EE957083}" type="presParOf" srcId="{277FF93D-6015-42F1-ADDD-B99DE26FF384}" destId="{F7C95A32-6D59-47EA-822E-FDA99C72ED34}" srcOrd="12" destOrd="0" presId="urn:microsoft.com/office/officeart/2008/layout/AscendingPictureAccentProcess"/>
    <dgm:cxn modelId="{64A1AC7A-52D8-466E-BB88-D20A021D2650}" type="presParOf" srcId="{277FF93D-6015-42F1-ADDD-B99DE26FF384}" destId="{D0EAAEEB-FE56-4E26-A60C-C3598C9A18FE}" srcOrd="13" destOrd="0" presId="urn:microsoft.com/office/officeart/2008/layout/AscendingPictureAccentProcess"/>
    <dgm:cxn modelId="{034C5508-AB4F-4F47-A228-3D8D4B52197A}" type="presParOf" srcId="{D0EAAEEB-FE56-4E26-A60C-C3598C9A18FE}" destId="{49E2ED42-2731-4D92-A587-AD7A77DB7408}"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A3EF0-3831-42A2-BB8C-0D67AC3ED804}">
      <dsp:nvSpPr>
        <dsp:cNvPr id="0" name=""/>
        <dsp:cNvSpPr/>
      </dsp:nvSpPr>
      <dsp:spPr>
        <a:xfrm>
          <a:off x="2858087" y="3162313"/>
          <a:ext cx="194126" cy="194126"/>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8F5B7C89-42A6-48CF-94A4-073C30D34CAD}">
      <dsp:nvSpPr>
        <dsp:cNvPr id="0" name=""/>
        <dsp:cNvSpPr/>
      </dsp:nvSpPr>
      <dsp:spPr>
        <a:xfrm>
          <a:off x="2688032" y="3434835"/>
          <a:ext cx="194126" cy="194126"/>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86EB10B8-2B40-46E8-8DAA-B0264EFF8060}">
      <dsp:nvSpPr>
        <dsp:cNvPr id="0" name=""/>
        <dsp:cNvSpPr/>
      </dsp:nvSpPr>
      <dsp:spPr>
        <a:xfrm>
          <a:off x="2485364" y="3670779"/>
          <a:ext cx="194126" cy="194126"/>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C93EF1F8-4973-4931-B48E-FDC00669FF71}">
      <dsp:nvSpPr>
        <dsp:cNvPr id="0" name=""/>
        <dsp:cNvSpPr/>
      </dsp:nvSpPr>
      <dsp:spPr>
        <a:xfrm>
          <a:off x="2727634" y="419586"/>
          <a:ext cx="194126" cy="194126"/>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51023CE2-46DA-4A57-BBDE-4780E63696FB}">
      <dsp:nvSpPr>
        <dsp:cNvPr id="0" name=""/>
        <dsp:cNvSpPr/>
      </dsp:nvSpPr>
      <dsp:spPr>
        <a:xfrm>
          <a:off x="2986987" y="265037"/>
          <a:ext cx="194126" cy="194126"/>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EB9F6B5C-5FB8-4415-8010-C9AF42D1AD8C}">
      <dsp:nvSpPr>
        <dsp:cNvPr id="0" name=""/>
        <dsp:cNvSpPr/>
      </dsp:nvSpPr>
      <dsp:spPr>
        <a:xfrm>
          <a:off x="3245563" y="110488"/>
          <a:ext cx="194126" cy="194126"/>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0D5AC99B-9262-4154-ADF6-276A28776BC8}">
      <dsp:nvSpPr>
        <dsp:cNvPr id="0" name=""/>
        <dsp:cNvSpPr/>
      </dsp:nvSpPr>
      <dsp:spPr>
        <a:xfrm>
          <a:off x="3504139" y="265037"/>
          <a:ext cx="194126" cy="194126"/>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C06A8074-3C41-465D-B851-7BAA623354E2}">
      <dsp:nvSpPr>
        <dsp:cNvPr id="0" name=""/>
        <dsp:cNvSpPr/>
      </dsp:nvSpPr>
      <dsp:spPr>
        <a:xfrm>
          <a:off x="3763492" y="419586"/>
          <a:ext cx="194126" cy="194126"/>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20A24F36-BDA0-49A1-B95D-AF0D19A4999C}">
      <dsp:nvSpPr>
        <dsp:cNvPr id="0" name=""/>
        <dsp:cNvSpPr/>
      </dsp:nvSpPr>
      <dsp:spPr>
        <a:xfrm>
          <a:off x="3245563" y="436586"/>
          <a:ext cx="194126" cy="194126"/>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336E0785-D2B2-4B83-BD07-F008848678AF}">
      <dsp:nvSpPr>
        <dsp:cNvPr id="0" name=""/>
        <dsp:cNvSpPr/>
      </dsp:nvSpPr>
      <dsp:spPr>
        <a:xfrm>
          <a:off x="3245563" y="762684"/>
          <a:ext cx="194126" cy="194126"/>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A945BC53-3F07-47F4-8F02-8E60CF1BD507}">
      <dsp:nvSpPr>
        <dsp:cNvPr id="0" name=""/>
        <dsp:cNvSpPr/>
      </dsp:nvSpPr>
      <dsp:spPr>
        <a:xfrm>
          <a:off x="1666152" y="4379856"/>
          <a:ext cx="4186915" cy="112305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6231" tIns="182880" rIns="182880" bIns="182880" numCol="1" spcCol="1270" anchor="ctr" anchorCtr="0">
          <a:noAutofit/>
        </a:bodyPr>
        <a:lstStyle/>
        <a:p>
          <a:pPr lvl="0" algn="l" defTabSz="2133600">
            <a:lnSpc>
              <a:spcPct val="90000"/>
            </a:lnSpc>
            <a:spcBef>
              <a:spcPct val="0"/>
            </a:spcBef>
            <a:spcAft>
              <a:spcPct val="35000"/>
            </a:spcAft>
          </a:pPr>
          <a:r>
            <a:rPr lang="en-US" sz="4800" b="1" kern="1200" dirty="0" smtClean="0">
              <a:latin typeface="Eras Demi ITC" panose="020B0805030504020804" pitchFamily="34" charset="0"/>
            </a:rPr>
            <a:t>KYRION</a:t>
          </a:r>
          <a:endParaRPr lang="en-US" sz="4800" b="1" kern="1200" dirty="0">
            <a:latin typeface="Eras Demi ITC" panose="020B0805030504020804" pitchFamily="34" charset="0"/>
          </a:endParaRPr>
        </a:p>
      </dsp:txBody>
      <dsp:txXfrm>
        <a:off x="1720975" y="4434679"/>
        <a:ext cx="4077269" cy="1013409"/>
      </dsp:txXfrm>
    </dsp:sp>
    <dsp:sp modelId="{83CB0E37-D632-45B5-9B6A-59749C2E46CC}">
      <dsp:nvSpPr>
        <dsp:cNvPr id="0" name=""/>
        <dsp:cNvSpPr/>
      </dsp:nvSpPr>
      <dsp:spPr>
        <a:xfrm>
          <a:off x="548644" y="3279468"/>
          <a:ext cx="1941262" cy="1941134"/>
        </a:xfrm>
        <a:prstGeom prst="ellipse">
          <a:avLst/>
        </a:prstGeom>
        <a:blipFill dpi="0" rotWithShape="1">
          <a:blip xmlns:r="http://schemas.openxmlformats.org/officeDocument/2006/relationships" r:embed="rId1"/>
          <a:srcRect/>
          <a:stretch>
            <a:fillRect l="-23010" r="-2301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F7C95A32-6D59-47EA-822E-FDA99C72ED34}">
      <dsp:nvSpPr>
        <dsp:cNvPr id="0" name=""/>
        <dsp:cNvSpPr/>
      </dsp:nvSpPr>
      <dsp:spPr>
        <a:xfrm>
          <a:off x="3435807" y="2183201"/>
          <a:ext cx="4186915" cy="112305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6231" tIns="182880" rIns="182880" bIns="182880" numCol="1" spcCol="1270" anchor="ctr" anchorCtr="0">
          <a:noAutofit/>
        </a:bodyPr>
        <a:lstStyle/>
        <a:p>
          <a:pPr lvl="0" algn="l" defTabSz="2133600">
            <a:lnSpc>
              <a:spcPct val="90000"/>
            </a:lnSpc>
            <a:spcBef>
              <a:spcPct val="0"/>
            </a:spcBef>
            <a:spcAft>
              <a:spcPct val="35000"/>
            </a:spcAft>
          </a:pPr>
          <a:r>
            <a:rPr lang="en-US" sz="4800" b="1" kern="1200" dirty="0" smtClean="0">
              <a:latin typeface="Eras Demi ITC" panose="020B0805030504020804" pitchFamily="34" charset="0"/>
            </a:rPr>
            <a:t>WAC</a:t>
          </a:r>
          <a:endParaRPr lang="en-US" sz="4800" b="1" kern="1200" dirty="0">
            <a:latin typeface="Eras Demi ITC" panose="020B0805030504020804" pitchFamily="34" charset="0"/>
          </a:endParaRPr>
        </a:p>
      </dsp:txBody>
      <dsp:txXfrm>
        <a:off x="3490630" y="2238024"/>
        <a:ext cx="4077269" cy="1013409"/>
      </dsp:txXfrm>
    </dsp:sp>
    <dsp:sp modelId="{49E2ED42-2731-4D92-A587-AD7A77DB7408}">
      <dsp:nvSpPr>
        <dsp:cNvPr id="0" name=""/>
        <dsp:cNvSpPr/>
      </dsp:nvSpPr>
      <dsp:spPr>
        <a:xfrm>
          <a:off x="2274932" y="1082813"/>
          <a:ext cx="1941262" cy="1941134"/>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0076" t="538" r="-58338" b="538"/>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2DDF57-4BD1-45F9-BEF1-05D36DA9E994}"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31771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DDF57-4BD1-45F9-BEF1-05D36DA9E994}"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384862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DDF57-4BD1-45F9-BEF1-05D36DA9E994}"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E6F7E6-5C92-45A9-8355-8B967FDB267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9559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C2DDF57-4BD1-45F9-BEF1-05D36DA9E994}"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2626090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C2DDF57-4BD1-45F9-BEF1-05D36DA9E994}"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E6F7E6-5C92-45A9-8355-8B967FDB267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5828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C2DDF57-4BD1-45F9-BEF1-05D36DA9E994}"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711080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2DDF57-4BD1-45F9-BEF1-05D36DA9E994}"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3378359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2DDF57-4BD1-45F9-BEF1-05D36DA9E994}"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363399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2DDF57-4BD1-45F9-BEF1-05D36DA9E994}"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170099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DDF57-4BD1-45F9-BEF1-05D36DA9E994}"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1650941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2DDF57-4BD1-45F9-BEF1-05D36DA9E994}"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225427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2DDF57-4BD1-45F9-BEF1-05D36DA9E994}"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17623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2DDF57-4BD1-45F9-BEF1-05D36DA9E994}"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252271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DDF57-4BD1-45F9-BEF1-05D36DA9E994}"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385865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DDF57-4BD1-45F9-BEF1-05D36DA9E994}"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195380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DDF57-4BD1-45F9-BEF1-05D36DA9E994}"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E6F7E6-5C92-45A9-8355-8B967FDB2677}" type="slidenum">
              <a:rPr lang="en-US" smtClean="0"/>
              <a:t>‹#›</a:t>
            </a:fld>
            <a:endParaRPr lang="en-US"/>
          </a:p>
        </p:txBody>
      </p:sp>
    </p:spTree>
    <p:extLst>
      <p:ext uri="{BB962C8B-B14F-4D97-AF65-F5344CB8AC3E}">
        <p14:creationId xmlns:p14="http://schemas.microsoft.com/office/powerpoint/2010/main" val="46780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2DDF57-4BD1-45F9-BEF1-05D36DA9E994}" type="datetimeFigureOut">
              <a:rPr lang="en-US" smtClean="0"/>
              <a:t>10/3/2018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E6F7E6-5C92-45A9-8355-8B967FDB2677}" type="slidenum">
              <a:rPr lang="en-US" smtClean="0"/>
              <a:t>‹#›</a:t>
            </a:fld>
            <a:endParaRPr lang="en-US"/>
          </a:p>
        </p:txBody>
      </p:sp>
    </p:spTree>
    <p:extLst>
      <p:ext uri="{BB962C8B-B14F-4D97-AF65-F5344CB8AC3E}">
        <p14:creationId xmlns:p14="http://schemas.microsoft.com/office/powerpoint/2010/main" val="45527857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9427" y="532263"/>
            <a:ext cx="6564573" cy="2708434"/>
          </a:xfrm>
          <a:prstGeom prst="rect">
            <a:avLst/>
          </a:prstGeom>
        </p:spPr>
        <p:txBody>
          <a:bodyPr wrap="square">
            <a:spAutoFit/>
          </a:bodyPr>
          <a:lstStyle/>
          <a:p>
            <a:pPr algn="ctr"/>
            <a:endParaRPr lang="en-US" sz="2000" dirty="0" smtClean="0">
              <a:ln w="0"/>
              <a:solidFill>
                <a:schemeClr val="accent2">
                  <a:lumMod val="75000"/>
                </a:schemeClr>
              </a:solidFill>
              <a:effectLst>
                <a:reflection blurRad="6350" stA="53000" endA="300" endPos="35500" dir="5400000" sy="-90000" algn="bl" rotWithShape="0"/>
              </a:effectLst>
              <a:latin typeface="Algerian" panose="04020705040A02060702" pitchFamily="82" charset="0"/>
            </a:endParaRPr>
          </a:p>
          <a:p>
            <a:pPr algn="ctr"/>
            <a:endParaRPr lang="en-US" sz="3000" dirty="0">
              <a:ln w="0"/>
              <a:solidFill>
                <a:schemeClr val="accent2">
                  <a:lumMod val="75000"/>
                </a:schemeClr>
              </a:solidFill>
              <a:effectLst>
                <a:reflection blurRad="6350" stA="53000" endA="300" endPos="35500" dir="5400000" sy="-90000" algn="bl" rotWithShape="0"/>
              </a:effectLst>
              <a:latin typeface="Algerian" panose="04020705040A02060702" pitchFamily="82" charset="0"/>
            </a:endParaRPr>
          </a:p>
          <a:p>
            <a:pPr algn="ctr"/>
            <a:r>
              <a:rPr lang="en-US" sz="6000" b="1" dirty="0" smtClean="0">
                <a:ln w="0"/>
                <a:solidFill>
                  <a:schemeClr val="accent2">
                    <a:lumMod val="75000"/>
                  </a:schemeClr>
                </a:solidFill>
                <a:effectLst>
                  <a:reflection blurRad="6350" stA="53000" endA="300" endPos="35500" dir="5400000" sy="-90000" algn="bl" rotWithShape="0"/>
                </a:effectLst>
                <a:latin typeface="Algerian" panose="04020705040A02060702" pitchFamily="82" charset="0"/>
              </a:rPr>
              <a:t>ANDROID </a:t>
            </a:r>
            <a:endParaRPr lang="en-US" sz="6000" b="1" dirty="0">
              <a:ln w="0"/>
              <a:solidFill>
                <a:schemeClr val="accent2">
                  <a:lumMod val="75000"/>
                </a:schemeClr>
              </a:solidFill>
              <a:effectLst>
                <a:reflection blurRad="6350" stA="53000" endA="300" endPos="35500" dir="5400000" sy="-90000" algn="bl" rotWithShape="0"/>
              </a:effectLst>
              <a:latin typeface="Algerian" panose="04020705040A02060702" pitchFamily="82" charset="0"/>
            </a:endParaRPr>
          </a:p>
          <a:p>
            <a:pPr algn="ctr"/>
            <a:r>
              <a:rPr lang="en-US" sz="6000" b="1" dirty="0">
                <a:ln w="0"/>
                <a:solidFill>
                  <a:schemeClr val="accent2">
                    <a:lumMod val="75000"/>
                  </a:schemeClr>
                </a:solidFill>
                <a:effectLst>
                  <a:reflection blurRad="6350" stA="53000" endA="300" endPos="35500" dir="5400000" sy="-90000" algn="bl" rotWithShape="0"/>
                </a:effectLst>
                <a:latin typeface="Algerian" panose="04020705040A02060702" pitchFamily="82" charset="0"/>
              </a:rPr>
              <a:t>DEVELOPMENT</a:t>
            </a:r>
            <a:endParaRPr lang="en-US" sz="6000" b="1" dirty="0">
              <a:ln w="0"/>
              <a:solidFill>
                <a:schemeClr val="accent2">
                  <a:lumMod val="75000"/>
                </a:schemeClr>
              </a:solidFill>
              <a:effectLst>
                <a:reflection blurRad="6350" stA="53000" endA="300" endPos="35500" dir="5400000" sy="-90000" algn="bl" rotWithShape="0"/>
              </a:effectLst>
            </a:endParaRPr>
          </a:p>
        </p:txBody>
      </p:sp>
      <p:sp>
        <p:nvSpPr>
          <p:cNvPr id="5" name="Rectangle 4"/>
          <p:cNvSpPr/>
          <p:nvPr/>
        </p:nvSpPr>
        <p:spPr>
          <a:xfrm rot="10800000" flipV="1">
            <a:off x="7806517" y="5005332"/>
            <a:ext cx="4385482" cy="1908215"/>
          </a:xfrm>
          <a:prstGeom prst="rect">
            <a:avLst/>
          </a:prstGeom>
        </p:spPr>
        <p:txBody>
          <a:bodyPr wrap="square">
            <a:spAutoFit/>
          </a:bodyPr>
          <a:lstStyle/>
          <a:p>
            <a:pPr algn="ctr"/>
            <a:r>
              <a:rPr lang="en-US" sz="2000" dirty="0">
                <a:latin typeface="Algerian" panose="04020705040A02060702" pitchFamily="82" charset="0"/>
              </a:rPr>
              <a:t>Palak </a:t>
            </a:r>
            <a:r>
              <a:rPr lang="en-US" sz="2000" dirty="0" err="1">
                <a:latin typeface="Algerian" panose="04020705040A02060702" pitchFamily="82" charset="0"/>
              </a:rPr>
              <a:t>singhal</a:t>
            </a:r>
            <a:endParaRPr lang="en-US" sz="2000" dirty="0">
              <a:latin typeface="Algerian" panose="04020705040A02060702" pitchFamily="82" charset="0"/>
            </a:endParaRPr>
          </a:p>
          <a:p>
            <a:pPr algn="ctr"/>
            <a:r>
              <a:rPr lang="en-US" sz="2000" dirty="0">
                <a:latin typeface="Algerian" panose="04020705040A02060702" pitchFamily="82" charset="0"/>
              </a:rPr>
              <a:t>02196303116</a:t>
            </a:r>
          </a:p>
          <a:p>
            <a:pPr algn="ctr"/>
            <a:r>
              <a:rPr lang="en-US" sz="2000" dirty="0">
                <a:latin typeface="Algerian" panose="04020705040A02060702" pitchFamily="82" charset="0"/>
              </a:rPr>
              <a:t>IT (e)</a:t>
            </a:r>
          </a:p>
          <a:p>
            <a:pPr algn="ctr"/>
            <a:r>
              <a:rPr lang="en-US" sz="2000" dirty="0" err="1" smtClean="0">
                <a:latin typeface="Algerian" panose="04020705040A02060702" pitchFamily="82" charset="0"/>
              </a:rPr>
              <a:t>iNDUSTRIAL</a:t>
            </a:r>
            <a:r>
              <a:rPr lang="en-US" sz="2000" dirty="0" smtClean="0">
                <a:latin typeface="Algerian" panose="04020705040A02060702" pitchFamily="82" charset="0"/>
              </a:rPr>
              <a:t> </a:t>
            </a:r>
            <a:r>
              <a:rPr lang="en-US" sz="2000" dirty="0">
                <a:latin typeface="Algerian" panose="04020705040A02060702" pitchFamily="82" charset="0"/>
              </a:rPr>
              <a:t>training </a:t>
            </a:r>
            <a:r>
              <a:rPr lang="en-US" sz="2000" dirty="0" smtClean="0">
                <a:latin typeface="Algerian" panose="04020705040A02060702" pitchFamily="82" charset="0"/>
              </a:rPr>
              <a:t>presentation</a:t>
            </a:r>
            <a:endParaRPr lang="en-US" sz="2000" dirty="0">
              <a:latin typeface="Algerian" panose="04020705040A02060702" pitchFamily="82" charset="0"/>
            </a:endParaRPr>
          </a:p>
          <a:p>
            <a:endParaRPr lang="en-US" dirty="0">
              <a:latin typeface="Algerian" panose="04020705040A02060702" pitchFamily="82" charset="0"/>
            </a:endParaRPr>
          </a:p>
        </p:txBody>
      </p:sp>
    </p:spTree>
    <p:extLst>
      <p:ext uri="{BB962C8B-B14F-4D97-AF65-F5344CB8AC3E}">
        <p14:creationId xmlns:p14="http://schemas.microsoft.com/office/powerpoint/2010/main" val="2682168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7" y="624110"/>
            <a:ext cx="9535135" cy="656050"/>
          </a:xfrm>
        </p:spPr>
        <p:txBody>
          <a:bodyPr>
            <a:normAutofit fontScale="90000"/>
          </a:bodyPr>
          <a:lstStyle/>
          <a:p>
            <a:r>
              <a:rPr lang="en-US" sz="4400" b="1" dirty="0" smtClean="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XML </a:t>
            </a:r>
            <a:r>
              <a:rPr lang="en-US" sz="44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Designing</a:t>
            </a:r>
            <a:r>
              <a:rPr lang="en-US" b="1" dirty="0">
                <a:ln w="6600">
                  <a:solidFill>
                    <a:schemeClr val="accent2"/>
                  </a:solidFill>
                  <a:prstDash val="solid"/>
                </a:ln>
                <a:solidFill>
                  <a:srgbClr val="FFFFFF"/>
                </a:solidFill>
                <a:effectLst>
                  <a:outerShdw dist="38100" dir="2700000" algn="tl" rotWithShape="0">
                    <a:schemeClr val="accent2"/>
                  </a:outerShdw>
                </a:effectLst>
              </a:rPr>
              <a:t/>
            </a:r>
            <a:br>
              <a:rPr lang="en-US" b="1" dirty="0">
                <a:ln w="6600">
                  <a:solidFill>
                    <a:schemeClr val="accent2"/>
                  </a:solidFill>
                  <a:prstDash val="solid"/>
                </a:ln>
                <a:solidFill>
                  <a:srgbClr val="FFFFFF"/>
                </a:solidFill>
                <a:effectLst>
                  <a:outerShdw dist="38100" dir="2700000" algn="tl" rotWithShape="0">
                    <a:schemeClr val="accent2"/>
                  </a:outerShdw>
                </a:effectLst>
              </a:rPr>
            </a:br>
            <a:endParaRPr lang="en-US" dirty="0">
              <a:latin typeface="Algerian" panose="04020705040A02060702" pitchFamily="82" charset="0"/>
            </a:endParaRPr>
          </a:p>
        </p:txBody>
      </p:sp>
      <p:pic>
        <p:nvPicPr>
          <p:cNvPr id="6" name="Picture 5"/>
          <p:cNvPicPr>
            <a:picLocks noChangeAspect="1"/>
          </p:cNvPicPr>
          <p:nvPr/>
        </p:nvPicPr>
        <p:blipFill>
          <a:blip r:embed="rId2"/>
          <a:stretch>
            <a:fillRect/>
          </a:stretch>
        </p:blipFill>
        <p:spPr>
          <a:xfrm>
            <a:off x="2532184" y="1670428"/>
            <a:ext cx="1438275" cy="4733925"/>
          </a:xfrm>
          <a:prstGeom prst="rect">
            <a:avLst/>
          </a:prstGeom>
        </p:spPr>
      </p:pic>
      <p:pic>
        <p:nvPicPr>
          <p:cNvPr id="7" name="Picture 6"/>
          <p:cNvPicPr>
            <a:picLocks noChangeAspect="1"/>
          </p:cNvPicPr>
          <p:nvPr/>
        </p:nvPicPr>
        <p:blipFill rotWithShape="1">
          <a:blip r:embed="rId3"/>
          <a:srcRect b="4156"/>
          <a:stretch/>
        </p:blipFill>
        <p:spPr>
          <a:xfrm>
            <a:off x="5048103" y="1684568"/>
            <a:ext cx="5162550" cy="4719785"/>
          </a:xfrm>
          <a:prstGeom prst="rect">
            <a:avLst/>
          </a:prstGeom>
        </p:spPr>
      </p:pic>
    </p:spTree>
    <p:extLst>
      <p:ext uri="{BB962C8B-B14F-4D97-AF65-F5344CB8AC3E}">
        <p14:creationId xmlns:p14="http://schemas.microsoft.com/office/powerpoint/2010/main" val="3446973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749" y="624110"/>
            <a:ext cx="9478864" cy="1280890"/>
          </a:xfrm>
        </p:spPr>
        <p:txBody>
          <a:bodyPr>
            <a:noAutofit/>
          </a:bodyPr>
          <a:lstStyle/>
          <a:p>
            <a:r>
              <a:rPr lang="en-US" sz="4000" b="1" dirty="0" smtClean="0">
                <a:ln w="22225">
                  <a:solidFill>
                    <a:schemeClr val="accent2"/>
                  </a:solidFill>
                  <a:prstDash val="solid"/>
                </a:ln>
                <a:solidFill>
                  <a:schemeClr val="accent2">
                    <a:lumMod val="40000"/>
                    <a:lumOff val="60000"/>
                  </a:schemeClr>
                </a:solidFill>
                <a:latin typeface="Algerian" panose="04020705040A02060702" pitchFamily="82" charset="0"/>
              </a:rPr>
              <a:t>Implementing java</a:t>
            </a:r>
            <a:r>
              <a:rPr lang="en-US" sz="4000" b="1" dirty="0">
                <a:ln w="22225">
                  <a:solidFill>
                    <a:schemeClr val="accent2"/>
                  </a:solidFill>
                  <a:prstDash val="solid"/>
                </a:ln>
                <a:solidFill>
                  <a:schemeClr val="accent2">
                    <a:lumMod val="40000"/>
                    <a:lumOff val="60000"/>
                  </a:schemeClr>
                </a:solidFill>
                <a:latin typeface="Algerian" panose="04020705040A02060702" pitchFamily="82" charset="0"/>
              </a:rPr>
              <a:t/>
            </a:r>
            <a:br>
              <a:rPr lang="en-US" sz="4000" b="1" dirty="0">
                <a:ln w="22225">
                  <a:solidFill>
                    <a:schemeClr val="accent2"/>
                  </a:solidFill>
                  <a:prstDash val="solid"/>
                </a:ln>
                <a:solidFill>
                  <a:schemeClr val="accent2">
                    <a:lumMod val="40000"/>
                    <a:lumOff val="60000"/>
                  </a:schemeClr>
                </a:solidFill>
                <a:latin typeface="Algerian" panose="04020705040A02060702" pitchFamily="82" charset="0"/>
              </a:rPr>
            </a:br>
            <a:endParaRPr lang="en-US" sz="4000" dirty="0">
              <a:latin typeface="Algerian" panose="04020705040A02060702" pitchFamily="82" charset="0"/>
            </a:endParaRPr>
          </a:p>
        </p:txBody>
      </p:sp>
      <p:sp>
        <p:nvSpPr>
          <p:cNvPr id="6" name="TextBox 5"/>
          <p:cNvSpPr txBox="1"/>
          <p:nvPr/>
        </p:nvSpPr>
        <p:spPr>
          <a:xfrm>
            <a:off x="2025749" y="1801504"/>
            <a:ext cx="7473093" cy="3554819"/>
          </a:xfrm>
          <a:prstGeom prst="rect">
            <a:avLst/>
          </a:prstGeom>
          <a:noFill/>
        </p:spPr>
        <p:txBody>
          <a:bodyPr wrap="square" rtlCol="0">
            <a:spAutoFit/>
          </a:bodyPr>
          <a:lstStyle/>
          <a:p>
            <a:r>
              <a:rPr lang="en-US" sz="1500" dirty="0" smtClean="0">
                <a:latin typeface="Times New Roman" panose="02020603050405020304" pitchFamily="18" charset="0"/>
                <a:cs typeface="Times New Roman" panose="02020603050405020304" pitchFamily="18" charset="0"/>
              </a:rPr>
              <a:t>Following are the classes (Java class files) we need to define for the complete and proper functioning of app:</a:t>
            </a:r>
          </a:p>
          <a:p>
            <a:pPr marL="285750" indent="-285750">
              <a:buFont typeface="Wingdings" panose="05000000000000000000" pitchFamily="2" charset="2"/>
              <a:buChar char="Ø"/>
            </a:pPr>
            <a:endParaRPr lang="en-US" sz="15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500" b="1" dirty="0" smtClean="0">
                <a:latin typeface="Times New Roman" panose="02020603050405020304" pitchFamily="18" charset="0"/>
                <a:cs typeface="Times New Roman" panose="02020603050405020304" pitchFamily="18" charset="0"/>
              </a:rPr>
              <a:t>Ballon.java:</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a:t>
            </a:r>
            <a:r>
              <a:rPr lang="en-US" sz="1500" dirty="0" smtClean="0">
                <a:latin typeface="Times New Roman" panose="02020603050405020304" pitchFamily="18" charset="0"/>
                <a:cs typeface="Times New Roman" panose="02020603050405020304" pitchFamily="18" charset="0"/>
              </a:rPr>
              <a:t>reated </a:t>
            </a:r>
            <a:r>
              <a:rPr lang="en-US" sz="1500" dirty="0">
                <a:latin typeface="Times New Roman" panose="02020603050405020304" pitchFamily="18" charset="0"/>
                <a:cs typeface="Times New Roman" panose="02020603050405020304" pitchFamily="18" charset="0"/>
              </a:rPr>
              <a:t>for animating colorful balloons </a:t>
            </a:r>
            <a:endParaRPr lang="en-US" sz="15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500" b="1" dirty="0" smtClean="0">
                <a:latin typeface="Times New Roman" panose="02020603050405020304" pitchFamily="18" charset="0"/>
                <a:cs typeface="Times New Roman" panose="02020603050405020304" pitchFamily="18" charset="0"/>
              </a:rPr>
              <a:t>PixelHelper.java:</a:t>
            </a:r>
            <a:r>
              <a:rPr lang="en-US" sz="1500" dirty="0" smtClean="0">
                <a:latin typeface="Times New Roman" panose="02020603050405020304" pitchFamily="18" charset="0"/>
                <a:cs typeface="Times New Roman" panose="02020603050405020304" pitchFamily="18" charset="0"/>
              </a:rPr>
              <a:t> For converting height and width from pixels to </a:t>
            </a:r>
            <a:r>
              <a:rPr lang="en-US" sz="1500" dirty="0" err="1" smtClean="0">
                <a:latin typeface="Times New Roman" panose="02020603050405020304" pitchFamily="18" charset="0"/>
                <a:cs typeface="Times New Roman" panose="02020603050405020304" pitchFamily="18" charset="0"/>
              </a:rPr>
              <a:t>dp</a:t>
            </a:r>
            <a:r>
              <a:rPr lang="en-US" sz="15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500" b="1" dirty="0" err="1" smtClean="0">
                <a:latin typeface="Times New Roman" panose="02020603050405020304" pitchFamily="18" charset="0"/>
                <a:cs typeface="Times New Roman" panose="02020603050405020304" pitchFamily="18" charset="0"/>
              </a:rPr>
              <a:t>PreferencesHelper</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a:t>
            </a:r>
            <a:r>
              <a:rPr lang="en-US" sz="1500" dirty="0" smtClean="0">
                <a:latin typeface="Times New Roman" panose="02020603050405020304" pitchFamily="18" charset="0"/>
                <a:cs typeface="Times New Roman" panose="02020603050405020304" pitchFamily="18" charset="0"/>
              </a:rPr>
              <a:t>o </a:t>
            </a:r>
            <a:r>
              <a:rPr lang="en-US" sz="1500" dirty="0">
                <a:latin typeface="Times New Roman" panose="02020603050405020304" pitchFamily="18" charset="0"/>
                <a:cs typeface="Times New Roman" panose="02020603050405020304" pitchFamily="18" charset="0"/>
              </a:rPr>
              <a:t>store the score and levels and also to update the high score and max reached </a:t>
            </a:r>
            <a:r>
              <a:rPr lang="en-US" sz="1500" dirty="0" smtClean="0">
                <a:latin typeface="Times New Roman" panose="02020603050405020304" pitchFamily="18" charset="0"/>
                <a:cs typeface="Times New Roman" panose="02020603050405020304" pitchFamily="18" charset="0"/>
              </a:rPr>
              <a:t>levels.</a:t>
            </a:r>
          </a:p>
          <a:p>
            <a:pPr marL="285750" indent="-285750">
              <a:buFont typeface="Wingdings" panose="05000000000000000000" pitchFamily="2" charset="2"/>
              <a:buChar char="Ø"/>
            </a:pPr>
            <a:endParaRPr lang="en-US"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500" b="1" dirty="0" err="1" smtClean="0">
                <a:latin typeface="Times New Roman" panose="02020603050405020304" pitchFamily="18" charset="0"/>
                <a:cs typeface="Times New Roman" panose="02020603050405020304" pitchFamily="18" charset="0"/>
              </a:rPr>
              <a:t>SoundHelper</a:t>
            </a:r>
            <a:r>
              <a:rPr lang="en-US" sz="1500" b="1" dirty="0" smtClean="0">
                <a:latin typeface="Times New Roman" panose="02020603050405020304" pitchFamily="18" charset="0"/>
                <a:cs typeface="Times New Roman" panose="02020603050405020304" pitchFamily="18" charset="0"/>
              </a:rPr>
              <a:t>:</a:t>
            </a:r>
            <a:r>
              <a:rPr lang="en-US" sz="1500" dirty="0" smtClean="0">
                <a:latin typeface="Times New Roman" panose="02020603050405020304" pitchFamily="18" charset="0"/>
                <a:cs typeface="Times New Roman" panose="02020603050405020304" pitchFamily="18" charset="0"/>
              </a:rPr>
              <a:t> To manage the background music and popper sound of the App.</a:t>
            </a:r>
          </a:p>
          <a:p>
            <a:pPr marL="285750" indent="-285750">
              <a:buFont typeface="Wingdings" panose="05000000000000000000" pitchFamily="2" charset="2"/>
              <a:buChar char="Ø"/>
            </a:pPr>
            <a:endParaRPr lang="en-US"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500" b="1" dirty="0" err="1" smtClean="0">
                <a:latin typeface="Times New Roman" panose="02020603050405020304" pitchFamily="18" charset="0"/>
                <a:cs typeface="Times New Roman" panose="02020603050405020304" pitchFamily="18" charset="0"/>
              </a:rPr>
              <a:t>MyAlertDialog</a:t>
            </a:r>
            <a:r>
              <a:rPr lang="en-US" sz="1500" dirty="0" smtClean="0">
                <a:latin typeface="Times New Roman" panose="02020603050405020304" pitchFamily="18" charset="0"/>
                <a:cs typeface="Times New Roman" panose="02020603050405020304" pitchFamily="18" charset="0"/>
              </a:rPr>
              <a:t>: To display the high score and high levels view.</a:t>
            </a:r>
          </a:p>
          <a:p>
            <a:pPr marL="285750" indent="-285750">
              <a:buFont typeface="Wingdings" panose="05000000000000000000" pitchFamily="2" charset="2"/>
              <a:buChar char="Ø"/>
            </a:pPr>
            <a:endParaRPr lang="en-US"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500" b="1" dirty="0" smtClean="0">
                <a:latin typeface="Times New Roman" panose="02020603050405020304" pitchFamily="18" charset="0"/>
                <a:cs typeface="Times New Roman" panose="02020603050405020304" pitchFamily="18" charset="0"/>
              </a:rPr>
              <a:t>Main</a:t>
            </a:r>
            <a:r>
              <a:rPr lang="en-US" sz="1500" dirty="0" smtClean="0">
                <a:latin typeface="Times New Roman" panose="02020603050405020304" pitchFamily="18" charset="0"/>
                <a:cs typeface="Times New Roman" panose="02020603050405020304" pitchFamily="18" charset="0"/>
              </a:rPr>
              <a:t>: It is like a control center to manage the functioning of all other classes.</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549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alak\AppData\Local\Microsoft\Windows\INetCache\Content.Word\Screenshot_20180929-135340.jpg"/>
          <p:cNvPicPr/>
          <p:nvPr/>
        </p:nvPicPr>
        <p:blipFill rotWithShape="1">
          <a:blip r:embed="rId2" cstate="print">
            <a:extLst>
              <a:ext uri="{28A0092B-C50C-407E-A947-70E740481C1C}">
                <a14:useLocalDpi xmlns:a14="http://schemas.microsoft.com/office/drawing/2010/main" val="0"/>
              </a:ext>
            </a:extLst>
          </a:blip>
          <a:srcRect t="1852" b="2779"/>
          <a:stretch/>
        </p:blipFill>
        <p:spPr bwMode="auto">
          <a:xfrm>
            <a:off x="6535248" y="3685315"/>
            <a:ext cx="4572000" cy="2743200"/>
          </a:xfrm>
          <a:prstGeom prst="rect">
            <a:avLst/>
          </a:prstGeom>
          <a:noFill/>
          <a:ln>
            <a:noFill/>
          </a:ln>
        </p:spPr>
      </p:pic>
      <p:pic>
        <p:nvPicPr>
          <p:cNvPr id="3" name="Picture 2" descr="C:\Users\Palak\AppData\Local\Microsoft\Windows\INetCache\Content.Word\Screenshot_20180929-134159.jpg"/>
          <p:cNvPicPr/>
          <p:nvPr/>
        </p:nvPicPr>
        <p:blipFill rotWithShape="1">
          <a:blip r:embed="rId3" cstate="print">
            <a:extLst>
              <a:ext uri="{28A0092B-C50C-407E-A947-70E740481C1C}">
                <a14:useLocalDpi xmlns:a14="http://schemas.microsoft.com/office/drawing/2010/main" val="0"/>
              </a:ext>
            </a:extLst>
          </a:blip>
          <a:srcRect t="2693" b="2038"/>
          <a:stretch/>
        </p:blipFill>
        <p:spPr bwMode="auto">
          <a:xfrm>
            <a:off x="1057274" y="408174"/>
            <a:ext cx="4572000" cy="2743200"/>
          </a:xfrm>
          <a:prstGeom prst="rect">
            <a:avLst/>
          </a:prstGeom>
          <a:noFill/>
          <a:ln>
            <a:noFill/>
          </a:ln>
        </p:spPr>
      </p:pic>
      <p:sp>
        <p:nvSpPr>
          <p:cNvPr id="4" name="TextBox 3"/>
          <p:cNvSpPr txBox="1"/>
          <p:nvPr/>
        </p:nvSpPr>
        <p:spPr>
          <a:xfrm>
            <a:off x="6288257" y="858129"/>
            <a:ext cx="3742007" cy="1200329"/>
          </a:xfrm>
          <a:prstGeom prst="rect">
            <a:avLst/>
          </a:prstGeom>
          <a:noFill/>
        </p:spPr>
        <p:txBody>
          <a:bodyPr wrap="square" rtlCol="0">
            <a:sp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Fig. 1   Launching Screen </a:t>
            </a:r>
            <a:endParaRPr lang="en-US"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658794" y="4276578"/>
            <a:ext cx="3474720" cy="646331"/>
          </a:xfrm>
          <a:prstGeom prst="rect">
            <a:avLst/>
          </a:prstGeom>
          <a:noFill/>
        </p:spPr>
        <p:txBody>
          <a:bodyPr wrap="square" rtlCol="0">
            <a:spAutoFit/>
          </a:bodyPr>
          <a:lstStyle/>
          <a:p>
            <a:endParaRPr lang="en-US" dirty="0" smtClean="0"/>
          </a:p>
          <a:p>
            <a:r>
              <a:rPr lang="en-US" b="1" dirty="0" smtClean="0">
                <a:latin typeface="Times New Roman" panose="02020603050405020304" pitchFamily="18" charset="0"/>
                <a:cs typeface="Times New Roman" panose="02020603050405020304" pitchFamily="18" charset="0"/>
              </a:rPr>
              <a:t>       Fig 2 After starting game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095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Palak\AppData\Local\Microsoft\Windows\INetCache\Content.Word\Screenshot_20180929-13423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8001" y="436343"/>
            <a:ext cx="4572000" cy="2743200"/>
          </a:xfrm>
          <a:prstGeom prst="rect">
            <a:avLst/>
          </a:prstGeom>
          <a:noFill/>
          <a:ln>
            <a:noFill/>
          </a:ln>
        </p:spPr>
      </p:pic>
      <p:pic>
        <p:nvPicPr>
          <p:cNvPr id="5" name="Picture 4" descr="C:\Users\Palak\AppData\Local\Microsoft\Windows\INetCache\Content.Word\Screenshot_20180929-134254.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4028" y="3631361"/>
            <a:ext cx="4572000" cy="2743200"/>
          </a:xfrm>
          <a:prstGeom prst="rect">
            <a:avLst/>
          </a:prstGeom>
          <a:noFill/>
          <a:ln>
            <a:noFill/>
          </a:ln>
        </p:spPr>
      </p:pic>
      <p:sp>
        <p:nvSpPr>
          <p:cNvPr id="6" name="TextBox 5"/>
          <p:cNvSpPr txBox="1"/>
          <p:nvPr/>
        </p:nvSpPr>
        <p:spPr>
          <a:xfrm>
            <a:off x="6006906" y="1083212"/>
            <a:ext cx="3362178" cy="923330"/>
          </a:xfrm>
          <a:prstGeom prst="rect">
            <a:avLst/>
          </a:prstGeom>
          <a:noFill/>
        </p:spPr>
        <p:txBody>
          <a:bodyPr wrap="square" rtlCol="0">
            <a:spAutoFit/>
          </a:bodyPr>
          <a:lstStyle/>
          <a:p>
            <a:endParaRPr lang="en-US" dirty="0" smtClean="0"/>
          </a:p>
          <a:p>
            <a:endParaRPr lang="en-US" dirty="0"/>
          </a:p>
          <a:p>
            <a:r>
              <a:rPr lang="en-US" b="1" dirty="0" smtClean="0">
                <a:latin typeface="Times New Roman" panose="02020603050405020304" pitchFamily="18" charset="0"/>
                <a:cs typeface="Times New Roman" panose="02020603050405020304" pitchFamily="18" charset="0"/>
              </a:rPr>
              <a:t>Fig 3 On completing a level</a:t>
            </a:r>
            <a:endParaRPr lang="en-US"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446585" y="4079631"/>
            <a:ext cx="2968283" cy="923330"/>
          </a:xfrm>
          <a:prstGeom prst="rect">
            <a:avLst/>
          </a:prstGeom>
          <a:noFill/>
        </p:spPr>
        <p:txBody>
          <a:bodyPr wrap="square" rtlCol="0">
            <a:spAutoFit/>
          </a:bodyPr>
          <a:lstStyle/>
          <a:p>
            <a:endParaRPr lang="en-US" dirty="0" smtClean="0"/>
          </a:p>
          <a:p>
            <a:endParaRPr lang="en-US" dirty="0"/>
          </a:p>
          <a:p>
            <a:r>
              <a:rPr lang="en-US" b="1" dirty="0" smtClean="0">
                <a:latin typeface="Times New Roman" panose="02020603050405020304" pitchFamily="18" charset="0"/>
                <a:cs typeface="Times New Roman" panose="02020603050405020304" pitchFamily="18" charset="0"/>
              </a:rPr>
              <a:t>Fig 4 On missing a balloon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466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Palak\AppData\Local\Microsoft\Windows\INetCache\Content.Word\Screenshot_20180929-13454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1" y="3475256"/>
            <a:ext cx="4572000" cy="2743200"/>
          </a:xfrm>
          <a:prstGeom prst="rect">
            <a:avLst/>
          </a:prstGeom>
          <a:noFill/>
          <a:ln>
            <a:noFill/>
          </a:ln>
        </p:spPr>
      </p:pic>
      <p:pic>
        <p:nvPicPr>
          <p:cNvPr id="5" name="Picture 4" descr="C:\Users\Palak\AppData\Local\Microsoft\Windows\INetCache\Content.Word\Screenshot_20180929-13453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5841" y="467262"/>
            <a:ext cx="4572000" cy="2743200"/>
          </a:xfrm>
          <a:prstGeom prst="rect">
            <a:avLst/>
          </a:prstGeom>
          <a:noFill/>
          <a:ln>
            <a:noFill/>
          </a:ln>
        </p:spPr>
      </p:pic>
      <p:sp>
        <p:nvSpPr>
          <p:cNvPr id="7" name="TextBox 6"/>
          <p:cNvSpPr txBox="1"/>
          <p:nvPr/>
        </p:nvSpPr>
        <p:spPr>
          <a:xfrm>
            <a:off x="5992837" y="1463040"/>
            <a:ext cx="3657600" cy="646331"/>
          </a:xfrm>
          <a:prstGeom prst="rect">
            <a:avLst/>
          </a:prstGeom>
          <a:noFill/>
        </p:spPr>
        <p:txBody>
          <a:bodyPr wrap="square" rtlCol="0">
            <a:spAutoFit/>
          </a:bodyPr>
          <a:lstStyle/>
          <a:p>
            <a:endParaRPr lang="en-US" dirty="0" smtClean="0"/>
          </a:p>
          <a:p>
            <a:r>
              <a:rPr lang="en-US" b="1" dirty="0" smtClean="0">
                <a:latin typeface="Times New Roman" panose="02020603050405020304" pitchFamily="18" charset="0"/>
                <a:cs typeface="Times New Roman" panose="02020603050405020304" pitchFamily="18" charset="0"/>
              </a:rPr>
              <a:t>Fig. 5 High levels Notification</a:t>
            </a: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305908" y="4403188"/>
            <a:ext cx="3235569" cy="646331"/>
          </a:xfrm>
          <a:prstGeom prst="rect">
            <a:avLst/>
          </a:prstGeom>
          <a:noFill/>
        </p:spPr>
        <p:txBody>
          <a:bodyPr wrap="square" rtlCol="0">
            <a:spAutoFit/>
          </a:bodyPr>
          <a:lstStyle/>
          <a:p>
            <a:endParaRPr lang="en-US" dirty="0" smtClean="0"/>
          </a:p>
          <a:p>
            <a:r>
              <a:rPr lang="en-US" b="1" dirty="0" smtClean="0">
                <a:latin typeface="Times New Roman" panose="02020603050405020304" pitchFamily="18" charset="0"/>
                <a:cs typeface="Times New Roman" panose="02020603050405020304" pitchFamily="18" charset="0"/>
              </a:rPr>
              <a:t>Fig. 6 High Score Notification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624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0937" y="624110"/>
            <a:ext cx="9293675" cy="1280890"/>
          </a:xfrm>
        </p:spPr>
        <p:txBody>
          <a:bodyPr>
            <a:normAutofit/>
          </a:bodyPr>
          <a:lstStyle/>
          <a:p>
            <a:r>
              <a:rPr lang="en-US" sz="4500" b="1" dirty="0" smtClean="0">
                <a:ln w="22225">
                  <a:solidFill>
                    <a:schemeClr val="accent2"/>
                  </a:solidFill>
                  <a:prstDash val="solid"/>
                </a:ln>
                <a:solidFill>
                  <a:schemeClr val="accent2">
                    <a:lumMod val="40000"/>
                    <a:lumOff val="60000"/>
                  </a:schemeClr>
                </a:solidFill>
                <a:latin typeface="Algerian" panose="04020705040A02060702" pitchFamily="82" charset="0"/>
              </a:rPr>
              <a:t>conclusion</a:t>
            </a:r>
            <a:endParaRPr lang="en-US" sz="4500" dirty="0">
              <a:latin typeface="Algerian" panose="04020705040A02060702" pitchFamily="82" charset="0"/>
            </a:endParaRPr>
          </a:p>
        </p:txBody>
      </p:sp>
      <p:sp>
        <p:nvSpPr>
          <p:cNvPr id="3" name="Content Placeholder 2"/>
          <p:cNvSpPr>
            <a:spLocks noGrp="1"/>
          </p:cNvSpPr>
          <p:nvPr>
            <p:ph idx="1"/>
          </p:nvPr>
        </p:nvSpPr>
        <p:spPr>
          <a:xfrm>
            <a:off x="2210937" y="1772529"/>
            <a:ext cx="8311697" cy="4290646"/>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The training proved pretty beneficial for me as I developed new skills for developing android apps. During this training I learned a lot</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Java Basics</a:t>
            </a:r>
          </a:p>
          <a:p>
            <a:pPr lvl="0"/>
            <a:r>
              <a:rPr lang="en-US" sz="1600" dirty="0">
                <a:latin typeface="Times New Roman" panose="02020603050405020304" pitchFamily="18" charset="0"/>
                <a:cs typeface="Times New Roman" panose="02020603050405020304" pitchFamily="18" charset="0"/>
              </a:rPr>
              <a:t>Android Studio Basics</a:t>
            </a:r>
          </a:p>
          <a:p>
            <a:pPr lvl="0"/>
            <a:r>
              <a:rPr lang="en-US" sz="1600" dirty="0">
                <a:latin typeface="Times New Roman" panose="02020603050405020304" pitchFamily="18" charset="0"/>
                <a:cs typeface="Times New Roman" panose="02020603050405020304" pitchFamily="18" charset="0"/>
              </a:rPr>
              <a:t>XML Layouts</a:t>
            </a:r>
          </a:p>
          <a:p>
            <a:pPr lvl="0"/>
            <a:r>
              <a:rPr lang="en-US" sz="1600" dirty="0">
                <a:latin typeface="Times New Roman" panose="02020603050405020304" pitchFamily="18" charset="0"/>
                <a:cs typeface="Times New Roman" panose="02020603050405020304" pitchFamily="18" charset="0"/>
              </a:rPr>
              <a:t>Material Designing and Advanced Layouts</a:t>
            </a:r>
          </a:p>
          <a:p>
            <a:pPr lvl="0"/>
            <a:r>
              <a:rPr lang="en-US" sz="1600" dirty="0">
                <a:latin typeface="Times New Roman" panose="02020603050405020304" pitchFamily="18" charset="0"/>
                <a:cs typeface="Times New Roman" panose="02020603050405020304" pitchFamily="18" charset="0"/>
              </a:rPr>
              <a:t>Java Event Handling</a:t>
            </a:r>
          </a:p>
          <a:p>
            <a:pPr lvl="0"/>
            <a:r>
              <a:rPr lang="en-US" sz="1600" dirty="0">
                <a:latin typeface="Times New Roman" panose="02020603050405020304" pitchFamily="18" charset="0"/>
                <a:cs typeface="Times New Roman" panose="02020603050405020304" pitchFamily="18" charset="0"/>
              </a:rPr>
              <a:t>Shared Preferences</a:t>
            </a:r>
          </a:p>
          <a:p>
            <a:r>
              <a:rPr lang="en-US" sz="1600" dirty="0" smtClean="0">
                <a:latin typeface="Times New Roman" panose="02020603050405020304" pitchFamily="18" charset="0"/>
                <a:cs typeface="Times New Roman" panose="02020603050405020304" pitchFamily="18" charset="0"/>
              </a:rPr>
              <a:t>Fragments</a:t>
            </a:r>
          </a:p>
          <a:p>
            <a:pPr marL="0" indent="0" algn="just">
              <a:buNone/>
            </a:pPr>
            <a:r>
              <a:rPr lang="en-US" sz="1600" dirty="0">
                <a:latin typeface="Times New Roman" panose="02020603050405020304" pitchFamily="18" charset="0"/>
                <a:cs typeface="Times New Roman" panose="02020603050405020304" pitchFamily="18" charset="0"/>
              </a:rPr>
              <a:t>I learned all the above things. Before this training, I had no idea about core java and Android for mobile apps. Although I had a little bit knowledge about java and its syntax. Learning android was a new and good experience. Now I know more than before and can develop mobile applications. Balloon Popper App that I made has used all of these concepts and some more</a:t>
            </a: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514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561" y="624108"/>
            <a:ext cx="9744051" cy="5421849"/>
          </a:xfrm>
        </p:spPr>
        <p:txBody>
          <a:bodyPr>
            <a:normAutofit/>
          </a:bodyPr>
          <a:lstStyle/>
          <a:p>
            <a:pPr algn="ctr"/>
            <a:r>
              <a:rPr lang="en-US" sz="4800" b="1" dirty="0" smtClean="0">
                <a:ln w="22225">
                  <a:solidFill>
                    <a:schemeClr val="accent2"/>
                  </a:solidFill>
                  <a:prstDash val="solid"/>
                </a:ln>
                <a:solidFill>
                  <a:schemeClr val="accent2">
                    <a:lumMod val="40000"/>
                    <a:lumOff val="60000"/>
                  </a:schemeClr>
                </a:solidFill>
                <a:latin typeface="Algerian" panose="04020705040A02060702" pitchFamily="82" charset="0"/>
                <a:cs typeface="Courier New" panose="02070309020205020404" pitchFamily="49" charset="0"/>
              </a:rPr>
              <a:t/>
            </a:r>
            <a:br>
              <a:rPr lang="en-US" sz="4800" b="1" dirty="0" smtClean="0">
                <a:ln w="22225">
                  <a:solidFill>
                    <a:schemeClr val="accent2"/>
                  </a:solidFill>
                  <a:prstDash val="solid"/>
                </a:ln>
                <a:solidFill>
                  <a:schemeClr val="accent2">
                    <a:lumMod val="40000"/>
                    <a:lumOff val="60000"/>
                  </a:schemeClr>
                </a:solidFill>
                <a:latin typeface="Algerian" panose="04020705040A02060702" pitchFamily="82" charset="0"/>
                <a:cs typeface="Courier New" panose="02070309020205020404" pitchFamily="49" charset="0"/>
              </a:rPr>
            </a:br>
            <a:r>
              <a:rPr lang="en-US" sz="4800" b="1" dirty="0">
                <a:ln w="22225">
                  <a:solidFill>
                    <a:schemeClr val="accent2"/>
                  </a:solidFill>
                  <a:prstDash val="solid"/>
                </a:ln>
                <a:solidFill>
                  <a:schemeClr val="accent2">
                    <a:lumMod val="40000"/>
                    <a:lumOff val="60000"/>
                  </a:schemeClr>
                </a:solidFill>
                <a:latin typeface="Algerian" panose="04020705040A02060702" pitchFamily="82" charset="0"/>
                <a:cs typeface="Courier New" panose="02070309020205020404" pitchFamily="49" charset="0"/>
              </a:rPr>
              <a:t/>
            </a:r>
            <a:br>
              <a:rPr lang="en-US" sz="4800" b="1" dirty="0">
                <a:ln w="22225">
                  <a:solidFill>
                    <a:schemeClr val="accent2"/>
                  </a:solidFill>
                  <a:prstDash val="solid"/>
                </a:ln>
                <a:solidFill>
                  <a:schemeClr val="accent2">
                    <a:lumMod val="40000"/>
                    <a:lumOff val="60000"/>
                  </a:schemeClr>
                </a:solidFill>
                <a:latin typeface="Algerian" panose="04020705040A02060702" pitchFamily="82" charset="0"/>
                <a:cs typeface="Courier New" panose="02070309020205020404" pitchFamily="49" charset="0"/>
              </a:rPr>
            </a:br>
            <a:r>
              <a:rPr lang="en-US" sz="4800" b="1" dirty="0" smtClean="0">
                <a:ln w="22225">
                  <a:solidFill>
                    <a:schemeClr val="accent2"/>
                  </a:solidFill>
                  <a:prstDash val="solid"/>
                </a:ln>
                <a:solidFill>
                  <a:schemeClr val="accent2">
                    <a:lumMod val="40000"/>
                    <a:lumOff val="60000"/>
                  </a:schemeClr>
                </a:solidFill>
                <a:latin typeface="Algerian" panose="04020705040A02060702" pitchFamily="82" charset="0"/>
                <a:cs typeface="Courier New" panose="02070309020205020404" pitchFamily="49" charset="0"/>
              </a:rPr>
              <a:t>Thank you</a:t>
            </a:r>
            <a:r>
              <a:rPr lang="en-US" sz="4800" b="1" dirty="0">
                <a:ln w="22225">
                  <a:solidFill>
                    <a:schemeClr val="accent2"/>
                  </a:solidFill>
                  <a:prstDash val="solid"/>
                </a:ln>
                <a:solidFill>
                  <a:schemeClr val="accent2">
                    <a:lumMod val="40000"/>
                    <a:lumOff val="60000"/>
                  </a:schemeClr>
                </a:solidFill>
                <a:latin typeface="Algerian" panose="04020705040A02060702" pitchFamily="82" charset="0"/>
                <a:cs typeface="Courier New" panose="02070309020205020404" pitchFamily="49" charset="0"/>
              </a:rPr>
              <a:t/>
            </a:r>
            <a:br>
              <a:rPr lang="en-US" sz="4800" b="1" dirty="0">
                <a:ln w="22225">
                  <a:solidFill>
                    <a:schemeClr val="accent2"/>
                  </a:solidFill>
                  <a:prstDash val="solid"/>
                </a:ln>
                <a:solidFill>
                  <a:schemeClr val="accent2">
                    <a:lumMod val="40000"/>
                    <a:lumOff val="60000"/>
                  </a:schemeClr>
                </a:solidFill>
                <a:latin typeface="Algerian" panose="04020705040A02060702" pitchFamily="82" charset="0"/>
                <a:cs typeface="Courier New" panose="02070309020205020404" pitchFamily="49" charset="0"/>
              </a:rPr>
            </a:br>
            <a:r>
              <a:rPr lang="en-US" sz="4800" b="1" dirty="0">
                <a:ln w="22225">
                  <a:solidFill>
                    <a:schemeClr val="accent2"/>
                  </a:solidFill>
                  <a:prstDash val="solid"/>
                </a:ln>
                <a:solidFill>
                  <a:schemeClr val="accent2">
                    <a:lumMod val="40000"/>
                    <a:lumOff val="60000"/>
                  </a:schemeClr>
                </a:solidFill>
                <a:latin typeface="Algerian" panose="04020705040A02060702" pitchFamily="82" charset="0"/>
                <a:cs typeface="Courier New" panose="02070309020205020404" pitchFamily="49" charset="0"/>
              </a:rPr>
              <a:t/>
            </a:r>
            <a:br>
              <a:rPr lang="en-US" sz="4800" b="1" dirty="0">
                <a:ln w="22225">
                  <a:solidFill>
                    <a:schemeClr val="accent2"/>
                  </a:solidFill>
                  <a:prstDash val="solid"/>
                </a:ln>
                <a:solidFill>
                  <a:schemeClr val="accent2">
                    <a:lumMod val="40000"/>
                    <a:lumOff val="60000"/>
                  </a:schemeClr>
                </a:solidFill>
                <a:latin typeface="Algerian" panose="04020705040A02060702" pitchFamily="82" charset="0"/>
                <a:cs typeface="Courier New" panose="02070309020205020404" pitchFamily="49" charset="0"/>
              </a:rPr>
            </a:br>
            <a:endParaRPr lang="en-US" sz="46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2980466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9743" y="464024"/>
            <a:ext cx="10099344" cy="784830"/>
          </a:xfrm>
          <a:prstGeom prst="rect">
            <a:avLst/>
          </a:prstGeom>
          <a:noFill/>
        </p:spPr>
        <p:txBody>
          <a:bodyPr wrap="square" rtlCol="0">
            <a:spAutoFit/>
          </a:bodyPr>
          <a:lstStyle/>
          <a:p>
            <a:r>
              <a:rPr lang="en-US" sz="4500" b="1" dirty="0" smtClean="0">
                <a:ln w="22225">
                  <a:solidFill>
                    <a:schemeClr val="accent2"/>
                  </a:solidFill>
                  <a:prstDash val="solid"/>
                </a:ln>
                <a:solidFill>
                  <a:schemeClr val="accent2">
                    <a:lumMod val="40000"/>
                    <a:lumOff val="60000"/>
                  </a:schemeClr>
                </a:solidFill>
                <a:latin typeface="Algerian" panose="04020705040A02060702" pitchFamily="82" charset="0"/>
              </a:rPr>
              <a:t>ABOUT  WAC </a:t>
            </a:r>
            <a:r>
              <a:rPr lang="en-US" sz="4500" b="1" dirty="0" smtClean="0">
                <a:ln w="22225">
                  <a:solidFill>
                    <a:schemeClr val="accent2"/>
                  </a:solidFill>
                  <a:prstDash val="solid"/>
                </a:ln>
                <a:solidFill>
                  <a:schemeClr val="accent2">
                    <a:lumMod val="75000"/>
                  </a:schemeClr>
                </a:solidFill>
                <a:latin typeface="Algerian" panose="04020705040A02060702" pitchFamily="82" charset="0"/>
              </a:rPr>
              <a:t>(</a:t>
            </a:r>
            <a:r>
              <a:rPr lang="en-US" sz="4500" dirty="0" smtClean="0">
                <a:ln w="22225">
                  <a:solidFill>
                    <a:schemeClr val="accent2"/>
                  </a:solidFill>
                  <a:prstDash val="solid"/>
                </a:ln>
                <a:solidFill>
                  <a:schemeClr val="accent2">
                    <a:lumMod val="75000"/>
                  </a:schemeClr>
                </a:solidFill>
                <a:latin typeface="Algerian" panose="04020705040A02060702" pitchFamily="82" charset="0"/>
              </a:rPr>
              <a:t>W</a:t>
            </a:r>
            <a:r>
              <a:rPr lang="en-US" sz="3500" dirty="0" smtClean="0">
                <a:ln w="22225">
                  <a:solidFill>
                    <a:schemeClr val="accent2"/>
                  </a:solidFill>
                  <a:prstDash val="solid"/>
                </a:ln>
                <a:solidFill>
                  <a:schemeClr val="accent2">
                    <a:lumMod val="75000"/>
                  </a:schemeClr>
                </a:solidFill>
                <a:latin typeface="Algerian" panose="04020705040A02060702" pitchFamily="82" charset="0"/>
              </a:rPr>
              <a:t>HAT </a:t>
            </a:r>
            <a:r>
              <a:rPr lang="en-US" sz="4500" dirty="0" smtClean="0">
                <a:ln w="22225">
                  <a:solidFill>
                    <a:schemeClr val="accent2"/>
                  </a:solidFill>
                  <a:prstDash val="solid"/>
                </a:ln>
                <a:solidFill>
                  <a:schemeClr val="accent2">
                    <a:lumMod val="75000"/>
                  </a:schemeClr>
                </a:solidFill>
                <a:latin typeface="Algerian" panose="04020705040A02060702" pitchFamily="82" charset="0"/>
              </a:rPr>
              <a:t>A</a:t>
            </a:r>
            <a:r>
              <a:rPr lang="en-US" sz="3500" dirty="0" smtClean="0">
                <a:ln w="22225">
                  <a:solidFill>
                    <a:schemeClr val="accent2"/>
                  </a:solidFill>
                  <a:prstDash val="solid"/>
                </a:ln>
                <a:solidFill>
                  <a:schemeClr val="accent2">
                    <a:lumMod val="75000"/>
                  </a:schemeClr>
                </a:solidFill>
                <a:latin typeface="Algerian" panose="04020705040A02060702" pitchFamily="82" charset="0"/>
              </a:rPr>
              <a:t>FTER </a:t>
            </a:r>
            <a:r>
              <a:rPr lang="en-US" sz="4500" dirty="0" smtClean="0">
                <a:ln w="22225">
                  <a:solidFill>
                    <a:schemeClr val="accent2"/>
                  </a:solidFill>
                  <a:prstDash val="solid"/>
                </a:ln>
                <a:solidFill>
                  <a:schemeClr val="accent2">
                    <a:lumMod val="75000"/>
                  </a:schemeClr>
                </a:solidFill>
                <a:latin typeface="Algerian" panose="04020705040A02060702" pitchFamily="82" charset="0"/>
              </a:rPr>
              <a:t>C</a:t>
            </a:r>
            <a:r>
              <a:rPr lang="en-US" sz="3500" dirty="0" smtClean="0">
                <a:ln w="22225">
                  <a:solidFill>
                    <a:schemeClr val="accent2"/>
                  </a:solidFill>
                  <a:prstDash val="solid"/>
                </a:ln>
                <a:solidFill>
                  <a:schemeClr val="accent2">
                    <a:lumMod val="75000"/>
                  </a:schemeClr>
                </a:solidFill>
                <a:latin typeface="Algerian" panose="04020705040A02060702" pitchFamily="82" charset="0"/>
              </a:rPr>
              <a:t>OLLEGE</a:t>
            </a:r>
            <a:r>
              <a:rPr lang="en-US" sz="4500" b="1" dirty="0" smtClean="0">
                <a:ln w="22225">
                  <a:solidFill>
                    <a:schemeClr val="accent2"/>
                  </a:solidFill>
                  <a:prstDash val="solid"/>
                </a:ln>
                <a:solidFill>
                  <a:schemeClr val="accent2">
                    <a:lumMod val="75000"/>
                  </a:schemeClr>
                </a:solidFill>
                <a:latin typeface="Algerian" panose="04020705040A02060702" pitchFamily="82" charset="0"/>
              </a:rPr>
              <a:t>)</a:t>
            </a:r>
            <a:endParaRPr lang="en-US" sz="4500" b="1" dirty="0">
              <a:ln w="22225">
                <a:solidFill>
                  <a:schemeClr val="accent2"/>
                </a:solidFill>
                <a:prstDash val="solid"/>
              </a:ln>
              <a:solidFill>
                <a:schemeClr val="accent2">
                  <a:lumMod val="75000"/>
                </a:schemeClr>
              </a:solidFill>
            </a:endParaRPr>
          </a:p>
        </p:txBody>
      </p:sp>
      <p:pic>
        <p:nvPicPr>
          <p:cNvPr id="3" name="Picture 2"/>
          <p:cNvPicPr/>
          <p:nvPr/>
        </p:nvPicPr>
        <p:blipFill rotWithShape="1">
          <a:blip r:embed="rId2"/>
          <a:srcRect l="2325" t="5904" b="4872"/>
          <a:stretch/>
        </p:blipFill>
        <p:spPr>
          <a:xfrm>
            <a:off x="1392072" y="1610435"/>
            <a:ext cx="4053383" cy="4844956"/>
          </a:xfrm>
          <a:prstGeom prst="rect">
            <a:avLst/>
          </a:prstGeom>
        </p:spPr>
      </p:pic>
      <p:pic>
        <p:nvPicPr>
          <p:cNvPr id="4" name="Picture 3"/>
          <p:cNvPicPr/>
          <p:nvPr/>
        </p:nvPicPr>
        <p:blipFill>
          <a:blip r:embed="rId3"/>
          <a:stretch>
            <a:fillRect/>
          </a:stretch>
        </p:blipFill>
        <p:spPr>
          <a:xfrm>
            <a:off x="6075386" y="1951628"/>
            <a:ext cx="5391150" cy="4067033"/>
          </a:xfrm>
          <a:prstGeom prst="rect">
            <a:avLst/>
          </a:prstGeom>
        </p:spPr>
      </p:pic>
    </p:spTree>
    <p:extLst>
      <p:ext uri="{BB962C8B-B14F-4D97-AF65-F5344CB8AC3E}">
        <p14:creationId xmlns:p14="http://schemas.microsoft.com/office/powerpoint/2010/main" val="1270465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3391" y="464024"/>
            <a:ext cx="7806520" cy="784830"/>
          </a:xfrm>
          <a:prstGeom prst="rect">
            <a:avLst/>
          </a:prstGeom>
          <a:noFill/>
        </p:spPr>
        <p:txBody>
          <a:bodyPr wrap="square" rtlCol="0">
            <a:spAutoFit/>
          </a:bodyPr>
          <a:lstStyle/>
          <a:p>
            <a:r>
              <a:rPr lang="en-US" sz="4500" dirty="0" smtClean="0">
                <a:ln w="22225">
                  <a:solidFill>
                    <a:schemeClr val="accent2"/>
                  </a:solidFill>
                  <a:prstDash val="solid"/>
                </a:ln>
                <a:solidFill>
                  <a:schemeClr val="accent2">
                    <a:lumMod val="40000"/>
                    <a:lumOff val="60000"/>
                  </a:schemeClr>
                </a:solidFill>
                <a:latin typeface="Algerian" panose="04020705040A02060702" pitchFamily="82" charset="0"/>
              </a:rPr>
              <a:t>fields of wac</a:t>
            </a:r>
            <a:endParaRPr lang="en-US" sz="4500" b="1" dirty="0">
              <a:ln w="22225">
                <a:solidFill>
                  <a:schemeClr val="accent2"/>
                </a:solidFill>
                <a:prstDash val="solid"/>
              </a:ln>
              <a:solidFill>
                <a:schemeClr val="accent2">
                  <a:lumMod val="40000"/>
                  <a:lumOff val="60000"/>
                </a:schemeClr>
              </a:solidFill>
            </a:endParaRPr>
          </a:p>
        </p:txBody>
      </p:sp>
      <p:sp>
        <p:nvSpPr>
          <p:cNvPr id="4" name="TextBox 3"/>
          <p:cNvSpPr txBox="1"/>
          <p:nvPr/>
        </p:nvSpPr>
        <p:spPr>
          <a:xfrm>
            <a:off x="1883391" y="1719618"/>
            <a:ext cx="5609230" cy="2862322"/>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MBA</a:t>
            </a:r>
          </a:p>
          <a:p>
            <a:pPr marL="285750" indent="-28575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Civil Services</a:t>
            </a:r>
          </a:p>
          <a:p>
            <a:pPr marL="285750" indent="-28575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Entrepreneurship</a:t>
            </a:r>
          </a:p>
          <a:p>
            <a:pPr marL="285750" indent="-285750">
              <a:buFont typeface="Wingdings" panose="05000000000000000000" pitchFamily="2" charset="2"/>
              <a:buChar char="Ø"/>
            </a:pPr>
            <a:endParaRPr lang="en-US" sz="20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IT jobs</a:t>
            </a:r>
          </a:p>
          <a:p>
            <a:pPr marL="285750" indent="-28575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Study Abroad</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067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9743" y="464024"/>
            <a:ext cx="7806520" cy="784830"/>
          </a:xfrm>
          <a:prstGeom prst="rect">
            <a:avLst/>
          </a:prstGeom>
          <a:noFill/>
        </p:spPr>
        <p:txBody>
          <a:bodyPr wrap="square" rtlCol="0">
            <a:spAutoFit/>
          </a:bodyPr>
          <a:lstStyle/>
          <a:p>
            <a:r>
              <a:rPr lang="en-US" sz="4500" dirty="0">
                <a:ln w="22225">
                  <a:solidFill>
                    <a:schemeClr val="accent2"/>
                  </a:solidFill>
                  <a:prstDash val="solid"/>
                </a:ln>
                <a:solidFill>
                  <a:schemeClr val="accent2">
                    <a:lumMod val="40000"/>
                    <a:lumOff val="60000"/>
                  </a:schemeClr>
                </a:solidFill>
                <a:latin typeface="Algerian" panose="04020705040A02060702" pitchFamily="82" charset="0"/>
              </a:rPr>
              <a:t>ABOUT</a:t>
            </a:r>
            <a:r>
              <a:rPr lang="en-US" sz="4500" b="1" dirty="0">
                <a:ln w="22225">
                  <a:solidFill>
                    <a:schemeClr val="accent2"/>
                  </a:solidFill>
                  <a:prstDash val="solid"/>
                </a:ln>
                <a:solidFill>
                  <a:schemeClr val="accent2">
                    <a:lumMod val="40000"/>
                    <a:lumOff val="60000"/>
                  </a:schemeClr>
                </a:solidFill>
                <a:latin typeface="Algerian" panose="04020705040A02060702" pitchFamily="82" charset="0"/>
              </a:rPr>
              <a:t> </a:t>
            </a:r>
            <a:r>
              <a:rPr lang="en-US" sz="4500" b="1" dirty="0" smtClean="0">
                <a:ln w="22225">
                  <a:solidFill>
                    <a:schemeClr val="accent2"/>
                  </a:solidFill>
                  <a:prstDash val="solid"/>
                </a:ln>
                <a:solidFill>
                  <a:schemeClr val="accent2">
                    <a:lumMod val="40000"/>
                    <a:lumOff val="60000"/>
                  </a:schemeClr>
                </a:solidFill>
                <a:latin typeface="Algerian" panose="04020705040A02060702" pitchFamily="82" charset="0"/>
              </a:rPr>
              <a:t> KYRION</a:t>
            </a:r>
            <a:endParaRPr lang="en-US" sz="4500" b="1" dirty="0">
              <a:ln w="22225">
                <a:solidFill>
                  <a:schemeClr val="accent2"/>
                </a:solidFill>
                <a:prstDash val="solid"/>
              </a:ln>
              <a:solidFill>
                <a:schemeClr val="accent2">
                  <a:lumMod val="40000"/>
                  <a:lumOff val="60000"/>
                </a:schemeClr>
              </a:solidFill>
            </a:endParaRPr>
          </a:p>
        </p:txBody>
      </p:sp>
      <p:pic>
        <p:nvPicPr>
          <p:cNvPr id="3" name="Picture 2"/>
          <p:cNvPicPr/>
          <p:nvPr/>
        </p:nvPicPr>
        <p:blipFill rotWithShape="1">
          <a:blip r:embed="rId2"/>
          <a:srcRect l="438" t="5542" r="11921" b="-1"/>
          <a:stretch/>
        </p:blipFill>
        <p:spPr bwMode="auto">
          <a:xfrm>
            <a:off x="8379629" y="2818294"/>
            <a:ext cx="2866125" cy="1210880"/>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1869743" y="1555845"/>
            <a:ext cx="5909480" cy="4539704"/>
          </a:xfrm>
          <a:prstGeom prst="rect">
            <a:avLst/>
          </a:prstGeom>
          <a:noFill/>
        </p:spPr>
        <p:txBody>
          <a:bodyPr wrap="square" rtlCol="0">
            <a:spAutoFit/>
          </a:bodyPr>
          <a:lstStyle/>
          <a:p>
            <a:pPr algn="just"/>
            <a:r>
              <a:rPr lang="en-US" sz="1700" dirty="0" smtClean="0">
                <a:latin typeface="Times New Roman" panose="02020603050405020304" pitchFamily="18" charset="0"/>
                <a:cs typeface="Times New Roman" panose="02020603050405020304" pitchFamily="18" charset="0"/>
              </a:rPr>
              <a:t>Team at Kyrion believes that opportunities are borne out of imperfections. Their Education </a:t>
            </a:r>
            <a:r>
              <a:rPr lang="en-US" sz="1700" dirty="0">
                <a:latin typeface="Times New Roman" panose="02020603050405020304" pitchFamily="18" charset="0"/>
                <a:cs typeface="Times New Roman" panose="02020603050405020304" pitchFamily="18" charset="0"/>
              </a:rPr>
              <a:t>E</a:t>
            </a:r>
            <a:r>
              <a:rPr lang="en-US" sz="1700" dirty="0" smtClean="0">
                <a:latin typeface="Times New Roman" panose="02020603050405020304" pitchFamily="18" charset="0"/>
                <a:cs typeface="Times New Roman" panose="02020603050405020304" pitchFamily="18" charset="0"/>
              </a:rPr>
              <a:t>ntrepreneurship </a:t>
            </a:r>
            <a:r>
              <a:rPr lang="en-US" sz="1700" dirty="0">
                <a:latin typeface="Times New Roman" panose="02020603050405020304" pitchFamily="18" charset="0"/>
                <a:cs typeface="Times New Roman" panose="02020603050405020304" pitchFamily="18" charset="0"/>
              </a:rPr>
              <a:t>F</a:t>
            </a:r>
            <a:r>
              <a:rPr lang="en-US" sz="1700" dirty="0" smtClean="0">
                <a:latin typeface="Times New Roman" panose="02020603050405020304" pitchFamily="18" charset="0"/>
                <a:cs typeface="Times New Roman" panose="02020603050405020304" pitchFamily="18" charset="0"/>
              </a:rPr>
              <a:t>irm, aims to deliver the high-end security solutions and training to the students and corporates to prepare them to meet the challenges of the IT security industry.</a:t>
            </a:r>
          </a:p>
          <a:p>
            <a:pPr algn="just"/>
            <a:r>
              <a:rPr lang="en-US" sz="1700" dirty="0">
                <a:latin typeface="Times New Roman" panose="02020603050405020304" pitchFamily="18" charset="0"/>
                <a:cs typeface="Times New Roman" panose="02020603050405020304" pitchFamily="18" charset="0"/>
              </a:rPr>
              <a:t> Since 1983, </a:t>
            </a:r>
            <a:r>
              <a:rPr lang="en-US" sz="1700" dirty="0" err="1">
                <a:latin typeface="Times New Roman" panose="02020603050405020304" pitchFamily="18" charset="0"/>
                <a:cs typeface="Times New Roman" panose="02020603050405020304" pitchFamily="18" charset="0"/>
              </a:rPr>
              <a:t>chcharity</a:t>
            </a:r>
            <a:r>
              <a:rPr lang="en-US" sz="1700" dirty="0">
                <a:latin typeface="Times New Roman" panose="02020603050405020304" pitchFamily="18" charset="0"/>
                <a:cs typeface="Times New Roman" panose="02020603050405020304" pitchFamily="18" charset="0"/>
              </a:rPr>
              <a:t> has driven evolution in charity websites: they pioneered </a:t>
            </a:r>
            <a:r>
              <a:rPr lang="en-US" sz="1700" dirty="0" smtClean="0">
                <a:latin typeface="Times New Roman" panose="02020603050405020304" pitchFamily="18" charset="0"/>
                <a:cs typeface="Times New Roman" panose="02020603050405020304" pitchFamily="18" charset="0"/>
              </a:rPr>
              <a:t>real time </a:t>
            </a:r>
            <a:r>
              <a:rPr lang="en-US" sz="1700" dirty="0">
                <a:latin typeface="Times New Roman" panose="02020603050405020304" pitchFamily="18" charset="0"/>
                <a:cs typeface="Times New Roman" panose="02020603050405020304" pitchFamily="18" charset="0"/>
              </a:rPr>
              <a:t>news distribution to financial terminals in 1990’s, they were first to provide their customers with the ability to post news to their social media channel at the same time as their traditional channels, and they continue to lead the industry with news release reporting and analytics that is critical to our customers’ success. </a:t>
            </a:r>
          </a:p>
          <a:p>
            <a:pPr algn="just"/>
            <a:r>
              <a:rPr lang="en-US" sz="1700" dirty="0">
                <a:latin typeface="Times New Roman" panose="02020603050405020304" pitchFamily="18" charset="0"/>
                <a:cs typeface="Times New Roman" panose="02020603050405020304" pitchFamily="18" charset="0"/>
              </a:rPr>
              <a:t>They take pride in being responsive, making a difference at a critical point in peoples’ lives. They have been doing this since 1944, working with veterans of every conflict, and we envisage continuing doing so for the ‘long-haul’ – supporting all future generations of our soldiers and their dependents</a:t>
            </a:r>
          </a:p>
        </p:txBody>
      </p:sp>
    </p:spTree>
    <p:extLst>
      <p:ext uri="{BB962C8B-B14F-4D97-AF65-F5344CB8AC3E}">
        <p14:creationId xmlns:p14="http://schemas.microsoft.com/office/powerpoint/2010/main" val="712143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663161181"/>
              </p:ext>
            </p:extLst>
          </p:nvPr>
        </p:nvGraphicFramePr>
        <p:xfrm>
          <a:off x="2032000" y="393701"/>
          <a:ext cx="8128000" cy="561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8891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8107" y="559558"/>
            <a:ext cx="7342496" cy="1508105"/>
          </a:xfrm>
          <a:prstGeom prst="rect">
            <a:avLst/>
          </a:prstGeom>
          <a:noFill/>
        </p:spPr>
        <p:txBody>
          <a:bodyPr wrap="square" rtlCol="0">
            <a:spAutoFit/>
          </a:bodyPr>
          <a:lstStyle/>
          <a:p>
            <a:r>
              <a:rPr lang="en-US" sz="44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Week Wise </a:t>
            </a:r>
            <a:r>
              <a:rPr lang="en-US" sz="4400" b="1" dirty="0" smtClean="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Schedule</a:t>
            </a:r>
          </a:p>
          <a:p>
            <a:endParaRPr lang="en-US" sz="4800" b="1" dirty="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3744523597"/>
              </p:ext>
            </p:extLst>
          </p:nvPr>
        </p:nvGraphicFramePr>
        <p:xfrm>
          <a:off x="2088106" y="1828800"/>
          <a:ext cx="7792493" cy="4476464"/>
        </p:xfrm>
        <a:graphic>
          <a:graphicData uri="http://schemas.openxmlformats.org/drawingml/2006/table">
            <a:tbl>
              <a:tblPr firstRow="1" bandRow="1">
                <a:tableStyleId>{21E4AEA4-8DFA-4A89-87EB-49C32662AFE0}</a:tableStyleId>
              </a:tblPr>
              <a:tblGrid>
                <a:gridCol w="1073145"/>
                <a:gridCol w="1270504"/>
                <a:gridCol w="5448844"/>
              </a:tblGrid>
              <a:tr h="803270">
                <a:tc>
                  <a:txBody>
                    <a:bodyPr/>
                    <a:lstStyle/>
                    <a:p>
                      <a:pPr algn="ctr"/>
                      <a:r>
                        <a:rPr lang="en-US" dirty="0" smtClean="0"/>
                        <a:t>   </a:t>
                      </a:r>
                      <a:endParaRPr lang="en-US" dirty="0"/>
                    </a:p>
                  </a:txBody>
                  <a:tcPr/>
                </a:tc>
                <a:tc>
                  <a:txBody>
                    <a:bodyPr/>
                    <a:lstStyle/>
                    <a:p>
                      <a:pPr algn="ctr"/>
                      <a:r>
                        <a:rPr lang="en-US" sz="1300" dirty="0" smtClean="0">
                          <a:latin typeface="Arial Black" panose="020B0A04020102020204" pitchFamily="34" charset="0"/>
                        </a:rPr>
                        <a:t>No. of days scheduled for training</a:t>
                      </a:r>
                      <a:endParaRPr lang="en-US" sz="1300" dirty="0">
                        <a:latin typeface="Arial Black" panose="020B0A04020102020204" pitchFamily="34" charset="0"/>
                      </a:endParaRPr>
                    </a:p>
                  </a:txBody>
                  <a:tcPr/>
                </a:tc>
                <a:tc>
                  <a:txBody>
                    <a:bodyPr/>
                    <a:lstStyle/>
                    <a:p>
                      <a:pPr algn="ctr"/>
                      <a:r>
                        <a:rPr lang="en-US" dirty="0" smtClean="0">
                          <a:latin typeface="Arial Black" panose="020B0A04020102020204" pitchFamily="34" charset="0"/>
                        </a:rPr>
                        <a:t>Curriculum Scheduled for</a:t>
                      </a:r>
                      <a:r>
                        <a:rPr lang="en-US" baseline="0" dirty="0" smtClean="0">
                          <a:latin typeface="Arial Black" panose="020B0A04020102020204" pitchFamily="34" charset="0"/>
                        </a:rPr>
                        <a:t> students</a:t>
                      </a:r>
                      <a:endParaRPr lang="en-US" dirty="0">
                        <a:latin typeface="Arial Black" panose="020B0A04020102020204" pitchFamily="34" charset="0"/>
                      </a:endParaRPr>
                    </a:p>
                  </a:txBody>
                  <a:tcPr/>
                </a:tc>
              </a:tr>
              <a:tr h="612199">
                <a:tc>
                  <a:txBody>
                    <a:bodyPr/>
                    <a:lstStyle/>
                    <a:p>
                      <a:pPr algn="ctr"/>
                      <a:r>
                        <a:rPr lang="en-US" sz="1700" b="1" dirty="0" smtClean="0">
                          <a:latin typeface="Algerian" panose="04020705040A02060702" pitchFamily="82" charset="0"/>
                        </a:rPr>
                        <a:t>WEEK 1</a:t>
                      </a:r>
                      <a:endParaRPr lang="en-US" sz="1700" b="1" dirty="0">
                        <a:latin typeface="Algerian" panose="04020705040A02060702" pitchFamily="82" charset="0"/>
                      </a:endParaRPr>
                    </a:p>
                  </a:txBody>
                  <a:tcPr/>
                </a:tc>
                <a:tc>
                  <a:txBody>
                    <a:bodyPr/>
                    <a:lstStyle/>
                    <a:p>
                      <a:pPr algn="ctr"/>
                      <a:r>
                        <a:rPr lang="en-US" sz="1700" b="1" dirty="0" smtClean="0">
                          <a:latin typeface="Algerian" panose="04020705040A02060702" pitchFamily="82" charset="0"/>
                        </a:rPr>
                        <a:t>3</a:t>
                      </a:r>
                      <a:endParaRPr lang="en-US" sz="1700" b="1" dirty="0">
                        <a:latin typeface="Algerian" panose="04020705040A02060702" pitchFamily="82" charset="0"/>
                      </a:endParaRPr>
                    </a:p>
                  </a:txBody>
                  <a:tcPr/>
                </a:tc>
                <a:tc>
                  <a:txBody>
                    <a:bodyPr/>
                    <a:lstStyle/>
                    <a:p>
                      <a:pPr algn="ctr"/>
                      <a:r>
                        <a:rPr lang="en-US" sz="1500" dirty="0" smtClean="0">
                          <a:latin typeface="Times New Roman" panose="02020603050405020304" pitchFamily="18" charset="0"/>
                          <a:cs typeface="Times New Roman" panose="02020603050405020304" pitchFamily="18" charset="0"/>
                        </a:rPr>
                        <a:t>Basic Java</a:t>
                      </a:r>
                      <a:endParaRPr lang="en-US" sz="1500" dirty="0">
                        <a:latin typeface="Times New Roman" panose="02020603050405020304" pitchFamily="18" charset="0"/>
                        <a:cs typeface="Times New Roman" panose="02020603050405020304" pitchFamily="18" charset="0"/>
                      </a:endParaRPr>
                    </a:p>
                  </a:txBody>
                  <a:tcPr/>
                </a:tc>
              </a:tr>
              <a:tr h="612199">
                <a:tc>
                  <a:txBody>
                    <a:bodyPr/>
                    <a:lstStyle/>
                    <a:p>
                      <a:pPr algn="ctr"/>
                      <a:r>
                        <a:rPr lang="en-US" sz="1700" b="1" dirty="0" smtClean="0">
                          <a:latin typeface="Algerian" panose="04020705040A02060702" pitchFamily="82" charset="0"/>
                        </a:rPr>
                        <a:t>WEEK</a:t>
                      </a:r>
                      <a:r>
                        <a:rPr lang="en-US" sz="1700" b="1" baseline="0" dirty="0" smtClean="0">
                          <a:latin typeface="Algerian" panose="04020705040A02060702" pitchFamily="82" charset="0"/>
                        </a:rPr>
                        <a:t> 2</a:t>
                      </a:r>
                      <a:endParaRPr lang="en-US" sz="1700" b="1" dirty="0">
                        <a:latin typeface="Algerian" panose="04020705040A02060702" pitchFamily="82" charset="0"/>
                      </a:endParaRPr>
                    </a:p>
                  </a:txBody>
                  <a:tcPr/>
                </a:tc>
                <a:tc>
                  <a:txBody>
                    <a:bodyPr/>
                    <a:lstStyle/>
                    <a:p>
                      <a:pPr algn="ctr"/>
                      <a:r>
                        <a:rPr lang="en-US" sz="1700" b="1" dirty="0" smtClean="0">
                          <a:latin typeface="Algerian" panose="04020705040A02060702" pitchFamily="82" charset="0"/>
                        </a:rPr>
                        <a:t>3</a:t>
                      </a:r>
                      <a:endParaRPr lang="en-US" sz="1700" b="1" dirty="0">
                        <a:latin typeface="Algerian" panose="04020705040A02060702" pitchFamily="82" charset="0"/>
                      </a:endParaRPr>
                    </a:p>
                  </a:txBody>
                  <a:tcPr/>
                </a:tc>
                <a:tc>
                  <a:txBody>
                    <a:bodyPr/>
                    <a:lstStyle/>
                    <a:p>
                      <a:pPr algn="ctr"/>
                      <a:r>
                        <a:rPr lang="en-US" sz="1500" dirty="0" smtClean="0">
                          <a:latin typeface="Times New Roman" panose="02020603050405020304" pitchFamily="18" charset="0"/>
                          <a:cs typeface="Times New Roman" panose="02020603050405020304" pitchFamily="18" charset="0"/>
                        </a:rPr>
                        <a:t>Android Studio setup &amp; XML designing</a:t>
                      </a:r>
                      <a:endParaRPr lang="en-US" sz="1500" dirty="0">
                        <a:latin typeface="Times New Roman" panose="02020603050405020304" pitchFamily="18" charset="0"/>
                        <a:cs typeface="Times New Roman" panose="02020603050405020304" pitchFamily="18" charset="0"/>
                      </a:endParaRPr>
                    </a:p>
                  </a:txBody>
                  <a:tcPr/>
                </a:tc>
              </a:tr>
              <a:tr h="612199">
                <a:tc>
                  <a:txBody>
                    <a:bodyPr/>
                    <a:lstStyle/>
                    <a:p>
                      <a:pPr algn="ctr"/>
                      <a:r>
                        <a:rPr lang="en-US" sz="1700" b="1" dirty="0" smtClean="0">
                          <a:latin typeface="Algerian" panose="04020705040A02060702" pitchFamily="82" charset="0"/>
                        </a:rPr>
                        <a:t>WEEK</a:t>
                      </a:r>
                      <a:r>
                        <a:rPr lang="en-US" sz="1700" b="1" baseline="0" dirty="0" smtClean="0">
                          <a:latin typeface="Algerian" panose="04020705040A02060702" pitchFamily="82" charset="0"/>
                        </a:rPr>
                        <a:t> 3</a:t>
                      </a:r>
                      <a:endParaRPr lang="en-US" sz="1700" b="1" dirty="0">
                        <a:latin typeface="Algerian" panose="04020705040A02060702" pitchFamily="82" charset="0"/>
                      </a:endParaRPr>
                    </a:p>
                  </a:txBody>
                  <a:tcPr/>
                </a:tc>
                <a:tc>
                  <a:txBody>
                    <a:bodyPr/>
                    <a:lstStyle/>
                    <a:p>
                      <a:pPr algn="ctr"/>
                      <a:r>
                        <a:rPr lang="en-US" sz="1700" b="1" dirty="0" smtClean="0">
                          <a:latin typeface="Algerian" panose="04020705040A02060702" pitchFamily="82" charset="0"/>
                        </a:rPr>
                        <a:t>3</a:t>
                      </a:r>
                      <a:endParaRPr lang="en-US" sz="1700" b="1" dirty="0">
                        <a:latin typeface="Algerian" panose="04020705040A02060702" pitchFamily="82" charset="0"/>
                      </a:endParaRPr>
                    </a:p>
                  </a:txBody>
                  <a:tcPr/>
                </a:tc>
                <a:tc>
                  <a:txBody>
                    <a:bodyPr/>
                    <a:lstStyle/>
                    <a:p>
                      <a:pPr algn="ctr"/>
                      <a:r>
                        <a:rPr lang="en-US" sz="1500" dirty="0" smtClean="0">
                          <a:latin typeface="Times New Roman" panose="02020603050405020304" pitchFamily="18" charset="0"/>
                          <a:cs typeface="Times New Roman" panose="02020603050405020304" pitchFamily="18" charset="0"/>
                        </a:rPr>
                        <a:t>Advance XML designing &amp; material designing</a:t>
                      </a:r>
                      <a:endParaRPr lang="en-US" sz="1500" dirty="0">
                        <a:latin typeface="Times New Roman" panose="02020603050405020304" pitchFamily="18" charset="0"/>
                        <a:cs typeface="Times New Roman" panose="02020603050405020304" pitchFamily="18" charset="0"/>
                      </a:endParaRPr>
                    </a:p>
                  </a:txBody>
                  <a:tcPr/>
                </a:tc>
              </a:tr>
              <a:tr h="612199">
                <a:tc>
                  <a:txBody>
                    <a:bodyPr/>
                    <a:lstStyle/>
                    <a:p>
                      <a:pPr algn="ctr"/>
                      <a:r>
                        <a:rPr lang="en-US" sz="1700" b="1" dirty="0" smtClean="0">
                          <a:latin typeface="Algerian" panose="04020705040A02060702" pitchFamily="82" charset="0"/>
                        </a:rPr>
                        <a:t>WEEK 4</a:t>
                      </a:r>
                      <a:endParaRPr lang="en-US" sz="1700" b="1" dirty="0">
                        <a:latin typeface="Algerian" panose="04020705040A02060702" pitchFamily="82" charset="0"/>
                      </a:endParaRPr>
                    </a:p>
                  </a:txBody>
                  <a:tcPr/>
                </a:tc>
                <a:tc>
                  <a:txBody>
                    <a:bodyPr/>
                    <a:lstStyle/>
                    <a:p>
                      <a:pPr algn="ctr"/>
                      <a:r>
                        <a:rPr lang="en-US" sz="1700" b="1" dirty="0" smtClean="0">
                          <a:latin typeface="Algerian" panose="04020705040A02060702" pitchFamily="82" charset="0"/>
                        </a:rPr>
                        <a:t>3</a:t>
                      </a:r>
                      <a:endParaRPr lang="en-US" sz="1700" b="1" dirty="0">
                        <a:latin typeface="Algerian" panose="04020705040A02060702" pitchFamily="82" charset="0"/>
                      </a:endParaRPr>
                    </a:p>
                  </a:txBody>
                  <a:tcPr/>
                </a:tc>
                <a:tc>
                  <a:txBody>
                    <a:bodyPr/>
                    <a:lstStyle/>
                    <a:p>
                      <a:pPr algn="ctr"/>
                      <a:r>
                        <a:rPr lang="en-US" sz="1500" dirty="0" smtClean="0">
                          <a:latin typeface="Times New Roman" panose="02020603050405020304" pitchFamily="18" charset="0"/>
                          <a:cs typeface="Times New Roman" panose="02020603050405020304" pitchFamily="18" charset="0"/>
                        </a:rPr>
                        <a:t>Intent, Activity</a:t>
                      </a:r>
                      <a:r>
                        <a:rPr lang="en-US" sz="1500" baseline="0" dirty="0" smtClean="0">
                          <a:latin typeface="Times New Roman" panose="02020603050405020304" pitchFamily="18" charset="0"/>
                          <a:cs typeface="Times New Roman" panose="02020603050405020304" pitchFamily="18" charset="0"/>
                        </a:rPr>
                        <a:t> &amp; Fragments</a:t>
                      </a:r>
                      <a:endParaRPr lang="en-US" sz="1500" dirty="0">
                        <a:latin typeface="Times New Roman" panose="02020603050405020304" pitchFamily="18" charset="0"/>
                        <a:cs typeface="Times New Roman" panose="02020603050405020304" pitchFamily="18" charset="0"/>
                      </a:endParaRPr>
                    </a:p>
                  </a:txBody>
                  <a:tcPr/>
                </a:tc>
              </a:tr>
              <a:tr h="612199">
                <a:tc>
                  <a:txBody>
                    <a:bodyPr/>
                    <a:lstStyle/>
                    <a:p>
                      <a:pPr algn="ctr"/>
                      <a:r>
                        <a:rPr lang="en-US" sz="1700" b="1" dirty="0" smtClean="0">
                          <a:latin typeface="Algerian" panose="04020705040A02060702" pitchFamily="82" charset="0"/>
                        </a:rPr>
                        <a:t>WEEK 5</a:t>
                      </a:r>
                      <a:endParaRPr lang="en-US" sz="1700" b="1" dirty="0">
                        <a:latin typeface="Algerian" panose="04020705040A02060702" pitchFamily="82" charset="0"/>
                      </a:endParaRPr>
                    </a:p>
                  </a:txBody>
                  <a:tcPr/>
                </a:tc>
                <a:tc>
                  <a:txBody>
                    <a:bodyPr/>
                    <a:lstStyle/>
                    <a:p>
                      <a:pPr algn="ctr"/>
                      <a:r>
                        <a:rPr lang="en-US" sz="1700" b="1" dirty="0" smtClean="0">
                          <a:latin typeface="Algerian" panose="04020705040A02060702" pitchFamily="82" charset="0"/>
                        </a:rPr>
                        <a:t>3</a:t>
                      </a:r>
                      <a:endParaRPr lang="en-US" sz="1700" b="1" dirty="0">
                        <a:latin typeface="Algerian" panose="04020705040A02060702" pitchFamily="82" charset="0"/>
                      </a:endParaRPr>
                    </a:p>
                  </a:txBody>
                  <a:tcPr/>
                </a:tc>
                <a:tc>
                  <a:txBody>
                    <a:bodyPr/>
                    <a:lstStyle/>
                    <a:p>
                      <a:pPr algn="ctr"/>
                      <a:r>
                        <a:rPr lang="en-US" sz="1500" dirty="0" smtClean="0">
                          <a:latin typeface="Times New Roman" panose="02020603050405020304" pitchFamily="18" charset="0"/>
                          <a:cs typeface="Times New Roman" panose="02020603050405020304" pitchFamily="18" charset="0"/>
                        </a:rPr>
                        <a:t>Event Handling</a:t>
                      </a:r>
                      <a:r>
                        <a:rPr lang="en-US" sz="1500" baseline="0" dirty="0" smtClean="0">
                          <a:latin typeface="Times New Roman" panose="02020603050405020304" pitchFamily="18" charset="0"/>
                          <a:cs typeface="Times New Roman" panose="02020603050405020304" pitchFamily="18" charset="0"/>
                        </a:rPr>
                        <a:t> &amp; Advanced layouts</a:t>
                      </a:r>
                    </a:p>
                    <a:p>
                      <a:pPr algn="ctr"/>
                      <a:r>
                        <a:rPr lang="en-US" sz="1500" baseline="0" dirty="0" smtClean="0">
                          <a:latin typeface="Times New Roman" panose="02020603050405020304" pitchFamily="18" charset="0"/>
                          <a:cs typeface="Times New Roman" panose="02020603050405020304" pitchFamily="18" charset="0"/>
                        </a:rPr>
                        <a:t>i.e. </a:t>
                      </a:r>
                      <a:r>
                        <a:rPr lang="en-US" sz="1500" baseline="0" dirty="0" err="1" smtClean="0">
                          <a:latin typeface="Times New Roman" panose="02020603050405020304" pitchFamily="18" charset="0"/>
                          <a:cs typeface="Times New Roman" panose="02020603050405020304" pitchFamily="18" charset="0"/>
                        </a:rPr>
                        <a:t>Gridview</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Gallaryview</a:t>
                      </a:r>
                      <a:endParaRPr lang="en-US" sz="1500" dirty="0">
                        <a:latin typeface="Times New Roman" panose="02020603050405020304" pitchFamily="18" charset="0"/>
                        <a:cs typeface="Times New Roman" panose="02020603050405020304" pitchFamily="18" charset="0"/>
                      </a:endParaRPr>
                    </a:p>
                  </a:txBody>
                  <a:tcPr/>
                </a:tc>
              </a:tr>
              <a:tr h="612199">
                <a:tc>
                  <a:txBody>
                    <a:bodyPr/>
                    <a:lstStyle/>
                    <a:p>
                      <a:pPr algn="ctr"/>
                      <a:r>
                        <a:rPr lang="en-US" sz="1700" b="1" dirty="0" smtClean="0">
                          <a:latin typeface="Algerian" panose="04020705040A02060702" pitchFamily="82" charset="0"/>
                        </a:rPr>
                        <a:t>WEEK 6</a:t>
                      </a:r>
                      <a:endParaRPr lang="en-US" sz="1700" b="1" dirty="0">
                        <a:latin typeface="Algerian" panose="04020705040A02060702" pitchFamily="82" charset="0"/>
                      </a:endParaRPr>
                    </a:p>
                  </a:txBody>
                  <a:tcPr/>
                </a:tc>
                <a:tc>
                  <a:txBody>
                    <a:bodyPr/>
                    <a:lstStyle/>
                    <a:p>
                      <a:pPr algn="ctr"/>
                      <a:r>
                        <a:rPr lang="en-US" sz="1700" b="1" dirty="0" smtClean="0">
                          <a:latin typeface="Algerian" panose="04020705040A02060702" pitchFamily="82" charset="0"/>
                        </a:rPr>
                        <a:t>3</a:t>
                      </a:r>
                      <a:endParaRPr lang="en-US" sz="1700" b="1" dirty="0">
                        <a:latin typeface="Algerian" panose="04020705040A02060702" pitchFamily="82" charset="0"/>
                      </a:endParaRPr>
                    </a:p>
                  </a:txBody>
                  <a:tcPr/>
                </a:tc>
                <a:tc>
                  <a:txBody>
                    <a:bodyPr/>
                    <a:lstStyle/>
                    <a:p>
                      <a:pPr algn="ctr"/>
                      <a:r>
                        <a:rPr lang="en-US" sz="1500" dirty="0" smtClean="0">
                          <a:latin typeface="Times New Roman" panose="02020603050405020304" pitchFamily="18" charset="0"/>
                          <a:cs typeface="Times New Roman" panose="02020603050405020304" pitchFamily="18" charset="0"/>
                        </a:rPr>
                        <a:t>Database SQLite,</a:t>
                      </a:r>
                      <a:r>
                        <a:rPr lang="en-US" sz="1500" baseline="0" dirty="0" smtClean="0">
                          <a:latin typeface="Times New Roman" panose="02020603050405020304" pitchFamily="18" charset="0"/>
                          <a:cs typeface="Times New Roman" panose="02020603050405020304" pitchFamily="18" charset="0"/>
                        </a:rPr>
                        <a:t> shared Preferences</a:t>
                      </a:r>
                      <a:endParaRPr lang="en-US" sz="15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508414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743" y="624110"/>
            <a:ext cx="9634869" cy="1280890"/>
          </a:xfrm>
        </p:spPr>
        <p:txBody>
          <a:bodyPr/>
          <a:lstStyle/>
          <a:p>
            <a:r>
              <a:rPr lang="en-US" b="1" dirty="0" smtClean="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   What is android ?</a:t>
            </a:r>
            <a:endParaRPr lang="en-US" dirty="0">
              <a:latin typeface="Algerian" panose="04020705040A02060702" pitchFamily="82" charset="0"/>
            </a:endParaRPr>
          </a:p>
        </p:txBody>
      </p:sp>
      <p:sp>
        <p:nvSpPr>
          <p:cNvPr id="3" name="Content Placeholder 2"/>
          <p:cNvSpPr>
            <a:spLocks noGrp="1"/>
          </p:cNvSpPr>
          <p:nvPr>
            <p:ph idx="1"/>
          </p:nvPr>
        </p:nvSpPr>
        <p:spPr>
          <a:xfrm>
            <a:off x="1637731" y="1665027"/>
            <a:ext cx="6632812" cy="5022376"/>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Android is an open source and Linux-based Operating System for mobile devices such as smartphones and tablet computers. Android was developed by the Open Handset Alliance, led by Google, and other companies. </a:t>
            </a:r>
          </a:p>
          <a:p>
            <a:pPr marL="0" indent="0" algn="just">
              <a:buNone/>
            </a:pPr>
            <a:r>
              <a:rPr lang="en-US" sz="1600" dirty="0">
                <a:latin typeface="Times New Roman" panose="02020603050405020304" pitchFamily="18" charset="0"/>
                <a:cs typeface="Times New Roman" panose="02020603050405020304" pitchFamily="18" charset="0"/>
              </a:rPr>
              <a:t>Android offers a unified approach to application development for mobile devices which means developers need to develop only for Android, and their applications should be able to run on different devices powered by Android. </a:t>
            </a:r>
          </a:p>
          <a:p>
            <a:pPr marL="0" indent="0" algn="just">
              <a:buNone/>
            </a:pPr>
            <a:r>
              <a:rPr lang="en-US" sz="1600" dirty="0">
                <a:latin typeface="Times New Roman" panose="02020603050405020304" pitchFamily="18" charset="0"/>
                <a:cs typeface="Times New Roman" panose="02020603050405020304" pitchFamily="18" charset="0"/>
              </a:rPr>
              <a:t>The first beta version of the Android Software Development Kit (SDK) was released by Google in 2007, whereas the first commercial version, Android 1.0, was released in September 2008. </a:t>
            </a:r>
          </a:p>
          <a:p>
            <a:pPr marL="0" indent="0" algn="just">
              <a:buNone/>
            </a:pPr>
            <a:r>
              <a:rPr lang="en-US" sz="1600" dirty="0">
                <a:latin typeface="Times New Roman" panose="02020603050405020304" pitchFamily="18" charset="0"/>
                <a:cs typeface="Times New Roman" panose="02020603050405020304" pitchFamily="18" charset="0"/>
              </a:rPr>
              <a:t>On June 27, 2012, at the Google I/O conference, Google announced the next Android version, 4.1 Jelly Bean. Jelly Bean is an incremental update, with the primary aim of improving the user interface, both in terms of functionality and performance. </a:t>
            </a:r>
          </a:p>
          <a:p>
            <a:pPr marL="0" indent="0" algn="just">
              <a:buNone/>
            </a:pPr>
            <a:r>
              <a:rPr lang="en-US" sz="1600" dirty="0">
                <a:latin typeface="Times New Roman" panose="02020603050405020304" pitchFamily="18" charset="0"/>
                <a:cs typeface="Times New Roman" panose="02020603050405020304" pitchFamily="18" charset="0"/>
              </a:rPr>
              <a:t>The source code for Android is available under free and open source software licenses. Google publishes most of the code under the Apache License version 2.0 and the rest, Linux kernel changes, under the GNU General Public License version 2. </a:t>
            </a:r>
          </a:p>
        </p:txBody>
      </p:sp>
      <p:sp>
        <p:nvSpPr>
          <p:cNvPr id="4" name="Rectangle 3"/>
          <p:cNvSpPr/>
          <p:nvPr/>
        </p:nvSpPr>
        <p:spPr>
          <a:xfrm>
            <a:off x="6003634" y="2967335"/>
            <a:ext cx="184730" cy="923330"/>
          </a:xfrm>
          <a:prstGeom prst="rect">
            <a:avLst/>
          </a:prstGeom>
          <a:noFill/>
        </p:spPr>
        <p:txBody>
          <a:bodyPr wrap="none" lIns="91440" tIns="45720" rIns="91440" bIns="45720">
            <a:spAutoFit/>
          </a:bodyPr>
          <a:lstStyle/>
          <a:p>
            <a:pPr algn="ct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5" name="Picture 4"/>
          <p:cNvPicPr>
            <a:picLocks noChangeAspect="1"/>
          </p:cNvPicPr>
          <p:nvPr/>
        </p:nvPicPr>
        <p:blipFill>
          <a:blip r:embed="rId2"/>
          <a:stretch>
            <a:fillRect/>
          </a:stretch>
        </p:blipFill>
        <p:spPr>
          <a:xfrm>
            <a:off x="8863242" y="2182078"/>
            <a:ext cx="2571750" cy="3067050"/>
          </a:xfrm>
          <a:prstGeom prst="rect">
            <a:avLst/>
          </a:prstGeom>
        </p:spPr>
      </p:pic>
    </p:spTree>
    <p:extLst>
      <p:ext uri="{BB962C8B-B14F-4D97-AF65-F5344CB8AC3E}">
        <p14:creationId xmlns:p14="http://schemas.microsoft.com/office/powerpoint/2010/main" val="4062133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6096" y="545910"/>
            <a:ext cx="8652680" cy="1538883"/>
          </a:xfrm>
          <a:prstGeom prst="rect">
            <a:avLst/>
          </a:prstGeom>
          <a:noFill/>
        </p:spPr>
        <p:txBody>
          <a:bodyPr wrap="square" rtlCol="0">
            <a:spAutoFit/>
          </a:bodyPr>
          <a:lstStyle/>
          <a:p>
            <a:pPr algn="ctr"/>
            <a:endParaRPr lang="en-US" sz="4400" b="1" dirty="0" smtClean="0">
              <a:ln w="6600">
                <a:solidFill>
                  <a:schemeClr val="accent2"/>
                </a:solidFill>
                <a:prstDash val="solid"/>
              </a:ln>
              <a:solidFill>
                <a:schemeClr val="accent2"/>
              </a:solidFill>
              <a:effectLst>
                <a:outerShdw dist="38100" dir="2700000" algn="tl" rotWithShape="0">
                  <a:schemeClr val="accent2"/>
                </a:outerShdw>
              </a:effectLst>
              <a:latin typeface="Algerian" panose="04020705040A02060702" pitchFamily="82" charset="0"/>
            </a:endParaRPr>
          </a:p>
          <a:p>
            <a:pPr algn="ctr"/>
            <a:r>
              <a:rPr lang="en-US" sz="5000" b="1" dirty="0" smtClean="0">
                <a:ln w="6600">
                  <a:solidFill>
                    <a:schemeClr val="accent2"/>
                  </a:solidFill>
                  <a:prstDash val="solid"/>
                </a:ln>
                <a:solidFill>
                  <a:schemeClr val="accent2"/>
                </a:solidFill>
                <a:effectLst>
                  <a:outerShdw dist="38100" dir="2700000" algn="tl" rotWithShape="0">
                    <a:schemeClr val="accent2"/>
                  </a:outerShdw>
                </a:effectLst>
                <a:latin typeface="Algerian" panose="04020705040A02060702" pitchFamily="82" charset="0"/>
              </a:rPr>
              <a:t>project</a:t>
            </a:r>
            <a:endParaRPr lang="en-US" sz="5000" b="1" dirty="0">
              <a:ln w="6600">
                <a:solidFill>
                  <a:schemeClr val="accent2"/>
                </a:solidFill>
                <a:prstDash val="solid"/>
              </a:ln>
              <a:solidFill>
                <a:schemeClr val="accent2"/>
              </a:solidFill>
              <a:effectLst>
                <a:outerShdw dist="38100" dir="2700000" algn="tl" rotWithShape="0">
                  <a:schemeClr val="accent2"/>
                </a:outerShdw>
              </a:effectLst>
              <a:latin typeface="Algerian" panose="04020705040A02060702" pitchFamily="82" charset="0"/>
            </a:endParaRPr>
          </a:p>
        </p:txBody>
      </p:sp>
      <p:sp>
        <p:nvSpPr>
          <p:cNvPr id="5" name="TextBox 4"/>
          <p:cNvSpPr txBox="1"/>
          <p:nvPr/>
        </p:nvSpPr>
        <p:spPr>
          <a:xfrm>
            <a:off x="1828800" y="2286000"/>
            <a:ext cx="8652680" cy="1862048"/>
          </a:xfrm>
          <a:prstGeom prst="rect">
            <a:avLst/>
          </a:prstGeom>
          <a:noFill/>
        </p:spPr>
        <p:txBody>
          <a:bodyPr wrap="square" rtlCol="0">
            <a:spAutoFit/>
          </a:bodyPr>
          <a:lstStyle/>
          <a:p>
            <a:pPr algn="ctr"/>
            <a:endParaRPr lang="en-US" sz="3600" b="1" dirty="0" smtClean="0">
              <a:solidFill>
                <a:srgbClr val="FF0000"/>
              </a:solidFill>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endParaRPr>
          </a:p>
          <a:p>
            <a:pPr algn="ctr"/>
            <a:r>
              <a:rPr lang="en-US" sz="4000" b="1" dirty="0" smtClean="0">
                <a:solidFill>
                  <a:srgbClr val="FF0000"/>
                </a:solidFill>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rPr>
              <a:t> </a:t>
            </a:r>
            <a:r>
              <a:rPr lang="en-US" sz="4300" b="1" dirty="0" smtClean="0">
                <a:solidFill>
                  <a:srgbClr val="FF0000"/>
                </a:solidFill>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rPr>
              <a:t>Balloon Popper App</a:t>
            </a:r>
          </a:p>
          <a:p>
            <a:pPr algn="ctr"/>
            <a:endParaRPr lang="en-US" sz="3600" b="1" dirty="0">
              <a:solidFill>
                <a:srgbClr val="FF0000"/>
              </a:solidFill>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052" y="3834596"/>
            <a:ext cx="2560320" cy="256620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596" y="2590800"/>
            <a:ext cx="1905000" cy="3810000"/>
          </a:xfrm>
          <a:prstGeom prst="rect">
            <a:avLst/>
          </a:prstGeom>
        </p:spPr>
      </p:pic>
    </p:spTree>
    <p:extLst>
      <p:ext uri="{BB962C8B-B14F-4D97-AF65-F5344CB8AC3E}">
        <p14:creationId xmlns:p14="http://schemas.microsoft.com/office/powerpoint/2010/main" val="3315660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7039" y="614149"/>
            <a:ext cx="4817660" cy="1354217"/>
          </a:xfrm>
          <a:prstGeom prst="rect">
            <a:avLst/>
          </a:prstGeom>
          <a:noFill/>
        </p:spPr>
        <p:txBody>
          <a:bodyPr wrap="square" rtlCol="0">
            <a:spAutoFit/>
          </a:bodyPr>
          <a:lstStyle/>
          <a:p>
            <a:r>
              <a:rPr lang="en-US" sz="4000" b="1" dirty="0" smtClean="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introduction</a:t>
            </a:r>
            <a:endParaRPr lang="en-US" sz="40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a:p>
            <a:endParaRPr lang="en-US" sz="4200" dirty="0">
              <a:solidFill>
                <a:srgbClr val="00B0F0"/>
              </a:solidFill>
              <a:latin typeface="Algerian" panose="04020705040A02060702" pitchFamily="82" charset="0"/>
            </a:endParaRPr>
          </a:p>
        </p:txBody>
      </p:sp>
      <p:sp>
        <p:nvSpPr>
          <p:cNvPr id="4" name="TextBox 3"/>
          <p:cNvSpPr txBox="1"/>
          <p:nvPr/>
        </p:nvSpPr>
        <p:spPr>
          <a:xfrm>
            <a:off x="1603717" y="1448972"/>
            <a:ext cx="10044332"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era of mobile technology opens the windows to the android apps. The websites are vanishing and the mobile phones are emerging. It’s the time to change from conventional websites to mobile apps, which has already became the part of our daily routine. From waking up early in morning to late night sleep </a:t>
            </a:r>
            <a:r>
              <a:rPr lang="en-US" sz="2000" dirty="0" smtClean="0">
                <a:latin typeface="Times New Roman" panose="02020603050405020304" pitchFamily="18" charset="0"/>
                <a:cs typeface="Times New Roman" panose="02020603050405020304" pitchFamily="18" charset="0"/>
              </a:rPr>
              <a:t>time, </a:t>
            </a:r>
            <a:r>
              <a:rPr lang="en-US" sz="2000" dirty="0">
                <a:latin typeface="Times New Roman" panose="02020603050405020304" pitchFamily="18" charset="0"/>
                <a:cs typeface="Times New Roman" panose="02020603050405020304" pitchFamily="18" charset="0"/>
              </a:rPr>
              <a:t>we are more or less dependent on apps to make our life easy. Android games are becoming very popular. They are mind refreshing and stress relieving. They provide us a good source of </a:t>
            </a:r>
            <a:r>
              <a:rPr lang="en-US" sz="2000" dirty="0" smtClean="0">
                <a:latin typeface="Times New Roman" panose="02020603050405020304" pitchFamily="18" charset="0"/>
                <a:cs typeface="Times New Roman" panose="02020603050405020304" pitchFamily="18" charset="0"/>
              </a:rPr>
              <a:t>passing </a:t>
            </a:r>
            <a:r>
              <a:rPr lang="en-US" sz="2000" dirty="0">
                <a:latin typeface="Times New Roman" panose="02020603050405020304" pitchFamily="18" charset="0"/>
                <a:cs typeface="Times New Roman" panose="02020603050405020304" pitchFamily="18" charset="0"/>
              </a:rPr>
              <a:t>time. Many of these games are so addicting that one can play them for hours without break. Balloon Popper is also a </a:t>
            </a:r>
            <a:r>
              <a:rPr lang="en-US" sz="2000" dirty="0" smtClean="0">
                <a:latin typeface="Times New Roman" panose="02020603050405020304" pitchFamily="18" charset="0"/>
                <a:cs typeface="Times New Roman" panose="02020603050405020304" pitchFamily="18" charset="0"/>
              </a:rPr>
              <a:t>basic game </a:t>
            </a:r>
            <a:r>
              <a:rPr lang="en-US" sz="2000" dirty="0">
                <a:latin typeface="Times New Roman" panose="02020603050405020304" pitchFamily="18" charset="0"/>
                <a:cs typeface="Times New Roman" panose="02020603050405020304" pitchFamily="18" charset="0"/>
              </a:rPr>
              <a:t>App. It improve our reflexes to act immediately and also makes us stress free. In this game we have to pop all balloons appearing on our screen by touching on them as our finger acts as a pin for those balloons. Background of the app is an image which has many </a:t>
            </a:r>
            <a:r>
              <a:rPr lang="en-US" sz="2000" dirty="0" smtClean="0">
                <a:latin typeface="Times New Roman" panose="02020603050405020304" pitchFamily="18" charset="0"/>
                <a:cs typeface="Times New Roman" panose="02020603050405020304" pitchFamily="18" charset="0"/>
              </a:rPr>
              <a:t>building shades. </a:t>
            </a:r>
            <a:r>
              <a:rPr lang="en-US" sz="2000" dirty="0">
                <a:latin typeface="Times New Roman" panose="02020603050405020304" pitchFamily="18" charset="0"/>
                <a:cs typeface="Times New Roman" panose="02020603050405020304" pitchFamily="18" charset="0"/>
              </a:rPr>
              <a:t>We </a:t>
            </a:r>
            <a:r>
              <a:rPr lang="en-US" sz="2000" dirty="0" smtClean="0">
                <a:latin typeface="Times New Roman" panose="02020603050405020304" pitchFamily="18" charset="0"/>
                <a:cs typeface="Times New Roman" panose="02020603050405020304" pitchFamily="18" charset="0"/>
              </a:rPr>
              <a:t>have </a:t>
            </a:r>
            <a:r>
              <a:rPr lang="en-US" sz="2000" dirty="0">
                <a:latin typeface="Times New Roman" panose="02020603050405020304" pitchFamily="18" charset="0"/>
                <a:cs typeface="Times New Roman" panose="02020603050405020304" pitchFamily="18" charset="0"/>
              </a:rPr>
              <a:t>five chances, if we miss a balloon one pin or chance gets reduced. It has ten levels with ten balloons to pop in each level. With the increase in level, the speed of emerging balloons also increase. After every level completed, we are allowed to take pause and start the game again when we are ready. We are notified if we scored the highest. It also has a background music to make us feel more relaxed.     </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777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754</TotalTime>
  <Words>1011</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Arial</vt:lpstr>
      <vt:lpstr>Arial Black</vt:lpstr>
      <vt:lpstr>Century Gothic</vt:lpstr>
      <vt:lpstr>Courier New</vt:lpstr>
      <vt:lpstr>Eras Demi ITC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   What is android ?</vt:lpstr>
      <vt:lpstr>PowerPoint Presentation</vt:lpstr>
      <vt:lpstr>PowerPoint Presentation</vt:lpstr>
      <vt:lpstr>XML Designing </vt:lpstr>
      <vt:lpstr>Implementing java </vt:lpstr>
      <vt:lpstr>PowerPoint Presentation</vt:lpstr>
      <vt:lpstr>PowerPoint Presentation</vt:lpstr>
      <vt:lpstr>PowerPoint Presentation</vt:lpstr>
      <vt:lpstr>conclusion</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Palak</dc:creator>
  <cp:lastModifiedBy>Palak</cp:lastModifiedBy>
  <cp:revision>96</cp:revision>
  <dcterms:created xsi:type="dcterms:W3CDTF">2018-08-17T20:01:15Z</dcterms:created>
  <dcterms:modified xsi:type="dcterms:W3CDTF">2018-10-03T04:55:23Z</dcterms:modified>
</cp:coreProperties>
</file>