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D99"/>
    <a:srgbClr val="FF4266"/>
    <a:srgbClr val="84AF9B"/>
    <a:srgbClr val="C8C7A8"/>
    <a:srgbClr val="FACDAE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>
        <p:scale>
          <a:sx n="100" d="100"/>
          <a:sy n="100" d="100"/>
        </p:scale>
        <p:origin x="2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48F8946-E50B-6BD0-CA6B-1265700F60AC}"/>
              </a:ext>
            </a:extLst>
          </p:cNvPr>
          <p:cNvGrpSpPr/>
          <p:nvPr/>
        </p:nvGrpSpPr>
        <p:grpSpPr>
          <a:xfrm>
            <a:off x="4659664" y="1973754"/>
            <a:ext cx="9382241" cy="4627892"/>
            <a:chOff x="4657414" y="1983964"/>
            <a:chExt cx="9382241" cy="46278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4657414" y="1983964"/>
              <a:ext cx="71695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COMMUNITY PORTAL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5828846" y="3033566"/>
              <a:ext cx="6363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"Connecting Communities, Empowering People."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10029324" y="6027081"/>
              <a:ext cx="4010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Team - 22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554FDEA-5601-A931-1D7E-C6F48C58996B}"/>
              </a:ext>
            </a:extLst>
          </p:cNvPr>
          <p:cNvGrpSpPr/>
          <p:nvPr/>
        </p:nvGrpSpPr>
        <p:grpSpPr>
          <a:xfrm>
            <a:off x="-5511929" y="0"/>
            <a:ext cx="10820749" cy="6858000"/>
            <a:chOff x="-5508360" y="0"/>
            <a:chExt cx="10820749" cy="6858000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B68ABEE9-B4A5-5ECC-38C6-BF06A5A53C55}"/>
                </a:ext>
              </a:extLst>
            </p:cNvPr>
            <p:cNvGrpSpPr/>
            <p:nvPr/>
          </p:nvGrpSpPr>
          <p:grpSpPr>
            <a:xfrm>
              <a:off x="-5508360" y="0"/>
              <a:ext cx="10820749" cy="6858000"/>
              <a:chOff x="-5417524" y="0"/>
              <a:chExt cx="10729913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-5417524" y="0"/>
                <a:ext cx="10729913" cy="6858000"/>
                <a:chOff x="-4114800" y="0"/>
                <a:chExt cx="10729913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114800" y="0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34050" y="2952212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24" name="Google Shape;1136;p47">
                <a:extLst>
                  <a:ext uri="{FF2B5EF4-FFF2-40B4-BE49-F238E27FC236}">
                    <a16:creationId xmlns:a16="http://schemas.microsoft.com/office/drawing/2014/main" id="{C387FAB8-BE12-08D6-EE14-CF5D8A472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235691" y="1973754"/>
                <a:ext cx="4699050" cy="398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-US" sz="7200" dirty="0"/>
                  <a:t>OUR </a:t>
                </a:r>
                <a:r>
                  <a:rPr lang="en-US" sz="7200" b="1" dirty="0">
                    <a:solidFill>
                      <a:srgbClr val="84AF9B"/>
                    </a:solidFill>
                    <a:latin typeface="Tw Cen MT" panose="020B0602020104020603" pitchFamily="34" charset="0"/>
                  </a:rPr>
                  <a:t>IDEA</a:t>
                </a:r>
              </a:p>
            </p:txBody>
          </p:sp>
          <p:sp>
            <p:nvSpPr>
              <p:cNvPr id="26" name="Google Shape;1138;p47">
                <a:extLst>
                  <a:ext uri="{FF2B5EF4-FFF2-40B4-BE49-F238E27FC236}">
                    <a16:creationId xmlns:a16="http://schemas.microsoft.com/office/drawing/2014/main" id="{8022AB5C-A8AD-3478-3AF3-C423F7E8C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12173" y="4023862"/>
                <a:ext cx="5140953" cy="38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Tw Cen MT" panose="020B0602020104020603" pitchFamily="34" charset="0"/>
                  </a:rPr>
                  <a:t>Blog-like website for coders to connect and share their experiences, insights, and knowledge.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Tw Cen MT" panose="020B0602020104020603" pitchFamily="34" charset="0"/>
                  </a:rPr>
                  <a:t>Goal to create a community-driven platform that fosters collaboration and learning among coders.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Tw Cen MT" panose="020B0602020104020603" pitchFamily="34" charset="0"/>
                  </a:rPr>
                  <a:t>Implemented Google OAuth login system for secure and efficient user sign-in.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Tw Cen MT" panose="020B0602020104020603" pitchFamily="34" charset="0"/>
                  </a:rPr>
                  <a:t>Allow multiple users to access the website simultaneously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Tw Cen MT" panose="020B0602020104020603" pitchFamily="34" charset="0"/>
                  </a:rPr>
                  <a:t>User-friendly, with an intuitive interface for easy browsing and searching of content.</a:t>
                </a:r>
              </a:p>
            </p:txBody>
          </p:sp>
          <p:grpSp>
            <p:nvGrpSpPr>
              <p:cNvPr id="27" name="Google Shape;1139;p47">
                <a:extLst>
                  <a:ext uri="{FF2B5EF4-FFF2-40B4-BE49-F238E27FC236}">
                    <a16:creationId xmlns:a16="http://schemas.microsoft.com/office/drawing/2014/main" id="{B1DD3410-20C2-5AB7-2DCA-C604B0A5CD81}"/>
                  </a:ext>
                </a:extLst>
              </p:cNvPr>
              <p:cNvGrpSpPr/>
              <p:nvPr/>
            </p:nvGrpSpPr>
            <p:grpSpPr>
              <a:xfrm>
                <a:off x="557375" y="2701453"/>
                <a:ext cx="3718043" cy="3428535"/>
                <a:chOff x="520155" y="2901721"/>
                <a:chExt cx="752721" cy="632871"/>
              </a:xfrm>
            </p:grpSpPr>
            <p:sp>
              <p:nvSpPr>
                <p:cNvPr id="28" name="Google Shape;1140;p47">
                  <a:extLst>
                    <a:ext uri="{FF2B5EF4-FFF2-40B4-BE49-F238E27FC236}">
                      <a16:creationId xmlns:a16="http://schemas.microsoft.com/office/drawing/2014/main" id="{45F84E10-C3FF-C177-17CF-DA92643ABF7E}"/>
                    </a:ext>
                  </a:extLst>
                </p:cNvPr>
                <p:cNvSpPr/>
                <p:nvPr/>
              </p:nvSpPr>
              <p:spPr>
                <a:xfrm>
                  <a:off x="863577" y="2926009"/>
                  <a:ext cx="409299" cy="60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8" h="14054" extrusionOk="0">
                      <a:moveTo>
                        <a:pt x="6135" y="181"/>
                      </a:moveTo>
                      <a:cubicBezTo>
                        <a:pt x="6171" y="181"/>
                        <a:pt x="6207" y="182"/>
                        <a:pt x="6244" y="184"/>
                      </a:cubicBezTo>
                      <a:cubicBezTo>
                        <a:pt x="6313" y="197"/>
                        <a:pt x="6366" y="223"/>
                        <a:pt x="6435" y="253"/>
                      </a:cubicBezTo>
                      <a:cubicBezTo>
                        <a:pt x="6518" y="280"/>
                        <a:pt x="6601" y="306"/>
                        <a:pt x="6670" y="349"/>
                      </a:cubicBezTo>
                      <a:cubicBezTo>
                        <a:pt x="6740" y="376"/>
                        <a:pt x="6779" y="419"/>
                        <a:pt x="6796" y="485"/>
                      </a:cubicBezTo>
                      <a:cubicBezTo>
                        <a:pt x="6822" y="597"/>
                        <a:pt x="6862" y="706"/>
                        <a:pt x="6892" y="815"/>
                      </a:cubicBezTo>
                      <a:cubicBezTo>
                        <a:pt x="6905" y="885"/>
                        <a:pt x="6918" y="967"/>
                        <a:pt x="6918" y="1037"/>
                      </a:cubicBezTo>
                      <a:cubicBezTo>
                        <a:pt x="6918" y="1063"/>
                        <a:pt x="6905" y="1093"/>
                        <a:pt x="6892" y="1120"/>
                      </a:cubicBezTo>
                      <a:cubicBezTo>
                        <a:pt x="6835" y="1189"/>
                        <a:pt x="6779" y="1272"/>
                        <a:pt x="6713" y="1341"/>
                      </a:cubicBezTo>
                      <a:cubicBezTo>
                        <a:pt x="6657" y="1189"/>
                        <a:pt x="6587" y="1024"/>
                        <a:pt x="6435" y="915"/>
                      </a:cubicBezTo>
                      <a:cubicBezTo>
                        <a:pt x="6478" y="898"/>
                        <a:pt x="6518" y="885"/>
                        <a:pt x="6561" y="872"/>
                      </a:cubicBezTo>
                      <a:cubicBezTo>
                        <a:pt x="6582" y="807"/>
                        <a:pt x="6578" y="784"/>
                        <a:pt x="6535" y="784"/>
                      </a:cubicBezTo>
                      <a:cubicBezTo>
                        <a:pt x="6524" y="784"/>
                        <a:pt x="6509" y="786"/>
                        <a:pt x="6492" y="789"/>
                      </a:cubicBezTo>
                      <a:lnTo>
                        <a:pt x="6300" y="789"/>
                      </a:lnTo>
                      <a:cubicBezTo>
                        <a:pt x="6339" y="749"/>
                        <a:pt x="6422" y="762"/>
                        <a:pt x="6435" y="693"/>
                      </a:cubicBezTo>
                      <a:cubicBezTo>
                        <a:pt x="6409" y="667"/>
                        <a:pt x="6396" y="650"/>
                        <a:pt x="6339" y="650"/>
                      </a:cubicBezTo>
                      <a:cubicBezTo>
                        <a:pt x="6233" y="671"/>
                        <a:pt x="6135" y="696"/>
                        <a:pt x="6033" y="696"/>
                      </a:cubicBezTo>
                      <a:cubicBezTo>
                        <a:pt x="5990" y="696"/>
                        <a:pt x="5945" y="692"/>
                        <a:pt x="5900" y="680"/>
                      </a:cubicBezTo>
                      <a:cubicBezTo>
                        <a:pt x="5870" y="680"/>
                        <a:pt x="5843" y="667"/>
                        <a:pt x="5804" y="650"/>
                      </a:cubicBezTo>
                      <a:cubicBezTo>
                        <a:pt x="5830" y="624"/>
                        <a:pt x="5857" y="597"/>
                        <a:pt x="5886" y="584"/>
                      </a:cubicBezTo>
                      <a:cubicBezTo>
                        <a:pt x="5913" y="567"/>
                        <a:pt x="5926" y="554"/>
                        <a:pt x="5939" y="541"/>
                      </a:cubicBezTo>
                      <a:cubicBezTo>
                        <a:pt x="5953" y="528"/>
                        <a:pt x="5969" y="485"/>
                        <a:pt x="5953" y="471"/>
                      </a:cubicBezTo>
                      <a:cubicBezTo>
                        <a:pt x="5947" y="454"/>
                        <a:pt x="5939" y="450"/>
                        <a:pt x="5929" y="450"/>
                      </a:cubicBezTo>
                      <a:cubicBezTo>
                        <a:pt x="5917" y="450"/>
                        <a:pt x="5901" y="458"/>
                        <a:pt x="5886" y="458"/>
                      </a:cubicBezTo>
                      <a:cubicBezTo>
                        <a:pt x="5817" y="485"/>
                        <a:pt x="5761" y="541"/>
                        <a:pt x="5691" y="554"/>
                      </a:cubicBezTo>
                      <a:cubicBezTo>
                        <a:pt x="5499" y="610"/>
                        <a:pt x="5308" y="667"/>
                        <a:pt x="5113" y="719"/>
                      </a:cubicBezTo>
                      <a:cubicBezTo>
                        <a:pt x="5017" y="733"/>
                        <a:pt x="4934" y="733"/>
                        <a:pt x="4851" y="749"/>
                      </a:cubicBezTo>
                      <a:cubicBezTo>
                        <a:pt x="4790" y="759"/>
                        <a:pt x="4744" y="790"/>
                        <a:pt x="4691" y="790"/>
                      </a:cubicBezTo>
                      <a:cubicBezTo>
                        <a:pt x="4672" y="790"/>
                        <a:pt x="4652" y="786"/>
                        <a:pt x="4630" y="776"/>
                      </a:cubicBezTo>
                      <a:cubicBezTo>
                        <a:pt x="4603" y="776"/>
                        <a:pt x="4564" y="815"/>
                        <a:pt x="4521" y="832"/>
                      </a:cubicBezTo>
                      <a:cubicBezTo>
                        <a:pt x="4564" y="680"/>
                        <a:pt x="4851" y="501"/>
                        <a:pt x="5086" y="501"/>
                      </a:cubicBezTo>
                      <a:lnTo>
                        <a:pt x="5086" y="528"/>
                      </a:lnTo>
                      <a:lnTo>
                        <a:pt x="5099" y="528"/>
                      </a:lnTo>
                      <a:cubicBezTo>
                        <a:pt x="5251" y="458"/>
                        <a:pt x="5417" y="389"/>
                        <a:pt x="5556" y="306"/>
                      </a:cubicBezTo>
                      <a:cubicBezTo>
                        <a:pt x="5740" y="214"/>
                        <a:pt x="5937" y="181"/>
                        <a:pt x="6135" y="181"/>
                      </a:cubicBezTo>
                      <a:close/>
                      <a:moveTo>
                        <a:pt x="4369" y="967"/>
                      </a:moveTo>
                      <a:cubicBezTo>
                        <a:pt x="4369" y="997"/>
                        <a:pt x="4382" y="1024"/>
                        <a:pt x="4369" y="1037"/>
                      </a:cubicBezTo>
                      <a:cubicBezTo>
                        <a:pt x="4299" y="1215"/>
                        <a:pt x="4273" y="1394"/>
                        <a:pt x="4273" y="1589"/>
                      </a:cubicBezTo>
                      <a:cubicBezTo>
                        <a:pt x="4190" y="1506"/>
                        <a:pt x="4190" y="1394"/>
                        <a:pt x="4203" y="1298"/>
                      </a:cubicBezTo>
                      <a:cubicBezTo>
                        <a:pt x="4216" y="1189"/>
                        <a:pt x="4259" y="1063"/>
                        <a:pt x="4369" y="967"/>
                      </a:cubicBezTo>
                      <a:close/>
                      <a:moveTo>
                        <a:pt x="4316" y="1960"/>
                      </a:moveTo>
                      <a:cubicBezTo>
                        <a:pt x="4369" y="2181"/>
                        <a:pt x="4425" y="2386"/>
                        <a:pt x="4481" y="2594"/>
                      </a:cubicBezTo>
                      <a:cubicBezTo>
                        <a:pt x="4342" y="2499"/>
                        <a:pt x="4273" y="2360"/>
                        <a:pt x="4259" y="2208"/>
                      </a:cubicBezTo>
                      <a:cubicBezTo>
                        <a:pt x="4246" y="2138"/>
                        <a:pt x="4216" y="2029"/>
                        <a:pt x="4316" y="1960"/>
                      </a:cubicBezTo>
                      <a:close/>
                      <a:moveTo>
                        <a:pt x="5622" y="706"/>
                      </a:moveTo>
                      <a:cubicBezTo>
                        <a:pt x="5652" y="706"/>
                        <a:pt x="5691" y="719"/>
                        <a:pt x="5721" y="733"/>
                      </a:cubicBezTo>
                      <a:cubicBezTo>
                        <a:pt x="5804" y="789"/>
                        <a:pt x="5886" y="802"/>
                        <a:pt x="5969" y="815"/>
                      </a:cubicBezTo>
                      <a:cubicBezTo>
                        <a:pt x="6009" y="815"/>
                        <a:pt x="6052" y="815"/>
                        <a:pt x="6078" y="858"/>
                      </a:cubicBezTo>
                      <a:cubicBezTo>
                        <a:pt x="6091" y="885"/>
                        <a:pt x="6148" y="885"/>
                        <a:pt x="6187" y="898"/>
                      </a:cubicBezTo>
                      <a:lnTo>
                        <a:pt x="6300" y="898"/>
                      </a:lnTo>
                      <a:cubicBezTo>
                        <a:pt x="6326" y="954"/>
                        <a:pt x="6339" y="997"/>
                        <a:pt x="6366" y="1024"/>
                      </a:cubicBezTo>
                      <a:cubicBezTo>
                        <a:pt x="6478" y="1106"/>
                        <a:pt x="6531" y="1215"/>
                        <a:pt x="6574" y="1341"/>
                      </a:cubicBezTo>
                      <a:cubicBezTo>
                        <a:pt x="6587" y="1394"/>
                        <a:pt x="6601" y="1464"/>
                        <a:pt x="6630" y="1520"/>
                      </a:cubicBezTo>
                      <a:cubicBezTo>
                        <a:pt x="6649" y="1587"/>
                        <a:pt x="6682" y="1620"/>
                        <a:pt x="6734" y="1620"/>
                      </a:cubicBezTo>
                      <a:cubicBezTo>
                        <a:pt x="6755" y="1620"/>
                        <a:pt x="6780" y="1614"/>
                        <a:pt x="6809" y="1602"/>
                      </a:cubicBezTo>
                      <a:lnTo>
                        <a:pt x="6822" y="1602"/>
                      </a:lnTo>
                      <a:cubicBezTo>
                        <a:pt x="6849" y="1520"/>
                        <a:pt x="6878" y="1464"/>
                        <a:pt x="6892" y="1411"/>
                      </a:cubicBezTo>
                      <a:cubicBezTo>
                        <a:pt x="6914" y="1340"/>
                        <a:pt x="6948" y="1308"/>
                        <a:pt x="7009" y="1308"/>
                      </a:cubicBezTo>
                      <a:cubicBezTo>
                        <a:pt x="7020" y="1308"/>
                        <a:pt x="7031" y="1309"/>
                        <a:pt x="7044" y="1311"/>
                      </a:cubicBezTo>
                      <a:cubicBezTo>
                        <a:pt x="7057" y="1285"/>
                        <a:pt x="7057" y="1258"/>
                        <a:pt x="7057" y="1245"/>
                      </a:cubicBezTo>
                      <a:cubicBezTo>
                        <a:pt x="7057" y="1189"/>
                        <a:pt x="7083" y="1176"/>
                        <a:pt x="7126" y="1163"/>
                      </a:cubicBezTo>
                      <a:cubicBezTo>
                        <a:pt x="7135" y="1159"/>
                        <a:pt x="7142" y="1158"/>
                        <a:pt x="7148" y="1158"/>
                      </a:cubicBezTo>
                      <a:cubicBezTo>
                        <a:pt x="7172" y="1158"/>
                        <a:pt x="7186" y="1179"/>
                        <a:pt x="7209" y="1189"/>
                      </a:cubicBezTo>
                      <a:cubicBezTo>
                        <a:pt x="7249" y="1229"/>
                        <a:pt x="7275" y="1285"/>
                        <a:pt x="7292" y="1341"/>
                      </a:cubicBezTo>
                      <a:cubicBezTo>
                        <a:pt x="7318" y="1506"/>
                        <a:pt x="7345" y="1659"/>
                        <a:pt x="7331" y="1824"/>
                      </a:cubicBezTo>
                      <a:cubicBezTo>
                        <a:pt x="7318" y="1989"/>
                        <a:pt x="7249" y="2138"/>
                        <a:pt x="7126" y="2251"/>
                      </a:cubicBezTo>
                      <a:cubicBezTo>
                        <a:pt x="7110" y="2264"/>
                        <a:pt x="7110" y="2264"/>
                        <a:pt x="7097" y="2264"/>
                      </a:cubicBezTo>
                      <a:cubicBezTo>
                        <a:pt x="7070" y="2277"/>
                        <a:pt x="7057" y="2277"/>
                        <a:pt x="7027" y="2290"/>
                      </a:cubicBezTo>
                      <a:cubicBezTo>
                        <a:pt x="7027" y="2264"/>
                        <a:pt x="7027" y="2237"/>
                        <a:pt x="7014" y="2221"/>
                      </a:cubicBezTo>
                      <a:cubicBezTo>
                        <a:pt x="7014" y="2194"/>
                        <a:pt x="6988" y="2181"/>
                        <a:pt x="6974" y="2181"/>
                      </a:cubicBezTo>
                      <a:cubicBezTo>
                        <a:pt x="6961" y="2181"/>
                        <a:pt x="6931" y="2208"/>
                        <a:pt x="6918" y="2221"/>
                      </a:cubicBezTo>
                      <a:cubicBezTo>
                        <a:pt x="6862" y="2373"/>
                        <a:pt x="6809" y="2538"/>
                        <a:pt x="6753" y="2690"/>
                      </a:cubicBezTo>
                      <a:cubicBezTo>
                        <a:pt x="6697" y="2829"/>
                        <a:pt x="6614" y="2938"/>
                        <a:pt x="6505" y="3034"/>
                      </a:cubicBezTo>
                      <a:cubicBezTo>
                        <a:pt x="6465" y="3077"/>
                        <a:pt x="6409" y="3117"/>
                        <a:pt x="6366" y="3173"/>
                      </a:cubicBezTo>
                      <a:cubicBezTo>
                        <a:pt x="6217" y="3312"/>
                        <a:pt x="6035" y="3365"/>
                        <a:pt x="5830" y="3378"/>
                      </a:cubicBezTo>
                      <a:cubicBezTo>
                        <a:pt x="5746" y="3378"/>
                        <a:pt x="5664" y="3386"/>
                        <a:pt x="5586" y="3386"/>
                      </a:cubicBezTo>
                      <a:cubicBezTo>
                        <a:pt x="5547" y="3386"/>
                        <a:pt x="5509" y="3384"/>
                        <a:pt x="5473" y="3378"/>
                      </a:cubicBezTo>
                      <a:cubicBezTo>
                        <a:pt x="5321" y="3365"/>
                        <a:pt x="5182" y="3312"/>
                        <a:pt x="5060" y="3213"/>
                      </a:cubicBezTo>
                      <a:cubicBezTo>
                        <a:pt x="5030" y="3200"/>
                        <a:pt x="5003" y="3173"/>
                        <a:pt x="4990" y="3147"/>
                      </a:cubicBezTo>
                      <a:cubicBezTo>
                        <a:pt x="4865" y="3021"/>
                        <a:pt x="4795" y="2869"/>
                        <a:pt x="4712" y="2717"/>
                      </a:cubicBezTo>
                      <a:cubicBezTo>
                        <a:pt x="4646" y="2538"/>
                        <a:pt x="4577" y="2373"/>
                        <a:pt x="4534" y="2194"/>
                      </a:cubicBezTo>
                      <a:cubicBezTo>
                        <a:pt x="4507" y="2042"/>
                        <a:pt x="4481" y="1890"/>
                        <a:pt x="4451" y="1725"/>
                      </a:cubicBezTo>
                      <a:cubicBezTo>
                        <a:pt x="4438" y="1616"/>
                        <a:pt x="4425" y="1520"/>
                        <a:pt x="4438" y="1411"/>
                      </a:cubicBezTo>
                      <a:cubicBezTo>
                        <a:pt x="4451" y="1272"/>
                        <a:pt x="4464" y="1146"/>
                        <a:pt x="4534" y="1037"/>
                      </a:cubicBezTo>
                      <a:cubicBezTo>
                        <a:pt x="4564" y="967"/>
                        <a:pt x="4603" y="928"/>
                        <a:pt x="4686" y="915"/>
                      </a:cubicBezTo>
                      <a:cubicBezTo>
                        <a:pt x="4921" y="872"/>
                        <a:pt x="5156" y="802"/>
                        <a:pt x="5390" y="762"/>
                      </a:cubicBezTo>
                      <a:cubicBezTo>
                        <a:pt x="5473" y="733"/>
                        <a:pt x="5539" y="719"/>
                        <a:pt x="5622" y="706"/>
                      </a:cubicBezTo>
                      <a:close/>
                      <a:moveTo>
                        <a:pt x="6849" y="2799"/>
                      </a:moveTo>
                      <a:cubicBezTo>
                        <a:pt x="6905" y="2882"/>
                        <a:pt x="6961" y="2981"/>
                        <a:pt x="7014" y="3077"/>
                      </a:cubicBezTo>
                      <a:cubicBezTo>
                        <a:pt x="7027" y="3090"/>
                        <a:pt x="7014" y="3130"/>
                        <a:pt x="7014" y="3147"/>
                      </a:cubicBezTo>
                      <a:cubicBezTo>
                        <a:pt x="6931" y="3296"/>
                        <a:pt x="6862" y="3448"/>
                        <a:pt x="6740" y="3560"/>
                      </a:cubicBezTo>
                      <a:cubicBezTo>
                        <a:pt x="6587" y="3669"/>
                        <a:pt x="6449" y="3778"/>
                        <a:pt x="6257" y="3778"/>
                      </a:cubicBezTo>
                      <a:cubicBezTo>
                        <a:pt x="6230" y="3765"/>
                        <a:pt x="6187" y="3765"/>
                        <a:pt x="6161" y="3765"/>
                      </a:cubicBezTo>
                      <a:cubicBezTo>
                        <a:pt x="6105" y="3752"/>
                        <a:pt x="6091" y="3725"/>
                        <a:pt x="6078" y="3682"/>
                      </a:cubicBezTo>
                      <a:cubicBezTo>
                        <a:pt x="6065" y="3626"/>
                        <a:pt x="6052" y="3573"/>
                        <a:pt x="6022" y="3504"/>
                      </a:cubicBezTo>
                      <a:cubicBezTo>
                        <a:pt x="6078" y="3491"/>
                        <a:pt x="6134" y="3461"/>
                        <a:pt x="6201" y="3448"/>
                      </a:cubicBezTo>
                      <a:cubicBezTo>
                        <a:pt x="6270" y="3434"/>
                        <a:pt x="6339" y="3395"/>
                        <a:pt x="6396" y="3339"/>
                      </a:cubicBezTo>
                      <a:cubicBezTo>
                        <a:pt x="6574" y="3186"/>
                        <a:pt x="6753" y="3021"/>
                        <a:pt x="6849" y="2799"/>
                      </a:cubicBezTo>
                      <a:close/>
                      <a:moveTo>
                        <a:pt x="7179" y="3104"/>
                      </a:moveTo>
                      <a:cubicBezTo>
                        <a:pt x="7236" y="3186"/>
                        <a:pt x="7305" y="3269"/>
                        <a:pt x="7345" y="3325"/>
                      </a:cubicBezTo>
                      <a:cubicBezTo>
                        <a:pt x="7292" y="3504"/>
                        <a:pt x="7209" y="3656"/>
                        <a:pt x="7097" y="3792"/>
                      </a:cubicBezTo>
                      <a:cubicBezTo>
                        <a:pt x="6988" y="3930"/>
                        <a:pt x="6862" y="4026"/>
                        <a:pt x="6726" y="4165"/>
                      </a:cubicBezTo>
                      <a:cubicBezTo>
                        <a:pt x="6630" y="4083"/>
                        <a:pt x="6630" y="3930"/>
                        <a:pt x="6505" y="3848"/>
                      </a:cubicBezTo>
                      <a:cubicBezTo>
                        <a:pt x="6670" y="3752"/>
                        <a:pt x="6822" y="3682"/>
                        <a:pt x="6918" y="3544"/>
                      </a:cubicBezTo>
                      <a:cubicBezTo>
                        <a:pt x="7014" y="3408"/>
                        <a:pt x="7083" y="3269"/>
                        <a:pt x="7179" y="3104"/>
                      </a:cubicBezTo>
                      <a:close/>
                      <a:moveTo>
                        <a:pt x="6065" y="3848"/>
                      </a:moveTo>
                      <a:lnTo>
                        <a:pt x="6065" y="3848"/>
                      </a:lnTo>
                      <a:cubicBezTo>
                        <a:pt x="6148" y="3861"/>
                        <a:pt x="6230" y="3874"/>
                        <a:pt x="6313" y="3891"/>
                      </a:cubicBezTo>
                      <a:cubicBezTo>
                        <a:pt x="6244" y="4000"/>
                        <a:pt x="6187" y="4096"/>
                        <a:pt x="6134" y="4178"/>
                      </a:cubicBezTo>
                      <a:cubicBezTo>
                        <a:pt x="6078" y="4122"/>
                        <a:pt x="6052" y="4026"/>
                        <a:pt x="6065" y="3848"/>
                      </a:cubicBezTo>
                      <a:close/>
                      <a:moveTo>
                        <a:pt x="2054" y="2290"/>
                      </a:moveTo>
                      <a:cubicBezTo>
                        <a:pt x="2179" y="2333"/>
                        <a:pt x="2289" y="2386"/>
                        <a:pt x="2398" y="2429"/>
                      </a:cubicBezTo>
                      <a:cubicBezTo>
                        <a:pt x="2454" y="2442"/>
                        <a:pt x="2497" y="2442"/>
                        <a:pt x="2550" y="2456"/>
                      </a:cubicBezTo>
                      <a:cubicBezTo>
                        <a:pt x="2695" y="2476"/>
                        <a:pt x="2833" y="2502"/>
                        <a:pt x="2974" y="2502"/>
                      </a:cubicBezTo>
                      <a:cubicBezTo>
                        <a:pt x="3034" y="2502"/>
                        <a:pt x="3096" y="2497"/>
                        <a:pt x="3158" y="2485"/>
                      </a:cubicBezTo>
                      <a:cubicBezTo>
                        <a:pt x="3185" y="2485"/>
                        <a:pt x="3211" y="2485"/>
                        <a:pt x="3224" y="2499"/>
                      </a:cubicBezTo>
                      <a:cubicBezTo>
                        <a:pt x="3142" y="2525"/>
                        <a:pt x="3033" y="2525"/>
                        <a:pt x="2963" y="2621"/>
                      </a:cubicBezTo>
                      <a:cubicBezTo>
                        <a:pt x="3014" y="2691"/>
                        <a:pt x="3027" y="2710"/>
                        <a:pt x="3073" y="2710"/>
                      </a:cubicBezTo>
                      <a:cubicBezTo>
                        <a:pt x="3091" y="2710"/>
                        <a:pt x="3112" y="2707"/>
                        <a:pt x="3142" y="2704"/>
                      </a:cubicBezTo>
                      <a:cubicBezTo>
                        <a:pt x="3158" y="2690"/>
                        <a:pt x="3158" y="2690"/>
                        <a:pt x="3171" y="2690"/>
                      </a:cubicBezTo>
                      <a:cubicBezTo>
                        <a:pt x="3214" y="2682"/>
                        <a:pt x="3244" y="2676"/>
                        <a:pt x="3265" y="2676"/>
                      </a:cubicBezTo>
                      <a:cubicBezTo>
                        <a:pt x="3311" y="2676"/>
                        <a:pt x="3321" y="2703"/>
                        <a:pt x="3350" y="2786"/>
                      </a:cubicBezTo>
                      <a:cubicBezTo>
                        <a:pt x="3350" y="2829"/>
                        <a:pt x="3363" y="2856"/>
                        <a:pt x="3376" y="2912"/>
                      </a:cubicBezTo>
                      <a:cubicBezTo>
                        <a:pt x="3340" y="2903"/>
                        <a:pt x="3306" y="2899"/>
                        <a:pt x="3273" y="2899"/>
                      </a:cubicBezTo>
                      <a:cubicBezTo>
                        <a:pt x="3148" y="2899"/>
                        <a:pt x="3053" y="2961"/>
                        <a:pt x="2963" y="3047"/>
                      </a:cubicBezTo>
                      <a:cubicBezTo>
                        <a:pt x="2923" y="2981"/>
                        <a:pt x="2894" y="2912"/>
                        <a:pt x="2867" y="2842"/>
                      </a:cubicBezTo>
                      <a:cubicBezTo>
                        <a:pt x="2798" y="2869"/>
                        <a:pt x="2785" y="2912"/>
                        <a:pt x="2785" y="2965"/>
                      </a:cubicBezTo>
                      <a:cubicBezTo>
                        <a:pt x="2798" y="3021"/>
                        <a:pt x="2811" y="3064"/>
                        <a:pt x="2841" y="3117"/>
                      </a:cubicBezTo>
                      <a:cubicBezTo>
                        <a:pt x="2880" y="3256"/>
                        <a:pt x="2937" y="3395"/>
                        <a:pt x="2880" y="3544"/>
                      </a:cubicBezTo>
                      <a:cubicBezTo>
                        <a:pt x="2880" y="3573"/>
                        <a:pt x="2867" y="3613"/>
                        <a:pt x="2854" y="3656"/>
                      </a:cubicBezTo>
                      <a:cubicBezTo>
                        <a:pt x="2841" y="3696"/>
                        <a:pt x="2854" y="3725"/>
                        <a:pt x="2880" y="3739"/>
                      </a:cubicBezTo>
                      <a:cubicBezTo>
                        <a:pt x="2894" y="3739"/>
                        <a:pt x="2937" y="3725"/>
                        <a:pt x="2950" y="3709"/>
                      </a:cubicBezTo>
                      <a:cubicBezTo>
                        <a:pt x="3019" y="3656"/>
                        <a:pt x="3033" y="3560"/>
                        <a:pt x="3059" y="3491"/>
                      </a:cubicBezTo>
                      <a:cubicBezTo>
                        <a:pt x="3059" y="3461"/>
                        <a:pt x="3076" y="3448"/>
                        <a:pt x="3076" y="3421"/>
                      </a:cubicBezTo>
                      <a:cubicBezTo>
                        <a:pt x="3158" y="3421"/>
                        <a:pt x="3158" y="3421"/>
                        <a:pt x="3171" y="3339"/>
                      </a:cubicBezTo>
                      <a:cubicBezTo>
                        <a:pt x="3156" y="3324"/>
                        <a:pt x="3142" y="3317"/>
                        <a:pt x="3128" y="3317"/>
                      </a:cubicBezTo>
                      <a:cubicBezTo>
                        <a:pt x="3102" y="3317"/>
                        <a:pt x="3078" y="3339"/>
                        <a:pt x="3059" y="3365"/>
                      </a:cubicBezTo>
                      <a:cubicBezTo>
                        <a:pt x="3046" y="3282"/>
                        <a:pt x="3019" y="3213"/>
                        <a:pt x="3006" y="3147"/>
                      </a:cubicBezTo>
                      <a:cubicBezTo>
                        <a:pt x="3083" y="3119"/>
                        <a:pt x="3134" y="3046"/>
                        <a:pt x="3220" y="3046"/>
                      </a:cubicBezTo>
                      <a:cubicBezTo>
                        <a:pt x="3227" y="3046"/>
                        <a:pt x="3234" y="3047"/>
                        <a:pt x="3241" y="3047"/>
                      </a:cubicBezTo>
                      <a:cubicBezTo>
                        <a:pt x="3254" y="3117"/>
                        <a:pt x="3267" y="3173"/>
                        <a:pt x="3294" y="3243"/>
                      </a:cubicBezTo>
                      <a:cubicBezTo>
                        <a:pt x="3313" y="3295"/>
                        <a:pt x="3330" y="3319"/>
                        <a:pt x="3368" y="3319"/>
                      </a:cubicBezTo>
                      <a:cubicBezTo>
                        <a:pt x="3390" y="3319"/>
                        <a:pt x="3419" y="3311"/>
                        <a:pt x="3459" y="3296"/>
                      </a:cubicBezTo>
                      <a:lnTo>
                        <a:pt x="3459" y="3613"/>
                      </a:lnTo>
                      <a:cubicBezTo>
                        <a:pt x="3446" y="3765"/>
                        <a:pt x="3433" y="3917"/>
                        <a:pt x="3419" y="4069"/>
                      </a:cubicBezTo>
                      <a:cubicBezTo>
                        <a:pt x="3390" y="4205"/>
                        <a:pt x="3350" y="4357"/>
                        <a:pt x="3254" y="4469"/>
                      </a:cubicBezTo>
                      <a:cubicBezTo>
                        <a:pt x="3171" y="4579"/>
                        <a:pt x="3059" y="4635"/>
                        <a:pt x="2937" y="4701"/>
                      </a:cubicBezTo>
                      <a:cubicBezTo>
                        <a:pt x="2817" y="4751"/>
                        <a:pt x="2697" y="4758"/>
                        <a:pt x="2577" y="4758"/>
                      </a:cubicBezTo>
                      <a:cubicBezTo>
                        <a:pt x="2532" y="4758"/>
                        <a:pt x="2486" y="4757"/>
                        <a:pt x="2441" y="4757"/>
                      </a:cubicBezTo>
                      <a:cubicBezTo>
                        <a:pt x="2426" y="4758"/>
                        <a:pt x="2411" y="4759"/>
                        <a:pt x="2397" y="4759"/>
                      </a:cubicBezTo>
                      <a:cubicBezTo>
                        <a:pt x="2207" y="4759"/>
                        <a:pt x="2040" y="4681"/>
                        <a:pt x="1862" y="4592"/>
                      </a:cubicBezTo>
                      <a:cubicBezTo>
                        <a:pt x="1697" y="4509"/>
                        <a:pt x="1627" y="4370"/>
                        <a:pt x="1558" y="4221"/>
                      </a:cubicBezTo>
                      <a:cubicBezTo>
                        <a:pt x="1558" y="4205"/>
                        <a:pt x="1558" y="4192"/>
                        <a:pt x="1544" y="4178"/>
                      </a:cubicBezTo>
                      <a:cubicBezTo>
                        <a:pt x="1531" y="4165"/>
                        <a:pt x="1518" y="4165"/>
                        <a:pt x="1505" y="4165"/>
                      </a:cubicBezTo>
                      <a:cubicBezTo>
                        <a:pt x="1462" y="4178"/>
                        <a:pt x="1462" y="4221"/>
                        <a:pt x="1462" y="4248"/>
                      </a:cubicBezTo>
                      <a:cubicBezTo>
                        <a:pt x="1475" y="4304"/>
                        <a:pt x="1449" y="4317"/>
                        <a:pt x="1406" y="4331"/>
                      </a:cubicBezTo>
                      <a:cubicBezTo>
                        <a:pt x="1393" y="4332"/>
                        <a:pt x="1381" y="4332"/>
                        <a:pt x="1370" y="4332"/>
                      </a:cubicBezTo>
                      <a:cubicBezTo>
                        <a:pt x="1237" y="4332"/>
                        <a:pt x="1124" y="4265"/>
                        <a:pt x="1048" y="4165"/>
                      </a:cubicBezTo>
                      <a:cubicBezTo>
                        <a:pt x="992" y="4096"/>
                        <a:pt x="953" y="4000"/>
                        <a:pt x="926" y="3917"/>
                      </a:cubicBezTo>
                      <a:cubicBezTo>
                        <a:pt x="870" y="3725"/>
                        <a:pt x="979" y="3587"/>
                        <a:pt x="1118" y="3461"/>
                      </a:cubicBezTo>
                      <a:cubicBezTo>
                        <a:pt x="1132" y="3447"/>
                        <a:pt x="1155" y="3441"/>
                        <a:pt x="1183" y="3441"/>
                      </a:cubicBezTo>
                      <a:cubicBezTo>
                        <a:pt x="1236" y="3441"/>
                        <a:pt x="1303" y="3462"/>
                        <a:pt x="1339" y="3491"/>
                      </a:cubicBezTo>
                      <a:cubicBezTo>
                        <a:pt x="1392" y="3560"/>
                        <a:pt x="1462" y="3626"/>
                        <a:pt x="1488" y="3739"/>
                      </a:cubicBezTo>
                      <a:cubicBezTo>
                        <a:pt x="1531" y="3752"/>
                        <a:pt x="1587" y="3765"/>
                        <a:pt x="1640" y="3765"/>
                      </a:cubicBezTo>
                      <a:cubicBezTo>
                        <a:pt x="1644" y="3766"/>
                        <a:pt x="1648" y="3767"/>
                        <a:pt x="1652" y="3767"/>
                      </a:cubicBezTo>
                      <a:cubicBezTo>
                        <a:pt x="1702" y="3767"/>
                        <a:pt x="1734" y="3693"/>
                        <a:pt x="1710" y="3656"/>
                      </a:cubicBezTo>
                      <a:cubicBezTo>
                        <a:pt x="1601" y="3491"/>
                        <a:pt x="1640" y="3296"/>
                        <a:pt x="1601" y="3104"/>
                      </a:cubicBezTo>
                      <a:cubicBezTo>
                        <a:pt x="1601" y="3090"/>
                        <a:pt x="1614" y="3077"/>
                        <a:pt x="1627" y="3047"/>
                      </a:cubicBezTo>
                      <a:cubicBezTo>
                        <a:pt x="1683" y="2965"/>
                        <a:pt x="1736" y="2869"/>
                        <a:pt x="1806" y="2786"/>
                      </a:cubicBezTo>
                      <a:cubicBezTo>
                        <a:pt x="1918" y="2634"/>
                        <a:pt x="2014" y="2485"/>
                        <a:pt x="2054" y="2290"/>
                      </a:cubicBezTo>
                      <a:close/>
                      <a:moveTo>
                        <a:pt x="5939" y="4083"/>
                      </a:moveTo>
                      <a:cubicBezTo>
                        <a:pt x="5969" y="4152"/>
                        <a:pt x="5982" y="4235"/>
                        <a:pt x="5969" y="4331"/>
                      </a:cubicBezTo>
                      <a:cubicBezTo>
                        <a:pt x="5953" y="4469"/>
                        <a:pt x="5969" y="4605"/>
                        <a:pt x="5969" y="4744"/>
                      </a:cubicBezTo>
                      <a:cubicBezTo>
                        <a:pt x="5870" y="4757"/>
                        <a:pt x="5761" y="4784"/>
                        <a:pt x="5652" y="4800"/>
                      </a:cubicBezTo>
                      <a:cubicBezTo>
                        <a:pt x="5665" y="4701"/>
                        <a:pt x="5678" y="4618"/>
                        <a:pt x="5691" y="4536"/>
                      </a:cubicBezTo>
                      <a:cubicBezTo>
                        <a:pt x="5704" y="4453"/>
                        <a:pt x="5704" y="4387"/>
                        <a:pt x="5734" y="4317"/>
                      </a:cubicBezTo>
                      <a:cubicBezTo>
                        <a:pt x="5734" y="4274"/>
                        <a:pt x="5761" y="4248"/>
                        <a:pt x="5774" y="4235"/>
                      </a:cubicBezTo>
                      <a:cubicBezTo>
                        <a:pt x="5830" y="4178"/>
                        <a:pt x="5886" y="4122"/>
                        <a:pt x="5939" y="4083"/>
                      </a:cubicBezTo>
                      <a:close/>
                      <a:moveTo>
                        <a:pt x="5609" y="4317"/>
                      </a:moveTo>
                      <a:cubicBezTo>
                        <a:pt x="5582" y="4440"/>
                        <a:pt x="5569" y="4536"/>
                        <a:pt x="5539" y="4648"/>
                      </a:cubicBezTo>
                      <a:cubicBezTo>
                        <a:pt x="5539" y="4674"/>
                        <a:pt x="5526" y="4701"/>
                        <a:pt x="5513" y="4731"/>
                      </a:cubicBezTo>
                      <a:cubicBezTo>
                        <a:pt x="5499" y="4827"/>
                        <a:pt x="5499" y="4827"/>
                        <a:pt x="5404" y="4840"/>
                      </a:cubicBezTo>
                      <a:cubicBezTo>
                        <a:pt x="5361" y="4840"/>
                        <a:pt x="5308" y="4853"/>
                        <a:pt x="5251" y="4853"/>
                      </a:cubicBezTo>
                      <a:cubicBezTo>
                        <a:pt x="5265" y="4731"/>
                        <a:pt x="5308" y="4618"/>
                        <a:pt x="5361" y="4522"/>
                      </a:cubicBezTo>
                      <a:cubicBezTo>
                        <a:pt x="5374" y="4496"/>
                        <a:pt x="5404" y="4469"/>
                        <a:pt x="5417" y="4440"/>
                      </a:cubicBezTo>
                      <a:cubicBezTo>
                        <a:pt x="5456" y="4370"/>
                        <a:pt x="5513" y="4331"/>
                        <a:pt x="5609" y="4317"/>
                      </a:cubicBezTo>
                      <a:close/>
                      <a:moveTo>
                        <a:pt x="1862" y="4813"/>
                      </a:moveTo>
                      <a:cubicBezTo>
                        <a:pt x="2039" y="4922"/>
                        <a:pt x="2223" y="4954"/>
                        <a:pt x="2403" y="4954"/>
                      </a:cubicBezTo>
                      <a:cubicBezTo>
                        <a:pt x="2448" y="4954"/>
                        <a:pt x="2492" y="4952"/>
                        <a:pt x="2537" y="4949"/>
                      </a:cubicBezTo>
                      <a:cubicBezTo>
                        <a:pt x="2550" y="5088"/>
                        <a:pt x="2563" y="5213"/>
                        <a:pt x="2593" y="5336"/>
                      </a:cubicBezTo>
                      <a:cubicBezTo>
                        <a:pt x="2593" y="5349"/>
                        <a:pt x="2593" y="5362"/>
                        <a:pt x="2580" y="5379"/>
                      </a:cubicBezTo>
                      <a:cubicBezTo>
                        <a:pt x="2523" y="5501"/>
                        <a:pt x="2454" y="5627"/>
                        <a:pt x="2398" y="5736"/>
                      </a:cubicBezTo>
                      <a:cubicBezTo>
                        <a:pt x="2384" y="5762"/>
                        <a:pt x="2371" y="5776"/>
                        <a:pt x="2345" y="5805"/>
                      </a:cubicBezTo>
                      <a:cubicBezTo>
                        <a:pt x="2097" y="5680"/>
                        <a:pt x="1918" y="5514"/>
                        <a:pt x="1792" y="5266"/>
                      </a:cubicBezTo>
                      <a:cubicBezTo>
                        <a:pt x="1875" y="5144"/>
                        <a:pt x="1875" y="4979"/>
                        <a:pt x="1862" y="4813"/>
                      </a:cubicBezTo>
                      <a:close/>
                      <a:moveTo>
                        <a:pt x="6449" y="3944"/>
                      </a:moveTo>
                      <a:cubicBezTo>
                        <a:pt x="6492" y="4000"/>
                        <a:pt x="6518" y="4056"/>
                        <a:pt x="6548" y="4109"/>
                      </a:cubicBezTo>
                      <a:cubicBezTo>
                        <a:pt x="6561" y="4139"/>
                        <a:pt x="6574" y="4178"/>
                        <a:pt x="6601" y="4205"/>
                      </a:cubicBezTo>
                      <a:cubicBezTo>
                        <a:pt x="6622" y="4235"/>
                        <a:pt x="6648" y="4264"/>
                        <a:pt x="6686" y="4264"/>
                      </a:cubicBezTo>
                      <a:cubicBezTo>
                        <a:pt x="6702" y="4264"/>
                        <a:pt x="6719" y="4259"/>
                        <a:pt x="6740" y="4248"/>
                      </a:cubicBezTo>
                      <a:cubicBezTo>
                        <a:pt x="6809" y="4552"/>
                        <a:pt x="6849" y="4853"/>
                        <a:pt x="6931" y="5144"/>
                      </a:cubicBezTo>
                      <a:cubicBezTo>
                        <a:pt x="7014" y="5432"/>
                        <a:pt x="7126" y="5710"/>
                        <a:pt x="7236" y="5984"/>
                      </a:cubicBezTo>
                      <a:cubicBezTo>
                        <a:pt x="7179" y="5984"/>
                        <a:pt x="7140" y="5971"/>
                        <a:pt x="7110" y="5915"/>
                      </a:cubicBezTo>
                      <a:cubicBezTo>
                        <a:pt x="6974" y="5680"/>
                        <a:pt x="6892" y="5405"/>
                        <a:pt x="6779" y="5144"/>
                      </a:cubicBezTo>
                      <a:cubicBezTo>
                        <a:pt x="6713" y="4992"/>
                        <a:pt x="6683" y="4827"/>
                        <a:pt x="6644" y="4674"/>
                      </a:cubicBezTo>
                      <a:cubicBezTo>
                        <a:pt x="6574" y="4440"/>
                        <a:pt x="6505" y="4205"/>
                        <a:pt x="6449" y="3987"/>
                      </a:cubicBezTo>
                      <a:cubicBezTo>
                        <a:pt x="6435" y="3973"/>
                        <a:pt x="6435" y="3957"/>
                        <a:pt x="6449" y="3944"/>
                      </a:cubicBezTo>
                      <a:close/>
                      <a:moveTo>
                        <a:pt x="7305" y="3739"/>
                      </a:moveTo>
                      <a:cubicBezTo>
                        <a:pt x="7305" y="3821"/>
                        <a:pt x="7318" y="3891"/>
                        <a:pt x="7305" y="3957"/>
                      </a:cubicBezTo>
                      <a:cubicBezTo>
                        <a:pt x="7292" y="4235"/>
                        <a:pt x="7305" y="4522"/>
                        <a:pt x="7374" y="4800"/>
                      </a:cubicBezTo>
                      <a:cubicBezTo>
                        <a:pt x="7388" y="4853"/>
                        <a:pt x="7427" y="4922"/>
                        <a:pt x="7427" y="4965"/>
                      </a:cubicBezTo>
                      <a:cubicBezTo>
                        <a:pt x="7414" y="5018"/>
                        <a:pt x="7358" y="5061"/>
                        <a:pt x="7318" y="5101"/>
                      </a:cubicBezTo>
                      <a:cubicBezTo>
                        <a:pt x="7318" y="5114"/>
                        <a:pt x="7318" y="5131"/>
                        <a:pt x="7305" y="5144"/>
                      </a:cubicBezTo>
                      <a:cubicBezTo>
                        <a:pt x="7166" y="5296"/>
                        <a:pt x="7209" y="5362"/>
                        <a:pt x="7331" y="5501"/>
                      </a:cubicBezTo>
                      <a:cubicBezTo>
                        <a:pt x="7427" y="5610"/>
                        <a:pt x="7510" y="5693"/>
                        <a:pt x="7414" y="5832"/>
                      </a:cubicBezTo>
                      <a:cubicBezTo>
                        <a:pt x="7388" y="5875"/>
                        <a:pt x="7401" y="5941"/>
                        <a:pt x="7401" y="5997"/>
                      </a:cubicBezTo>
                      <a:cubicBezTo>
                        <a:pt x="7388" y="5997"/>
                        <a:pt x="7374" y="6010"/>
                        <a:pt x="7374" y="6010"/>
                      </a:cubicBezTo>
                      <a:cubicBezTo>
                        <a:pt x="7331" y="5901"/>
                        <a:pt x="7292" y="5805"/>
                        <a:pt x="7262" y="5693"/>
                      </a:cubicBezTo>
                      <a:cubicBezTo>
                        <a:pt x="7222" y="5610"/>
                        <a:pt x="7179" y="5514"/>
                        <a:pt x="7153" y="5432"/>
                      </a:cubicBezTo>
                      <a:cubicBezTo>
                        <a:pt x="7110" y="5280"/>
                        <a:pt x="7057" y="5131"/>
                        <a:pt x="7014" y="4965"/>
                      </a:cubicBezTo>
                      <a:cubicBezTo>
                        <a:pt x="6961" y="4717"/>
                        <a:pt x="6905" y="4469"/>
                        <a:pt x="6835" y="4205"/>
                      </a:cubicBezTo>
                      <a:cubicBezTo>
                        <a:pt x="7044" y="4096"/>
                        <a:pt x="7166" y="3917"/>
                        <a:pt x="7305" y="3739"/>
                      </a:cubicBezTo>
                      <a:close/>
                      <a:moveTo>
                        <a:pt x="6753" y="6010"/>
                      </a:moveTo>
                      <a:lnTo>
                        <a:pt x="6753" y="6024"/>
                      </a:lnTo>
                      <a:cubicBezTo>
                        <a:pt x="6713" y="6053"/>
                        <a:pt x="6657" y="6067"/>
                        <a:pt x="6601" y="6093"/>
                      </a:cubicBezTo>
                      <a:cubicBezTo>
                        <a:pt x="6601" y="6067"/>
                        <a:pt x="6587" y="6053"/>
                        <a:pt x="6574" y="6010"/>
                      </a:cubicBezTo>
                      <a:close/>
                      <a:moveTo>
                        <a:pt x="6353" y="4056"/>
                      </a:moveTo>
                      <a:cubicBezTo>
                        <a:pt x="6366" y="4139"/>
                        <a:pt x="6396" y="4205"/>
                        <a:pt x="6409" y="4261"/>
                      </a:cubicBezTo>
                      <a:cubicBezTo>
                        <a:pt x="6478" y="4648"/>
                        <a:pt x="6601" y="5005"/>
                        <a:pt x="6753" y="5379"/>
                      </a:cubicBezTo>
                      <a:cubicBezTo>
                        <a:pt x="6766" y="5432"/>
                        <a:pt x="6779" y="5488"/>
                        <a:pt x="6809" y="5557"/>
                      </a:cubicBezTo>
                      <a:cubicBezTo>
                        <a:pt x="6862" y="5680"/>
                        <a:pt x="6931" y="5819"/>
                        <a:pt x="6988" y="5958"/>
                      </a:cubicBezTo>
                      <a:cubicBezTo>
                        <a:pt x="7014" y="5997"/>
                        <a:pt x="7027" y="6040"/>
                        <a:pt x="7001" y="6093"/>
                      </a:cubicBezTo>
                      <a:cubicBezTo>
                        <a:pt x="6916" y="5988"/>
                        <a:pt x="6821" y="5888"/>
                        <a:pt x="6680" y="5888"/>
                      </a:cubicBezTo>
                      <a:cubicBezTo>
                        <a:pt x="6640" y="5888"/>
                        <a:pt x="6596" y="5896"/>
                        <a:pt x="6548" y="5915"/>
                      </a:cubicBezTo>
                      <a:cubicBezTo>
                        <a:pt x="6492" y="5710"/>
                        <a:pt x="6422" y="5501"/>
                        <a:pt x="6353" y="5296"/>
                      </a:cubicBezTo>
                      <a:cubicBezTo>
                        <a:pt x="6313" y="5171"/>
                        <a:pt x="6283" y="5048"/>
                        <a:pt x="6257" y="4936"/>
                      </a:cubicBezTo>
                      <a:cubicBezTo>
                        <a:pt x="6244" y="4922"/>
                        <a:pt x="6244" y="4922"/>
                        <a:pt x="6244" y="4909"/>
                      </a:cubicBezTo>
                      <a:cubicBezTo>
                        <a:pt x="6257" y="4800"/>
                        <a:pt x="6187" y="4757"/>
                        <a:pt x="6091" y="4731"/>
                      </a:cubicBezTo>
                      <a:cubicBezTo>
                        <a:pt x="6091" y="4592"/>
                        <a:pt x="6078" y="4483"/>
                        <a:pt x="6078" y="4357"/>
                      </a:cubicBezTo>
                      <a:lnTo>
                        <a:pt x="6161" y="4357"/>
                      </a:lnTo>
                      <a:cubicBezTo>
                        <a:pt x="6230" y="4261"/>
                        <a:pt x="6283" y="4165"/>
                        <a:pt x="6353" y="4056"/>
                      </a:cubicBezTo>
                      <a:close/>
                      <a:moveTo>
                        <a:pt x="6683" y="6728"/>
                      </a:moveTo>
                      <a:cubicBezTo>
                        <a:pt x="6697" y="6728"/>
                        <a:pt x="6697" y="6741"/>
                        <a:pt x="6697" y="6741"/>
                      </a:cubicBezTo>
                      <a:cubicBezTo>
                        <a:pt x="6655" y="6768"/>
                        <a:pt x="6617" y="6784"/>
                        <a:pt x="6570" y="6784"/>
                      </a:cubicBezTo>
                      <a:cubicBezTo>
                        <a:pt x="6543" y="6784"/>
                        <a:pt x="6513" y="6779"/>
                        <a:pt x="6478" y="6768"/>
                      </a:cubicBezTo>
                      <a:cubicBezTo>
                        <a:pt x="6561" y="6754"/>
                        <a:pt x="6630" y="6741"/>
                        <a:pt x="6683" y="6728"/>
                      </a:cubicBezTo>
                      <a:close/>
                      <a:moveTo>
                        <a:pt x="6835" y="6080"/>
                      </a:moveTo>
                      <a:cubicBezTo>
                        <a:pt x="6878" y="6123"/>
                        <a:pt x="6931" y="6163"/>
                        <a:pt x="6974" y="6206"/>
                      </a:cubicBezTo>
                      <a:cubicBezTo>
                        <a:pt x="6988" y="6219"/>
                        <a:pt x="6988" y="6245"/>
                        <a:pt x="6988" y="6272"/>
                      </a:cubicBezTo>
                      <a:cubicBezTo>
                        <a:pt x="6945" y="6480"/>
                        <a:pt x="6892" y="6702"/>
                        <a:pt x="6849" y="6907"/>
                      </a:cubicBezTo>
                      <a:cubicBezTo>
                        <a:pt x="6835" y="6933"/>
                        <a:pt x="6822" y="6963"/>
                        <a:pt x="6809" y="7003"/>
                      </a:cubicBezTo>
                      <a:cubicBezTo>
                        <a:pt x="6809" y="6907"/>
                        <a:pt x="6766" y="6850"/>
                        <a:pt x="6809" y="6784"/>
                      </a:cubicBezTo>
                      <a:cubicBezTo>
                        <a:pt x="6822" y="6715"/>
                        <a:pt x="6753" y="6741"/>
                        <a:pt x="6713" y="6728"/>
                      </a:cubicBezTo>
                      <a:cubicBezTo>
                        <a:pt x="6726" y="6715"/>
                        <a:pt x="6740" y="6702"/>
                        <a:pt x="6753" y="6702"/>
                      </a:cubicBezTo>
                      <a:cubicBezTo>
                        <a:pt x="6796" y="6685"/>
                        <a:pt x="6809" y="6659"/>
                        <a:pt x="6809" y="6619"/>
                      </a:cubicBezTo>
                      <a:cubicBezTo>
                        <a:pt x="6800" y="6591"/>
                        <a:pt x="6780" y="6581"/>
                        <a:pt x="6759" y="6581"/>
                      </a:cubicBezTo>
                      <a:cubicBezTo>
                        <a:pt x="6747" y="6581"/>
                        <a:pt x="6736" y="6584"/>
                        <a:pt x="6726" y="6589"/>
                      </a:cubicBezTo>
                      <a:cubicBezTo>
                        <a:pt x="6601" y="6602"/>
                        <a:pt x="6478" y="6645"/>
                        <a:pt x="6353" y="6659"/>
                      </a:cubicBezTo>
                      <a:cubicBezTo>
                        <a:pt x="6257" y="6672"/>
                        <a:pt x="6161" y="6672"/>
                        <a:pt x="6052" y="6672"/>
                      </a:cubicBezTo>
                      <a:cubicBezTo>
                        <a:pt x="6035" y="6672"/>
                        <a:pt x="6009" y="6659"/>
                        <a:pt x="5996" y="6645"/>
                      </a:cubicBezTo>
                      <a:cubicBezTo>
                        <a:pt x="6244" y="6632"/>
                        <a:pt x="6465" y="6536"/>
                        <a:pt x="6683" y="6454"/>
                      </a:cubicBezTo>
                      <a:lnTo>
                        <a:pt x="6713" y="6454"/>
                      </a:lnTo>
                      <a:cubicBezTo>
                        <a:pt x="6726" y="6424"/>
                        <a:pt x="6753" y="6397"/>
                        <a:pt x="6753" y="6371"/>
                      </a:cubicBezTo>
                      <a:cubicBezTo>
                        <a:pt x="6743" y="6349"/>
                        <a:pt x="6726" y="6336"/>
                        <a:pt x="6701" y="6336"/>
                      </a:cubicBezTo>
                      <a:cubicBezTo>
                        <a:pt x="6692" y="6336"/>
                        <a:pt x="6681" y="6338"/>
                        <a:pt x="6670" y="6341"/>
                      </a:cubicBezTo>
                      <a:cubicBezTo>
                        <a:pt x="6478" y="6397"/>
                        <a:pt x="6283" y="6454"/>
                        <a:pt x="6091" y="6493"/>
                      </a:cubicBezTo>
                      <a:cubicBezTo>
                        <a:pt x="6052" y="6506"/>
                        <a:pt x="5996" y="6506"/>
                        <a:pt x="5926" y="6506"/>
                      </a:cubicBezTo>
                      <a:cubicBezTo>
                        <a:pt x="6105" y="6371"/>
                        <a:pt x="6270" y="6272"/>
                        <a:pt x="6478" y="6258"/>
                      </a:cubicBezTo>
                      <a:cubicBezTo>
                        <a:pt x="6614" y="6245"/>
                        <a:pt x="6740" y="6206"/>
                        <a:pt x="6835" y="6080"/>
                      </a:cubicBezTo>
                      <a:close/>
                      <a:moveTo>
                        <a:pt x="4497" y="6496"/>
                      </a:moveTo>
                      <a:cubicBezTo>
                        <a:pt x="4526" y="6496"/>
                        <a:pt x="4561" y="6499"/>
                        <a:pt x="4603" y="6506"/>
                      </a:cubicBezTo>
                      <a:cubicBezTo>
                        <a:pt x="4769" y="6536"/>
                        <a:pt x="4934" y="6563"/>
                        <a:pt x="5099" y="6576"/>
                      </a:cubicBezTo>
                      <a:cubicBezTo>
                        <a:pt x="5156" y="6589"/>
                        <a:pt x="5195" y="6619"/>
                        <a:pt x="5208" y="6672"/>
                      </a:cubicBezTo>
                      <a:cubicBezTo>
                        <a:pt x="5169" y="6684"/>
                        <a:pt x="5129" y="6689"/>
                        <a:pt x="5091" y="6689"/>
                      </a:cubicBezTo>
                      <a:cubicBezTo>
                        <a:pt x="4955" y="6689"/>
                        <a:pt x="4825" y="6629"/>
                        <a:pt x="4686" y="6619"/>
                      </a:cubicBezTo>
                      <a:cubicBezTo>
                        <a:pt x="4630" y="6602"/>
                        <a:pt x="4564" y="6602"/>
                        <a:pt x="4507" y="6602"/>
                      </a:cubicBezTo>
                      <a:cubicBezTo>
                        <a:pt x="4503" y="6600"/>
                        <a:pt x="4498" y="6599"/>
                        <a:pt x="4494" y="6599"/>
                      </a:cubicBezTo>
                      <a:cubicBezTo>
                        <a:pt x="4475" y="6599"/>
                        <a:pt x="4462" y="6621"/>
                        <a:pt x="4451" y="6632"/>
                      </a:cubicBezTo>
                      <a:cubicBezTo>
                        <a:pt x="4464" y="6659"/>
                        <a:pt x="4481" y="6672"/>
                        <a:pt x="4494" y="6685"/>
                      </a:cubicBezTo>
                      <a:cubicBezTo>
                        <a:pt x="4507" y="6702"/>
                        <a:pt x="4534" y="6702"/>
                        <a:pt x="4547" y="6702"/>
                      </a:cubicBezTo>
                      <a:cubicBezTo>
                        <a:pt x="4630" y="6715"/>
                        <a:pt x="4712" y="6728"/>
                        <a:pt x="4782" y="6754"/>
                      </a:cubicBezTo>
                      <a:cubicBezTo>
                        <a:pt x="4894" y="6784"/>
                        <a:pt x="5017" y="6797"/>
                        <a:pt x="5126" y="6811"/>
                      </a:cubicBezTo>
                      <a:cubicBezTo>
                        <a:pt x="5169" y="6811"/>
                        <a:pt x="5195" y="6824"/>
                        <a:pt x="5238" y="6824"/>
                      </a:cubicBezTo>
                      <a:cubicBezTo>
                        <a:pt x="5185" y="6867"/>
                        <a:pt x="5139" y="6885"/>
                        <a:pt x="5084" y="6885"/>
                      </a:cubicBezTo>
                      <a:cubicBezTo>
                        <a:pt x="5067" y="6885"/>
                        <a:pt x="5049" y="6883"/>
                        <a:pt x="5030" y="6880"/>
                      </a:cubicBezTo>
                      <a:cubicBezTo>
                        <a:pt x="4947" y="6880"/>
                        <a:pt x="4865" y="6867"/>
                        <a:pt x="4782" y="6850"/>
                      </a:cubicBezTo>
                      <a:cubicBezTo>
                        <a:pt x="4729" y="6850"/>
                        <a:pt x="4673" y="6850"/>
                        <a:pt x="4617" y="6867"/>
                      </a:cubicBezTo>
                      <a:cubicBezTo>
                        <a:pt x="4603" y="6867"/>
                        <a:pt x="4590" y="6893"/>
                        <a:pt x="4590" y="6907"/>
                      </a:cubicBezTo>
                      <a:cubicBezTo>
                        <a:pt x="4577" y="6920"/>
                        <a:pt x="4603" y="6950"/>
                        <a:pt x="4617" y="6963"/>
                      </a:cubicBezTo>
                      <a:lnTo>
                        <a:pt x="4673" y="6963"/>
                      </a:lnTo>
                      <a:cubicBezTo>
                        <a:pt x="4838" y="6976"/>
                        <a:pt x="5003" y="6989"/>
                        <a:pt x="5169" y="7003"/>
                      </a:cubicBezTo>
                      <a:cubicBezTo>
                        <a:pt x="5156" y="7046"/>
                        <a:pt x="5126" y="7059"/>
                        <a:pt x="5086" y="7059"/>
                      </a:cubicBezTo>
                      <a:lnTo>
                        <a:pt x="4782" y="7059"/>
                      </a:lnTo>
                      <a:cubicBezTo>
                        <a:pt x="4699" y="7046"/>
                        <a:pt x="4617" y="7032"/>
                        <a:pt x="4534" y="7016"/>
                      </a:cubicBezTo>
                      <a:cubicBezTo>
                        <a:pt x="4494" y="6920"/>
                        <a:pt x="4451" y="6811"/>
                        <a:pt x="4425" y="6715"/>
                      </a:cubicBezTo>
                      <a:cubicBezTo>
                        <a:pt x="4379" y="6569"/>
                        <a:pt x="4370" y="6496"/>
                        <a:pt x="4497" y="6496"/>
                      </a:cubicBezTo>
                      <a:close/>
                      <a:moveTo>
                        <a:pt x="7249" y="6080"/>
                      </a:moveTo>
                      <a:lnTo>
                        <a:pt x="7249" y="6080"/>
                      </a:lnTo>
                      <a:cubicBezTo>
                        <a:pt x="7275" y="6272"/>
                        <a:pt x="7179" y="6933"/>
                        <a:pt x="7126" y="7059"/>
                      </a:cubicBezTo>
                      <a:cubicBezTo>
                        <a:pt x="7057" y="7046"/>
                        <a:pt x="7001" y="7016"/>
                        <a:pt x="6931" y="6989"/>
                      </a:cubicBezTo>
                      <a:cubicBezTo>
                        <a:pt x="7001" y="6728"/>
                        <a:pt x="7083" y="6454"/>
                        <a:pt x="7097" y="6176"/>
                      </a:cubicBezTo>
                      <a:cubicBezTo>
                        <a:pt x="7153" y="6149"/>
                        <a:pt x="7193" y="6106"/>
                        <a:pt x="7249" y="6080"/>
                      </a:cubicBezTo>
                      <a:close/>
                      <a:moveTo>
                        <a:pt x="4577" y="7141"/>
                      </a:moveTo>
                      <a:lnTo>
                        <a:pt x="4577" y="7141"/>
                      </a:lnTo>
                      <a:cubicBezTo>
                        <a:pt x="4729" y="7155"/>
                        <a:pt x="4878" y="7168"/>
                        <a:pt x="5017" y="7198"/>
                      </a:cubicBezTo>
                      <a:cubicBezTo>
                        <a:pt x="4988" y="7216"/>
                        <a:pt x="4935" y="7225"/>
                        <a:pt x="4875" y="7225"/>
                      </a:cubicBezTo>
                      <a:cubicBezTo>
                        <a:pt x="4765" y="7225"/>
                        <a:pt x="4630" y="7195"/>
                        <a:pt x="4577" y="7141"/>
                      </a:cubicBezTo>
                      <a:close/>
                      <a:moveTo>
                        <a:pt x="7441" y="3517"/>
                      </a:moveTo>
                      <a:cubicBezTo>
                        <a:pt x="7523" y="3530"/>
                        <a:pt x="7593" y="3530"/>
                        <a:pt x="7662" y="3544"/>
                      </a:cubicBezTo>
                      <a:lnTo>
                        <a:pt x="7966" y="3544"/>
                      </a:lnTo>
                      <a:cubicBezTo>
                        <a:pt x="8049" y="3544"/>
                        <a:pt x="8119" y="3530"/>
                        <a:pt x="8201" y="3530"/>
                      </a:cubicBezTo>
                      <a:cubicBezTo>
                        <a:pt x="8228" y="3530"/>
                        <a:pt x="8254" y="3560"/>
                        <a:pt x="8267" y="3573"/>
                      </a:cubicBezTo>
                      <a:cubicBezTo>
                        <a:pt x="8406" y="3682"/>
                        <a:pt x="8502" y="3835"/>
                        <a:pt x="8598" y="3987"/>
                      </a:cubicBezTo>
                      <a:cubicBezTo>
                        <a:pt x="8737" y="4221"/>
                        <a:pt x="8846" y="4469"/>
                        <a:pt x="8945" y="4717"/>
                      </a:cubicBezTo>
                      <a:cubicBezTo>
                        <a:pt x="9054" y="5018"/>
                        <a:pt x="9177" y="5323"/>
                        <a:pt x="9302" y="5640"/>
                      </a:cubicBezTo>
                      <a:cubicBezTo>
                        <a:pt x="9316" y="5667"/>
                        <a:pt x="9329" y="5693"/>
                        <a:pt x="9342" y="5723"/>
                      </a:cubicBezTo>
                      <a:cubicBezTo>
                        <a:pt x="9359" y="5762"/>
                        <a:pt x="9359" y="5792"/>
                        <a:pt x="9359" y="5845"/>
                      </a:cubicBezTo>
                      <a:cubicBezTo>
                        <a:pt x="9342" y="5928"/>
                        <a:pt x="9359" y="6010"/>
                        <a:pt x="9359" y="6093"/>
                      </a:cubicBezTo>
                      <a:cubicBezTo>
                        <a:pt x="9385" y="6272"/>
                        <a:pt x="9398" y="6437"/>
                        <a:pt x="9342" y="6602"/>
                      </a:cubicBezTo>
                      <a:cubicBezTo>
                        <a:pt x="9316" y="6702"/>
                        <a:pt x="9276" y="6811"/>
                        <a:pt x="9233" y="6907"/>
                      </a:cubicBezTo>
                      <a:cubicBezTo>
                        <a:pt x="9177" y="7003"/>
                        <a:pt x="9081" y="7046"/>
                        <a:pt x="8985" y="7072"/>
                      </a:cubicBezTo>
                      <a:cubicBezTo>
                        <a:pt x="8780" y="7128"/>
                        <a:pt x="8558" y="7155"/>
                        <a:pt x="8337" y="7198"/>
                      </a:cubicBezTo>
                      <a:cubicBezTo>
                        <a:pt x="8228" y="7224"/>
                        <a:pt x="8119" y="7251"/>
                        <a:pt x="8006" y="7251"/>
                      </a:cubicBezTo>
                      <a:cubicBezTo>
                        <a:pt x="7958" y="7254"/>
                        <a:pt x="7911" y="7256"/>
                        <a:pt x="7865" y="7256"/>
                      </a:cubicBezTo>
                      <a:cubicBezTo>
                        <a:pt x="7739" y="7256"/>
                        <a:pt x="7618" y="7243"/>
                        <a:pt x="7497" y="7224"/>
                      </a:cubicBezTo>
                      <a:cubicBezTo>
                        <a:pt x="7414" y="7198"/>
                        <a:pt x="7331" y="7181"/>
                        <a:pt x="7249" y="7155"/>
                      </a:cubicBezTo>
                      <a:cubicBezTo>
                        <a:pt x="7331" y="6811"/>
                        <a:pt x="7358" y="6467"/>
                        <a:pt x="7374" y="6123"/>
                      </a:cubicBezTo>
                      <a:cubicBezTo>
                        <a:pt x="7636" y="6136"/>
                        <a:pt x="7870" y="6163"/>
                        <a:pt x="8119" y="6176"/>
                      </a:cubicBezTo>
                      <a:cubicBezTo>
                        <a:pt x="8171" y="6176"/>
                        <a:pt x="8228" y="6163"/>
                        <a:pt x="8284" y="6163"/>
                      </a:cubicBezTo>
                      <a:cubicBezTo>
                        <a:pt x="8337" y="6163"/>
                        <a:pt x="8367" y="6149"/>
                        <a:pt x="8393" y="6093"/>
                      </a:cubicBezTo>
                      <a:cubicBezTo>
                        <a:pt x="8417" y="6026"/>
                        <a:pt x="8443" y="6005"/>
                        <a:pt x="8475" y="6005"/>
                      </a:cubicBezTo>
                      <a:cubicBezTo>
                        <a:pt x="8495" y="6005"/>
                        <a:pt x="8518" y="6013"/>
                        <a:pt x="8545" y="6024"/>
                      </a:cubicBezTo>
                      <a:cubicBezTo>
                        <a:pt x="8572" y="6032"/>
                        <a:pt x="8599" y="6039"/>
                        <a:pt x="8625" y="6039"/>
                      </a:cubicBezTo>
                      <a:cubicBezTo>
                        <a:pt x="8651" y="6039"/>
                        <a:pt x="8676" y="6032"/>
                        <a:pt x="8697" y="6010"/>
                      </a:cubicBezTo>
                      <a:cubicBezTo>
                        <a:pt x="8763" y="5958"/>
                        <a:pt x="8820" y="5915"/>
                        <a:pt x="8876" y="5858"/>
                      </a:cubicBezTo>
                      <a:cubicBezTo>
                        <a:pt x="8902" y="5832"/>
                        <a:pt x="8889" y="5792"/>
                        <a:pt x="8846" y="5776"/>
                      </a:cubicBezTo>
                      <a:cubicBezTo>
                        <a:pt x="8820" y="5776"/>
                        <a:pt x="8780" y="5776"/>
                        <a:pt x="8737" y="5792"/>
                      </a:cubicBezTo>
                      <a:cubicBezTo>
                        <a:pt x="8710" y="5792"/>
                        <a:pt x="8697" y="5819"/>
                        <a:pt x="8654" y="5832"/>
                      </a:cubicBezTo>
                      <a:cubicBezTo>
                        <a:pt x="8585" y="5723"/>
                        <a:pt x="8515" y="5610"/>
                        <a:pt x="8449" y="5488"/>
                      </a:cubicBezTo>
                      <a:cubicBezTo>
                        <a:pt x="8337" y="5296"/>
                        <a:pt x="8228" y="5088"/>
                        <a:pt x="8119" y="4896"/>
                      </a:cubicBezTo>
                      <a:cubicBezTo>
                        <a:pt x="8102" y="4856"/>
                        <a:pt x="8094" y="4839"/>
                        <a:pt x="8076" y="4839"/>
                      </a:cubicBezTo>
                      <a:cubicBezTo>
                        <a:pt x="8062" y="4839"/>
                        <a:pt x="8042" y="4849"/>
                        <a:pt x="8006" y="4866"/>
                      </a:cubicBezTo>
                      <a:cubicBezTo>
                        <a:pt x="8049" y="4949"/>
                        <a:pt x="8076" y="5048"/>
                        <a:pt x="8119" y="5131"/>
                      </a:cubicBezTo>
                      <a:cubicBezTo>
                        <a:pt x="8076" y="5101"/>
                        <a:pt x="8036" y="5075"/>
                        <a:pt x="7993" y="5048"/>
                      </a:cubicBezTo>
                      <a:cubicBezTo>
                        <a:pt x="7966" y="5048"/>
                        <a:pt x="7923" y="5048"/>
                        <a:pt x="7910" y="5061"/>
                      </a:cubicBezTo>
                      <a:cubicBezTo>
                        <a:pt x="7884" y="5088"/>
                        <a:pt x="7897" y="5114"/>
                        <a:pt x="7937" y="5144"/>
                      </a:cubicBezTo>
                      <a:cubicBezTo>
                        <a:pt x="8006" y="5197"/>
                        <a:pt x="8102" y="5240"/>
                        <a:pt x="8171" y="5296"/>
                      </a:cubicBezTo>
                      <a:cubicBezTo>
                        <a:pt x="8214" y="5323"/>
                        <a:pt x="8228" y="5362"/>
                        <a:pt x="8254" y="5392"/>
                      </a:cubicBezTo>
                      <a:cubicBezTo>
                        <a:pt x="8337" y="5528"/>
                        <a:pt x="8419" y="5680"/>
                        <a:pt x="8502" y="5832"/>
                      </a:cubicBezTo>
                      <a:cubicBezTo>
                        <a:pt x="8515" y="5832"/>
                        <a:pt x="8515" y="5845"/>
                        <a:pt x="8515" y="5858"/>
                      </a:cubicBezTo>
                      <a:cubicBezTo>
                        <a:pt x="8393" y="5858"/>
                        <a:pt x="8337" y="5941"/>
                        <a:pt x="8297" y="6053"/>
                      </a:cubicBezTo>
                      <a:cubicBezTo>
                        <a:pt x="8036" y="6040"/>
                        <a:pt x="7771" y="6010"/>
                        <a:pt x="7523" y="5997"/>
                      </a:cubicBezTo>
                      <a:cubicBezTo>
                        <a:pt x="7553" y="5928"/>
                        <a:pt x="7579" y="5858"/>
                        <a:pt x="7606" y="5792"/>
                      </a:cubicBezTo>
                      <a:cubicBezTo>
                        <a:pt x="7662" y="5693"/>
                        <a:pt x="7649" y="5610"/>
                        <a:pt x="7579" y="5528"/>
                      </a:cubicBezTo>
                      <a:cubicBezTo>
                        <a:pt x="7540" y="5475"/>
                        <a:pt x="7484" y="5432"/>
                        <a:pt x="7441" y="5379"/>
                      </a:cubicBezTo>
                      <a:cubicBezTo>
                        <a:pt x="7388" y="5336"/>
                        <a:pt x="7388" y="5296"/>
                        <a:pt x="7414" y="5240"/>
                      </a:cubicBezTo>
                      <a:cubicBezTo>
                        <a:pt x="7457" y="5184"/>
                        <a:pt x="7484" y="5131"/>
                        <a:pt x="7540" y="5088"/>
                      </a:cubicBezTo>
                      <a:cubicBezTo>
                        <a:pt x="7566" y="5032"/>
                        <a:pt x="7579" y="4992"/>
                        <a:pt x="7566" y="4936"/>
                      </a:cubicBezTo>
                      <a:cubicBezTo>
                        <a:pt x="7523" y="4813"/>
                        <a:pt x="7484" y="4674"/>
                        <a:pt x="7457" y="4552"/>
                      </a:cubicBezTo>
                      <a:cubicBezTo>
                        <a:pt x="7427" y="4453"/>
                        <a:pt x="7427" y="4344"/>
                        <a:pt x="7414" y="4248"/>
                      </a:cubicBezTo>
                      <a:cubicBezTo>
                        <a:pt x="7414" y="4069"/>
                        <a:pt x="7414" y="3891"/>
                        <a:pt x="7427" y="3696"/>
                      </a:cubicBezTo>
                      <a:cubicBezTo>
                        <a:pt x="7427" y="3643"/>
                        <a:pt x="7427" y="3587"/>
                        <a:pt x="7441" y="3517"/>
                      </a:cubicBezTo>
                      <a:close/>
                      <a:moveTo>
                        <a:pt x="6835" y="7072"/>
                      </a:moveTo>
                      <a:lnTo>
                        <a:pt x="6835" y="7072"/>
                      </a:lnTo>
                      <a:cubicBezTo>
                        <a:pt x="6931" y="7115"/>
                        <a:pt x="7014" y="7141"/>
                        <a:pt x="7110" y="7168"/>
                      </a:cubicBezTo>
                      <a:cubicBezTo>
                        <a:pt x="7140" y="7264"/>
                        <a:pt x="7140" y="7264"/>
                        <a:pt x="7236" y="7280"/>
                      </a:cubicBezTo>
                      <a:cubicBezTo>
                        <a:pt x="7305" y="7280"/>
                        <a:pt x="7374" y="7307"/>
                        <a:pt x="7457" y="7333"/>
                      </a:cubicBezTo>
                      <a:cubicBezTo>
                        <a:pt x="7470" y="7333"/>
                        <a:pt x="7497" y="7363"/>
                        <a:pt x="7497" y="7389"/>
                      </a:cubicBezTo>
                      <a:cubicBezTo>
                        <a:pt x="7523" y="7472"/>
                        <a:pt x="7540" y="7555"/>
                        <a:pt x="7566" y="7637"/>
                      </a:cubicBezTo>
                      <a:cubicBezTo>
                        <a:pt x="7467" y="7696"/>
                        <a:pt x="7370" y="7713"/>
                        <a:pt x="7266" y="7713"/>
                      </a:cubicBezTo>
                      <a:cubicBezTo>
                        <a:pt x="7225" y="7713"/>
                        <a:pt x="7183" y="7711"/>
                        <a:pt x="7140" y="7707"/>
                      </a:cubicBezTo>
                      <a:cubicBezTo>
                        <a:pt x="7057" y="7707"/>
                        <a:pt x="6961" y="7694"/>
                        <a:pt x="6862" y="7694"/>
                      </a:cubicBezTo>
                      <a:cubicBezTo>
                        <a:pt x="6740" y="7694"/>
                        <a:pt x="6630" y="7651"/>
                        <a:pt x="6574" y="7512"/>
                      </a:cubicBezTo>
                      <a:cubicBezTo>
                        <a:pt x="6614" y="7485"/>
                        <a:pt x="6670" y="7472"/>
                        <a:pt x="6713" y="7459"/>
                      </a:cubicBezTo>
                      <a:cubicBezTo>
                        <a:pt x="6740" y="7446"/>
                        <a:pt x="6766" y="7446"/>
                        <a:pt x="6779" y="7429"/>
                      </a:cubicBezTo>
                      <a:cubicBezTo>
                        <a:pt x="6862" y="7389"/>
                        <a:pt x="6892" y="7333"/>
                        <a:pt x="6878" y="7224"/>
                      </a:cubicBezTo>
                      <a:cubicBezTo>
                        <a:pt x="6862" y="7168"/>
                        <a:pt x="6849" y="7128"/>
                        <a:pt x="6835" y="7072"/>
                      </a:cubicBezTo>
                      <a:close/>
                      <a:moveTo>
                        <a:pt x="6134" y="4853"/>
                      </a:moveTo>
                      <a:cubicBezTo>
                        <a:pt x="6174" y="5296"/>
                        <a:pt x="6353" y="5693"/>
                        <a:pt x="6478" y="6106"/>
                      </a:cubicBezTo>
                      <a:cubicBezTo>
                        <a:pt x="6435" y="6123"/>
                        <a:pt x="6409" y="6123"/>
                        <a:pt x="6366" y="6136"/>
                      </a:cubicBezTo>
                      <a:cubicBezTo>
                        <a:pt x="6134" y="6163"/>
                        <a:pt x="5953" y="6301"/>
                        <a:pt x="5787" y="6454"/>
                      </a:cubicBezTo>
                      <a:cubicBezTo>
                        <a:pt x="5721" y="6520"/>
                        <a:pt x="5734" y="6536"/>
                        <a:pt x="5787" y="6619"/>
                      </a:cubicBezTo>
                      <a:cubicBezTo>
                        <a:pt x="5843" y="6728"/>
                        <a:pt x="5926" y="6784"/>
                        <a:pt x="6022" y="6811"/>
                      </a:cubicBezTo>
                      <a:cubicBezTo>
                        <a:pt x="6052" y="6811"/>
                        <a:pt x="6065" y="6824"/>
                        <a:pt x="6078" y="6837"/>
                      </a:cubicBezTo>
                      <a:cubicBezTo>
                        <a:pt x="6147" y="6884"/>
                        <a:pt x="6215" y="6910"/>
                        <a:pt x="6292" y="6910"/>
                      </a:cubicBezTo>
                      <a:cubicBezTo>
                        <a:pt x="6307" y="6910"/>
                        <a:pt x="6323" y="6909"/>
                        <a:pt x="6339" y="6907"/>
                      </a:cubicBezTo>
                      <a:cubicBezTo>
                        <a:pt x="6449" y="6907"/>
                        <a:pt x="6561" y="6907"/>
                        <a:pt x="6683" y="6893"/>
                      </a:cubicBezTo>
                      <a:cubicBezTo>
                        <a:pt x="6713" y="7016"/>
                        <a:pt x="6726" y="7155"/>
                        <a:pt x="6753" y="7294"/>
                      </a:cubicBezTo>
                      <a:cubicBezTo>
                        <a:pt x="6187" y="7472"/>
                        <a:pt x="5638" y="7637"/>
                        <a:pt x="5043" y="7733"/>
                      </a:cubicBezTo>
                      <a:cubicBezTo>
                        <a:pt x="4990" y="7611"/>
                        <a:pt x="4947" y="7485"/>
                        <a:pt x="4894" y="7346"/>
                      </a:cubicBezTo>
                      <a:lnTo>
                        <a:pt x="4960" y="7346"/>
                      </a:lnTo>
                      <a:cubicBezTo>
                        <a:pt x="5060" y="7333"/>
                        <a:pt x="5099" y="7307"/>
                        <a:pt x="5126" y="7211"/>
                      </a:cubicBezTo>
                      <a:cubicBezTo>
                        <a:pt x="5142" y="7181"/>
                        <a:pt x="5156" y="7168"/>
                        <a:pt x="5182" y="7155"/>
                      </a:cubicBezTo>
                      <a:cubicBezTo>
                        <a:pt x="5238" y="7115"/>
                        <a:pt x="5265" y="7059"/>
                        <a:pt x="5238" y="6989"/>
                      </a:cubicBezTo>
                      <a:cubicBezTo>
                        <a:pt x="5347" y="6933"/>
                        <a:pt x="5361" y="6907"/>
                        <a:pt x="5321" y="6768"/>
                      </a:cubicBezTo>
                      <a:lnTo>
                        <a:pt x="5321" y="6754"/>
                      </a:lnTo>
                      <a:cubicBezTo>
                        <a:pt x="5361" y="6659"/>
                        <a:pt x="5308" y="6589"/>
                        <a:pt x="5278" y="6536"/>
                      </a:cubicBezTo>
                      <a:cubicBezTo>
                        <a:pt x="5238" y="6480"/>
                        <a:pt x="5169" y="6454"/>
                        <a:pt x="5099" y="6437"/>
                      </a:cubicBezTo>
                      <a:cubicBezTo>
                        <a:pt x="4990" y="6424"/>
                        <a:pt x="4894" y="6397"/>
                        <a:pt x="4782" y="6397"/>
                      </a:cubicBezTo>
                      <a:cubicBezTo>
                        <a:pt x="4774" y="6398"/>
                        <a:pt x="4767" y="6398"/>
                        <a:pt x="4760" y="6398"/>
                      </a:cubicBezTo>
                      <a:cubicBezTo>
                        <a:pt x="4626" y="6398"/>
                        <a:pt x="4588" y="6283"/>
                        <a:pt x="4547" y="6176"/>
                      </a:cubicBezTo>
                      <a:cubicBezTo>
                        <a:pt x="4534" y="6149"/>
                        <a:pt x="4521" y="6123"/>
                        <a:pt x="4507" y="6093"/>
                      </a:cubicBezTo>
                      <a:cubicBezTo>
                        <a:pt x="4425" y="6123"/>
                        <a:pt x="4342" y="6136"/>
                        <a:pt x="4259" y="6149"/>
                      </a:cubicBezTo>
                      <a:cubicBezTo>
                        <a:pt x="4163" y="5984"/>
                        <a:pt x="4081" y="5805"/>
                        <a:pt x="3985" y="5610"/>
                      </a:cubicBezTo>
                      <a:cubicBezTo>
                        <a:pt x="4081" y="5597"/>
                        <a:pt x="4163" y="5571"/>
                        <a:pt x="4246" y="5557"/>
                      </a:cubicBezTo>
                      <a:cubicBezTo>
                        <a:pt x="4299" y="5544"/>
                        <a:pt x="4316" y="5528"/>
                        <a:pt x="4299" y="5475"/>
                      </a:cubicBezTo>
                      <a:cubicBezTo>
                        <a:pt x="4259" y="5379"/>
                        <a:pt x="4216" y="5296"/>
                        <a:pt x="4177" y="5197"/>
                      </a:cubicBezTo>
                      <a:cubicBezTo>
                        <a:pt x="4507" y="5184"/>
                        <a:pt x="4825" y="5101"/>
                        <a:pt x="5156" y="5048"/>
                      </a:cubicBezTo>
                      <a:cubicBezTo>
                        <a:pt x="5486" y="4992"/>
                        <a:pt x="5804" y="4936"/>
                        <a:pt x="6134" y="4853"/>
                      </a:cubicBezTo>
                      <a:close/>
                      <a:moveTo>
                        <a:pt x="7636" y="7925"/>
                      </a:moveTo>
                      <a:cubicBezTo>
                        <a:pt x="7636" y="7942"/>
                        <a:pt x="7649" y="7942"/>
                        <a:pt x="7649" y="7955"/>
                      </a:cubicBezTo>
                      <a:cubicBezTo>
                        <a:pt x="7649" y="7955"/>
                        <a:pt x="7636" y="7955"/>
                        <a:pt x="7636" y="7968"/>
                      </a:cubicBezTo>
                      <a:cubicBezTo>
                        <a:pt x="7636" y="7955"/>
                        <a:pt x="7622" y="7955"/>
                        <a:pt x="7622" y="7955"/>
                      </a:cubicBezTo>
                      <a:cubicBezTo>
                        <a:pt x="7636" y="7942"/>
                        <a:pt x="7636" y="7942"/>
                        <a:pt x="7636" y="7925"/>
                      </a:cubicBezTo>
                      <a:close/>
                      <a:moveTo>
                        <a:pt x="7649" y="7981"/>
                      </a:moveTo>
                      <a:lnTo>
                        <a:pt x="7662" y="7995"/>
                      </a:lnTo>
                      <a:cubicBezTo>
                        <a:pt x="7662" y="8008"/>
                        <a:pt x="7649" y="8008"/>
                        <a:pt x="7649" y="8024"/>
                      </a:cubicBezTo>
                      <a:cubicBezTo>
                        <a:pt x="7649" y="8008"/>
                        <a:pt x="7636" y="8008"/>
                        <a:pt x="7636" y="7995"/>
                      </a:cubicBezTo>
                      <a:cubicBezTo>
                        <a:pt x="7636" y="7995"/>
                        <a:pt x="7636" y="7981"/>
                        <a:pt x="7649" y="7981"/>
                      </a:cubicBezTo>
                      <a:close/>
                      <a:moveTo>
                        <a:pt x="4398" y="7003"/>
                      </a:moveTo>
                      <a:cubicBezTo>
                        <a:pt x="4425" y="7072"/>
                        <a:pt x="4451" y="7128"/>
                        <a:pt x="4481" y="7198"/>
                      </a:cubicBezTo>
                      <a:cubicBezTo>
                        <a:pt x="4494" y="7237"/>
                        <a:pt x="4507" y="7264"/>
                        <a:pt x="4564" y="7280"/>
                      </a:cubicBezTo>
                      <a:cubicBezTo>
                        <a:pt x="4590" y="7280"/>
                        <a:pt x="4630" y="7294"/>
                        <a:pt x="4660" y="7307"/>
                      </a:cubicBezTo>
                      <a:cubicBezTo>
                        <a:pt x="4755" y="7320"/>
                        <a:pt x="4755" y="7320"/>
                        <a:pt x="4782" y="7429"/>
                      </a:cubicBezTo>
                      <a:cubicBezTo>
                        <a:pt x="4660" y="7542"/>
                        <a:pt x="4534" y="7637"/>
                        <a:pt x="4412" y="7747"/>
                      </a:cubicBezTo>
                      <a:cubicBezTo>
                        <a:pt x="4299" y="7829"/>
                        <a:pt x="4190" y="7899"/>
                        <a:pt x="4081" y="7981"/>
                      </a:cubicBezTo>
                      <a:cubicBezTo>
                        <a:pt x="4068" y="7995"/>
                        <a:pt x="4051" y="7995"/>
                        <a:pt x="4025" y="8008"/>
                      </a:cubicBezTo>
                      <a:cubicBezTo>
                        <a:pt x="3998" y="8008"/>
                        <a:pt x="3964" y="8027"/>
                        <a:pt x="3937" y="8027"/>
                      </a:cubicBezTo>
                      <a:cubicBezTo>
                        <a:pt x="3923" y="8027"/>
                        <a:pt x="3911" y="8022"/>
                        <a:pt x="3902" y="8008"/>
                      </a:cubicBezTo>
                      <a:cubicBezTo>
                        <a:pt x="3846" y="7955"/>
                        <a:pt x="3803" y="7899"/>
                        <a:pt x="3763" y="7829"/>
                      </a:cubicBezTo>
                      <a:cubicBezTo>
                        <a:pt x="3763" y="7816"/>
                        <a:pt x="3777" y="7803"/>
                        <a:pt x="3777" y="7776"/>
                      </a:cubicBezTo>
                      <a:cubicBezTo>
                        <a:pt x="3902" y="7555"/>
                        <a:pt x="4051" y="7346"/>
                        <a:pt x="4246" y="7168"/>
                      </a:cubicBezTo>
                      <a:cubicBezTo>
                        <a:pt x="4299" y="7115"/>
                        <a:pt x="4342" y="7059"/>
                        <a:pt x="4398" y="7003"/>
                      </a:cubicBezTo>
                      <a:close/>
                      <a:moveTo>
                        <a:pt x="1144" y="7032"/>
                      </a:moveTo>
                      <a:cubicBezTo>
                        <a:pt x="1174" y="7098"/>
                        <a:pt x="1174" y="7168"/>
                        <a:pt x="1201" y="7224"/>
                      </a:cubicBezTo>
                      <a:cubicBezTo>
                        <a:pt x="1240" y="7376"/>
                        <a:pt x="1283" y="7542"/>
                        <a:pt x="1323" y="7694"/>
                      </a:cubicBezTo>
                      <a:cubicBezTo>
                        <a:pt x="1353" y="7816"/>
                        <a:pt x="1366" y="7925"/>
                        <a:pt x="1353" y="8051"/>
                      </a:cubicBezTo>
                      <a:lnTo>
                        <a:pt x="1339" y="8051"/>
                      </a:lnTo>
                      <a:cubicBezTo>
                        <a:pt x="1270" y="7955"/>
                        <a:pt x="1214" y="7859"/>
                        <a:pt x="1158" y="7760"/>
                      </a:cubicBezTo>
                      <a:cubicBezTo>
                        <a:pt x="1091" y="7677"/>
                        <a:pt x="1035" y="7581"/>
                        <a:pt x="979" y="7499"/>
                      </a:cubicBezTo>
                      <a:cubicBezTo>
                        <a:pt x="953" y="7459"/>
                        <a:pt x="953" y="7429"/>
                        <a:pt x="979" y="7389"/>
                      </a:cubicBezTo>
                      <a:cubicBezTo>
                        <a:pt x="1022" y="7333"/>
                        <a:pt x="1048" y="7264"/>
                        <a:pt x="1075" y="7198"/>
                      </a:cubicBezTo>
                      <a:cubicBezTo>
                        <a:pt x="1105" y="7155"/>
                        <a:pt x="1118" y="7098"/>
                        <a:pt x="1144" y="7032"/>
                      </a:cubicBezTo>
                      <a:close/>
                      <a:moveTo>
                        <a:pt x="7497" y="7803"/>
                      </a:moveTo>
                      <a:cubicBezTo>
                        <a:pt x="7510" y="7842"/>
                        <a:pt x="7510" y="7885"/>
                        <a:pt x="7523" y="7942"/>
                      </a:cubicBezTo>
                      <a:lnTo>
                        <a:pt x="7510" y="7955"/>
                      </a:lnTo>
                      <a:cubicBezTo>
                        <a:pt x="7478" y="7904"/>
                        <a:pt x="7434" y="7895"/>
                        <a:pt x="7390" y="7895"/>
                      </a:cubicBezTo>
                      <a:cubicBezTo>
                        <a:pt x="7361" y="7895"/>
                        <a:pt x="7332" y="7899"/>
                        <a:pt x="7305" y="7899"/>
                      </a:cubicBezTo>
                      <a:cubicBezTo>
                        <a:pt x="7275" y="7899"/>
                        <a:pt x="7249" y="7925"/>
                        <a:pt x="7209" y="7942"/>
                      </a:cubicBezTo>
                      <a:cubicBezTo>
                        <a:pt x="7256" y="7996"/>
                        <a:pt x="7307" y="8020"/>
                        <a:pt x="7367" y="8020"/>
                      </a:cubicBezTo>
                      <a:cubicBezTo>
                        <a:pt x="7413" y="8020"/>
                        <a:pt x="7464" y="8006"/>
                        <a:pt x="7523" y="7981"/>
                      </a:cubicBezTo>
                      <a:lnTo>
                        <a:pt x="7523" y="8051"/>
                      </a:lnTo>
                      <a:cubicBezTo>
                        <a:pt x="7510" y="8064"/>
                        <a:pt x="7484" y="8077"/>
                        <a:pt x="7457" y="8077"/>
                      </a:cubicBezTo>
                      <a:cubicBezTo>
                        <a:pt x="7388" y="8064"/>
                        <a:pt x="7331" y="8051"/>
                        <a:pt x="7262" y="8051"/>
                      </a:cubicBezTo>
                      <a:cubicBezTo>
                        <a:pt x="7209" y="8051"/>
                        <a:pt x="7179" y="8008"/>
                        <a:pt x="7166" y="7968"/>
                      </a:cubicBezTo>
                      <a:cubicBezTo>
                        <a:pt x="7166" y="7925"/>
                        <a:pt x="7153" y="7885"/>
                        <a:pt x="7153" y="7859"/>
                      </a:cubicBezTo>
                      <a:cubicBezTo>
                        <a:pt x="7262" y="7829"/>
                        <a:pt x="7374" y="7816"/>
                        <a:pt x="7497" y="7803"/>
                      </a:cubicBezTo>
                      <a:close/>
                      <a:moveTo>
                        <a:pt x="7014" y="7829"/>
                      </a:moveTo>
                      <a:cubicBezTo>
                        <a:pt x="7027" y="7925"/>
                        <a:pt x="7057" y="8038"/>
                        <a:pt x="7070" y="8160"/>
                      </a:cubicBezTo>
                      <a:cubicBezTo>
                        <a:pt x="6974" y="8133"/>
                        <a:pt x="6892" y="8133"/>
                        <a:pt x="6796" y="8107"/>
                      </a:cubicBezTo>
                      <a:cubicBezTo>
                        <a:pt x="6766" y="8107"/>
                        <a:pt x="6753" y="8064"/>
                        <a:pt x="6740" y="8051"/>
                      </a:cubicBezTo>
                      <a:cubicBezTo>
                        <a:pt x="6726" y="7981"/>
                        <a:pt x="6713" y="7912"/>
                        <a:pt x="6697" y="7829"/>
                      </a:cubicBezTo>
                      <a:close/>
                      <a:moveTo>
                        <a:pt x="8958" y="7237"/>
                      </a:moveTo>
                      <a:cubicBezTo>
                        <a:pt x="9081" y="7416"/>
                        <a:pt x="9163" y="7624"/>
                        <a:pt x="9342" y="7776"/>
                      </a:cubicBezTo>
                      <a:cubicBezTo>
                        <a:pt x="9009" y="8160"/>
                        <a:pt x="8366" y="8588"/>
                        <a:pt x="7990" y="8588"/>
                      </a:cubicBezTo>
                      <a:cubicBezTo>
                        <a:pt x="7977" y="8588"/>
                        <a:pt x="7965" y="8587"/>
                        <a:pt x="7953" y="8587"/>
                      </a:cubicBezTo>
                      <a:cubicBezTo>
                        <a:pt x="7897" y="8381"/>
                        <a:pt x="7841" y="8173"/>
                        <a:pt x="7788" y="7968"/>
                      </a:cubicBezTo>
                      <a:cubicBezTo>
                        <a:pt x="7732" y="7776"/>
                        <a:pt x="7675" y="7568"/>
                        <a:pt x="7622" y="7376"/>
                      </a:cubicBezTo>
                      <a:cubicBezTo>
                        <a:pt x="7678" y="7376"/>
                        <a:pt x="7725" y="7370"/>
                        <a:pt x="7776" y="7370"/>
                      </a:cubicBezTo>
                      <a:cubicBezTo>
                        <a:pt x="7801" y="7370"/>
                        <a:pt x="7826" y="7372"/>
                        <a:pt x="7854" y="7376"/>
                      </a:cubicBezTo>
                      <a:cubicBezTo>
                        <a:pt x="7896" y="7382"/>
                        <a:pt x="7938" y="7385"/>
                        <a:pt x="7979" y="7385"/>
                      </a:cubicBezTo>
                      <a:cubicBezTo>
                        <a:pt x="8118" y="7385"/>
                        <a:pt x="8256" y="7356"/>
                        <a:pt x="8393" y="7333"/>
                      </a:cubicBezTo>
                      <a:cubicBezTo>
                        <a:pt x="8545" y="7307"/>
                        <a:pt x="8710" y="7264"/>
                        <a:pt x="8876" y="7237"/>
                      </a:cubicBezTo>
                      <a:close/>
                      <a:moveTo>
                        <a:pt x="6449" y="7555"/>
                      </a:moveTo>
                      <a:cubicBezTo>
                        <a:pt x="6518" y="7664"/>
                        <a:pt x="6601" y="7776"/>
                        <a:pt x="6574" y="7925"/>
                      </a:cubicBezTo>
                      <a:cubicBezTo>
                        <a:pt x="6518" y="7955"/>
                        <a:pt x="6518" y="8008"/>
                        <a:pt x="6531" y="8077"/>
                      </a:cubicBezTo>
                      <a:cubicBezTo>
                        <a:pt x="6548" y="8256"/>
                        <a:pt x="6548" y="8438"/>
                        <a:pt x="6518" y="8616"/>
                      </a:cubicBezTo>
                      <a:cubicBezTo>
                        <a:pt x="6505" y="8725"/>
                        <a:pt x="6505" y="8835"/>
                        <a:pt x="6492" y="8947"/>
                      </a:cubicBezTo>
                      <a:cubicBezTo>
                        <a:pt x="6422" y="8960"/>
                        <a:pt x="6339" y="8973"/>
                        <a:pt x="6270" y="8987"/>
                      </a:cubicBezTo>
                      <a:cubicBezTo>
                        <a:pt x="6244" y="9000"/>
                        <a:pt x="6201" y="9000"/>
                        <a:pt x="6174" y="9000"/>
                      </a:cubicBezTo>
                      <a:cubicBezTo>
                        <a:pt x="6052" y="8987"/>
                        <a:pt x="6052" y="8987"/>
                        <a:pt x="6065" y="8864"/>
                      </a:cubicBezTo>
                      <a:cubicBezTo>
                        <a:pt x="6065" y="8835"/>
                        <a:pt x="6078" y="8795"/>
                        <a:pt x="6078" y="8768"/>
                      </a:cubicBezTo>
                      <a:lnTo>
                        <a:pt x="6078" y="8752"/>
                      </a:lnTo>
                      <a:cubicBezTo>
                        <a:pt x="6078" y="8629"/>
                        <a:pt x="6091" y="8504"/>
                        <a:pt x="6091" y="8381"/>
                      </a:cubicBezTo>
                      <a:cubicBezTo>
                        <a:pt x="6105" y="8173"/>
                        <a:pt x="6078" y="7955"/>
                        <a:pt x="6035" y="7733"/>
                      </a:cubicBezTo>
                      <a:lnTo>
                        <a:pt x="6035" y="7664"/>
                      </a:lnTo>
                      <a:cubicBezTo>
                        <a:pt x="6174" y="7624"/>
                        <a:pt x="6313" y="7594"/>
                        <a:pt x="6449" y="7555"/>
                      </a:cubicBezTo>
                      <a:close/>
                      <a:moveTo>
                        <a:pt x="513" y="7528"/>
                      </a:moveTo>
                      <a:cubicBezTo>
                        <a:pt x="622" y="7528"/>
                        <a:pt x="718" y="7542"/>
                        <a:pt x="827" y="7568"/>
                      </a:cubicBezTo>
                      <a:cubicBezTo>
                        <a:pt x="857" y="7581"/>
                        <a:pt x="896" y="7624"/>
                        <a:pt x="926" y="7664"/>
                      </a:cubicBezTo>
                      <a:cubicBezTo>
                        <a:pt x="1035" y="7842"/>
                        <a:pt x="1131" y="8008"/>
                        <a:pt x="1227" y="8173"/>
                      </a:cubicBezTo>
                      <a:cubicBezTo>
                        <a:pt x="1296" y="8272"/>
                        <a:pt x="1353" y="8381"/>
                        <a:pt x="1435" y="8464"/>
                      </a:cubicBezTo>
                      <a:cubicBezTo>
                        <a:pt x="1505" y="8534"/>
                        <a:pt x="1505" y="8603"/>
                        <a:pt x="1475" y="8669"/>
                      </a:cubicBezTo>
                      <a:cubicBezTo>
                        <a:pt x="1435" y="8795"/>
                        <a:pt x="1379" y="8917"/>
                        <a:pt x="1323" y="9056"/>
                      </a:cubicBezTo>
                      <a:cubicBezTo>
                        <a:pt x="1270" y="8987"/>
                        <a:pt x="1214" y="8934"/>
                        <a:pt x="1174" y="8878"/>
                      </a:cubicBezTo>
                      <a:cubicBezTo>
                        <a:pt x="979" y="8669"/>
                        <a:pt x="787" y="8464"/>
                        <a:pt x="609" y="8256"/>
                      </a:cubicBezTo>
                      <a:cubicBezTo>
                        <a:pt x="456" y="8064"/>
                        <a:pt x="318" y="7872"/>
                        <a:pt x="165" y="7677"/>
                      </a:cubicBezTo>
                      <a:cubicBezTo>
                        <a:pt x="165" y="7664"/>
                        <a:pt x="165" y="7651"/>
                        <a:pt x="152" y="7624"/>
                      </a:cubicBezTo>
                      <a:cubicBezTo>
                        <a:pt x="278" y="7581"/>
                        <a:pt x="387" y="7542"/>
                        <a:pt x="513" y="7528"/>
                      </a:cubicBezTo>
                      <a:close/>
                      <a:moveTo>
                        <a:pt x="3211" y="7859"/>
                      </a:moveTo>
                      <a:lnTo>
                        <a:pt x="3211" y="7872"/>
                      </a:lnTo>
                      <a:cubicBezTo>
                        <a:pt x="3224" y="7955"/>
                        <a:pt x="3224" y="8051"/>
                        <a:pt x="3241" y="8133"/>
                      </a:cubicBezTo>
                      <a:lnTo>
                        <a:pt x="3241" y="8616"/>
                      </a:lnTo>
                      <a:cubicBezTo>
                        <a:pt x="3254" y="8768"/>
                        <a:pt x="3267" y="8917"/>
                        <a:pt x="3267" y="9069"/>
                      </a:cubicBezTo>
                      <a:cubicBezTo>
                        <a:pt x="3294" y="9304"/>
                        <a:pt x="3307" y="9526"/>
                        <a:pt x="3324" y="9744"/>
                      </a:cubicBezTo>
                      <a:cubicBezTo>
                        <a:pt x="3337" y="9952"/>
                        <a:pt x="3350" y="10174"/>
                        <a:pt x="3376" y="10379"/>
                      </a:cubicBezTo>
                      <a:cubicBezTo>
                        <a:pt x="3406" y="10587"/>
                        <a:pt x="3433" y="10805"/>
                        <a:pt x="3459" y="11014"/>
                      </a:cubicBezTo>
                      <a:cubicBezTo>
                        <a:pt x="3459" y="11067"/>
                        <a:pt x="3459" y="11136"/>
                        <a:pt x="3472" y="11192"/>
                      </a:cubicBezTo>
                      <a:cubicBezTo>
                        <a:pt x="3502" y="11397"/>
                        <a:pt x="3542" y="11619"/>
                        <a:pt x="3572" y="11827"/>
                      </a:cubicBezTo>
                      <a:cubicBezTo>
                        <a:pt x="3572" y="11880"/>
                        <a:pt x="3585" y="11923"/>
                        <a:pt x="3585" y="11976"/>
                      </a:cubicBezTo>
                      <a:cubicBezTo>
                        <a:pt x="3598" y="12158"/>
                        <a:pt x="3638" y="12350"/>
                        <a:pt x="3694" y="12528"/>
                      </a:cubicBezTo>
                      <a:cubicBezTo>
                        <a:pt x="3694" y="12542"/>
                        <a:pt x="3694" y="12542"/>
                        <a:pt x="3681" y="12542"/>
                      </a:cubicBezTo>
                      <a:cubicBezTo>
                        <a:pt x="3638" y="12611"/>
                        <a:pt x="3572" y="12637"/>
                        <a:pt x="3489" y="12654"/>
                      </a:cubicBezTo>
                      <a:cubicBezTo>
                        <a:pt x="3406" y="12680"/>
                        <a:pt x="3324" y="12707"/>
                        <a:pt x="3224" y="12750"/>
                      </a:cubicBezTo>
                      <a:cubicBezTo>
                        <a:pt x="3116" y="12786"/>
                        <a:pt x="3006" y="12806"/>
                        <a:pt x="2895" y="12806"/>
                      </a:cubicBezTo>
                      <a:cubicBezTo>
                        <a:pt x="2751" y="12806"/>
                        <a:pt x="2607" y="12772"/>
                        <a:pt x="2467" y="12694"/>
                      </a:cubicBezTo>
                      <a:lnTo>
                        <a:pt x="2467" y="11893"/>
                      </a:lnTo>
                      <a:cubicBezTo>
                        <a:pt x="2467" y="11579"/>
                        <a:pt x="2480" y="11262"/>
                        <a:pt x="2480" y="10944"/>
                      </a:cubicBezTo>
                      <a:cubicBezTo>
                        <a:pt x="2497" y="10696"/>
                        <a:pt x="2523" y="10448"/>
                        <a:pt x="2537" y="10200"/>
                      </a:cubicBezTo>
                      <a:cubicBezTo>
                        <a:pt x="2550" y="10144"/>
                        <a:pt x="2550" y="10091"/>
                        <a:pt x="2563" y="10035"/>
                      </a:cubicBezTo>
                      <a:cubicBezTo>
                        <a:pt x="2580" y="9992"/>
                        <a:pt x="2606" y="9952"/>
                        <a:pt x="2632" y="9926"/>
                      </a:cubicBezTo>
                      <a:cubicBezTo>
                        <a:pt x="2689" y="9856"/>
                        <a:pt x="2758" y="9787"/>
                        <a:pt x="2828" y="9717"/>
                      </a:cubicBezTo>
                      <a:cubicBezTo>
                        <a:pt x="2854" y="9678"/>
                        <a:pt x="2880" y="9635"/>
                        <a:pt x="2811" y="9595"/>
                      </a:cubicBezTo>
                      <a:cubicBezTo>
                        <a:pt x="2771" y="9635"/>
                        <a:pt x="2715" y="9678"/>
                        <a:pt x="2662" y="9717"/>
                      </a:cubicBezTo>
                      <a:lnTo>
                        <a:pt x="2662" y="9565"/>
                      </a:lnTo>
                      <a:cubicBezTo>
                        <a:pt x="2675" y="9291"/>
                        <a:pt x="2689" y="9030"/>
                        <a:pt x="2728" y="8752"/>
                      </a:cubicBezTo>
                      <a:cubicBezTo>
                        <a:pt x="2745" y="8656"/>
                        <a:pt x="2702" y="8534"/>
                        <a:pt x="2689" y="8421"/>
                      </a:cubicBezTo>
                      <a:cubicBezTo>
                        <a:pt x="2619" y="8381"/>
                        <a:pt x="2632" y="8312"/>
                        <a:pt x="2632" y="8243"/>
                      </a:cubicBezTo>
                      <a:cubicBezTo>
                        <a:pt x="2632" y="8190"/>
                        <a:pt x="2619" y="8133"/>
                        <a:pt x="2619" y="8051"/>
                      </a:cubicBezTo>
                      <a:cubicBezTo>
                        <a:pt x="2715" y="8038"/>
                        <a:pt x="2811" y="8038"/>
                        <a:pt x="2923" y="8024"/>
                      </a:cubicBezTo>
                      <a:cubicBezTo>
                        <a:pt x="2923" y="8090"/>
                        <a:pt x="2937" y="8160"/>
                        <a:pt x="2937" y="8229"/>
                      </a:cubicBezTo>
                      <a:cubicBezTo>
                        <a:pt x="2950" y="8243"/>
                        <a:pt x="2937" y="8256"/>
                        <a:pt x="2950" y="8272"/>
                      </a:cubicBezTo>
                      <a:cubicBezTo>
                        <a:pt x="2963" y="8286"/>
                        <a:pt x="2976" y="8312"/>
                        <a:pt x="2993" y="8312"/>
                      </a:cubicBezTo>
                      <a:cubicBezTo>
                        <a:pt x="3019" y="8312"/>
                        <a:pt x="3046" y="8286"/>
                        <a:pt x="3046" y="8272"/>
                      </a:cubicBezTo>
                      <a:cubicBezTo>
                        <a:pt x="3046" y="8173"/>
                        <a:pt x="3033" y="8090"/>
                        <a:pt x="3033" y="8008"/>
                      </a:cubicBezTo>
                      <a:cubicBezTo>
                        <a:pt x="3033" y="7995"/>
                        <a:pt x="3046" y="7968"/>
                        <a:pt x="3046" y="7955"/>
                      </a:cubicBezTo>
                      <a:lnTo>
                        <a:pt x="3076" y="7955"/>
                      </a:lnTo>
                      <a:lnTo>
                        <a:pt x="3076" y="8243"/>
                      </a:lnTo>
                      <a:cubicBezTo>
                        <a:pt x="3107" y="8259"/>
                        <a:pt x="3129" y="8267"/>
                        <a:pt x="3143" y="8267"/>
                      </a:cubicBezTo>
                      <a:cubicBezTo>
                        <a:pt x="3166" y="8267"/>
                        <a:pt x="3171" y="8246"/>
                        <a:pt x="3171" y="8203"/>
                      </a:cubicBezTo>
                      <a:cubicBezTo>
                        <a:pt x="3185" y="8147"/>
                        <a:pt x="3185" y="8090"/>
                        <a:pt x="3185" y="8038"/>
                      </a:cubicBezTo>
                      <a:cubicBezTo>
                        <a:pt x="3185" y="7981"/>
                        <a:pt x="3185" y="7925"/>
                        <a:pt x="3171" y="7872"/>
                      </a:cubicBezTo>
                      <a:cubicBezTo>
                        <a:pt x="3171" y="7872"/>
                        <a:pt x="3198" y="7859"/>
                        <a:pt x="3211" y="7859"/>
                      </a:cubicBezTo>
                      <a:close/>
                      <a:moveTo>
                        <a:pt x="1488" y="8008"/>
                      </a:moveTo>
                      <a:cubicBezTo>
                        <a:pt x="1614" y="8038"/>
                        <a:pt x="1723" y="8051"/>
                        <a:pt x="1862" y="8064"/>
                      </a:cubicBezTo>
                      <a:cubicBezTo>
                        <a:pt x="1819" y="8173"/>
                        <a:pt x="1819" y="8286"/>
                        <a:pt x="1875" y="8395"/>
                      </a:cubicBezTo>
                      <a:cubicBezTo>
                        <a:pt x="1888" y="8408"/>
                        <a:pt x="1918" y="8408"/>
                        <a:pt x="1945" y="8421"/>
                      </a:cubicBezTo>
                      <a:lnTo>
                        <a:pt x="1945" y="8064"/>
                      </a:lnTo>
                      <a:lnTo>
                        <a:pt x="2054" y="8064"/>
                      </a:lnTo>
                      <a:cubicBezTo>
                        <a:pt x="2054" y="8120"/>
                        <a:pt x="2040" y="8173"/>
                        <a:pt x="2040" y="8216"/>
                      </a:cubicBezTo>
                      <a:cubicBezTo>
                        <a:pt x="2040" y="8256"/>
                        <a:pt x="2027" y="8299"/>
                        <a:pt x="2040" y="8325"/>
                      </a:cubicBezTo>
                      <a:cubicBezTo>
                        <a:pt x="2040" y="8361"/>
                        <a:pt x="2058" y="8385"/>
                        <a:pt x="2096" y="8385"/>
                      </a:cubicBezTo>
                      <a:cubicBezTo>
                        <a:pt x="2104" y="8385"/>
                        <a:pt x="2113" y="8384"/>
                        <a:pt x="2123" y="8381"/>
                      </a:cubicBezTo>
                      <a:cubicBezTo>
                        <a:pt x="2136" y="8286"/>
                        <a:pt x="2150" y="8173"/>
                        <a:pt x="2166" y="8064"/>
                      </a:cubicBezTo>
                      <a:lnTo>
                        <a:pt x="2510" y="8064"/>
                      </a:lnTo>
                      <a:cubicBezTo>
                        <a:pt x="2510" y="8190"/>
                        <a:pt x="2523" y="8286"/>
                        <a:pt x="2523" y="8381"/>
                      </a:cubicBezTo>
                      <a:cubicBezTo>
                        <a:pt x="2537" y="8438"/>
                        <a:pt x="2550" y="8477"/>
                        <a:pt x="2593" y="8534"/>
                      </a:cubicBezTo>
                      <a:cubicBezTo>
                        <a:pt x="2646" y="8603"/>
                        <a:pt x="2646" y="8699"/>
                        <a:pt x="2619" y="8795"/>
                      </a:cubicBezTo>
                      <a:cubicBezTo>
                        <a:pt x="2593" y="8973"/>
                        <a:pt x="2563" y="9152"/>
                        <a:pt x="2550" y="9331"/>
                      </a:cubicBezTo>
                      <a:cubicBezTo>
                        <a:pt x="2523" y="9496"/>
                        <a:pt x="2537" y="9678"/>
                        <a:pt x="2497" y="9843"/>
                      </a:cubicBezTo>
                      <a:cubicBezTo>
                        <a:pt x="2480" y="9926"/>
                        <a:pt x="2441" y="10022"/>
                        <a:pt x="2427" y="10118"/>
                      </a:cubicBezTo>
                      <a:cubicBezTo>
                        <a:pt x="2414" y="10283"/>
                        <a:pt x="2398" y="10448"/>
                        <a:pt x="2398" y="10614"/>
                      </a:cubicBezTo>
                      <a:cubicBezTo>
                        <a:pt x="2384" y="10670"/>
                        <a:pt x="2384" y="10723"/>
                        <a:pt x="2384" y="10792"/>
                      </a:cubicBezTo>
                      <a:cubicBezTo>
                        <a:pt x="2371" y="11053"/>
                        <a:pt x="2358" y="11331"/>
                        <a:pt x="2358" y="11606"/>
                      </a:cubicBezTo>
                      <a:cubicBezTo>
                        <a:pt x="2358" y="11893"/>
                        <a:pt x="2371" y="12184"/>
                        <a:pt x="2371" y="12472"/>
                      </a:cubicBezTo>
                      <a:cubicBezTo>
                        <a:pt x="2384" y="12515"/>
                        <a:pt x="2371" y="12571"/>
                        <a:pt x="2358" y="12624"/>
                      </a:cubicBezTo>
                      <a:cubicBezTo>
                        <a:pt x="2358" y="12680"/>
                        <a:pt x="2345" y="12750"/>
                        <a:pt x="2345" y="12819"/>
                      </a:cubicBezTo>
                      <a:cubicBezTo>
                        <a:pt x="2345" y="12928"/>
                        <a:pt x="2315" y="12942"/>
                        <a:pt x="2219" y="12998"/>
                      </a:cubicBezTo>
                      <a:cubicBezTo>
                        <a:pt x="2067" y="13051"/>
                        <a:pt x="1902" y="13067"/>
                        <a:pt x="1736" y="13067"/>
                      </a:cubicBezTo>
                      <a:cubicBezTo>
                        <a:pt x="1544" y="13067"/>
                        <a:pt x="1353" y="13038"/>
                        <a:pt x="1174" y="12985"/>
                      </a:cubicBezTo>
                      <a:cubicBezTo>
                        <a:pt x="1131" y="12968"/>
                        <a:pt x="1118" y="12968"/>
                        <a:pt x="1131" y="12915"/>
                      </a:cubicBezTo>
                      <a:cubicBezTo>
                        <a:pt x="1144" y="12763"/>
                        <a:pt x="1158" y="12598"/>
                        <a:pt x="1174" y="12446"/>
                      </a:cubicBezTo>
                      <a:cubicBezTo>
                        <a:pt x="1187" y="12224"/>
                        <a:pt x="1201" y="12019"/>
                        <a:pt x="1214" y="11797"/>
                      </a:cubicBezTo>
                      <a:cubicBezTo>
                        <a:pt x="1227" y="11632"/>
                        <a:pt x="1227" y="11467"/>
                        <a:pt x="1240" y="11301"/>
                      </a:cubicBezTo>
                      <a:cubicBezTo>
                        <a:pt x="1240" y="11096"/>
                        <a:pt x="1257" y="10888"/>
                        <a:pt x="1270" y="10670"/>
                      </a:cubicBezTo>
                      <a:cubicBezTo>
                        <a:pt x="1283" y="10461"/>
                        <a:pt x="1296" y="10256"/>
                        <a:pt x="1296" y="10048"/>
                      </a:cubicBezTo>
                      <a:cubicBezTo>
                        <a:pt x="1310" y="9870"/>
                        <a:pt x="1310" y="9678"/>
                        <a:pt x="1323" y="9496"/>
                      </a:cubicBezTo>
                      <a:cubicBezTo>
                        <a:pt x="1323" y="9331"/>
                        <a:pt x="1392" y="9195"/>
                        <a:pt x="1462" y="9043"/>
                      </a:cubicBezTo>
                      <a:cubicBezTo>
                        <a:pt x="1558" y="8864"/>
                        <a:pt x="1614" y="8669"/>
                        <a:pt x="1640" y="8477"/>
                      </a:cubicBezTo>
                      <a:lnTo>
                        <a:pt x="1640" y="8408"/>
                      </a:lnTo>
                      <a:cubicBezTo>
                        <a:pt x="1640" y="8361"/>
                        <a:pt x="1623" y="8340"/>
                        <a:pt x="1590" y="8340"/>
                      </a:cubicBezTo>
                      <a:cubicBezTo>
                        <a:pt x="1574" y="8340"/>
                        <a:pt x="1554" y="8345"/>
                        <a:pt x="1531" y="8355"/>
                      </a:cubicBezTo>
                      <a:cubicBezTo>
                        <a:pt x="1462" y="8299"/>
                        <a:pt x="1422" y="8229"/>
                        <a:pt x="1475" y="8133"/>
                      </a:cubicBezTo>
                      <a:cubicBezTo>
                        <a:pt x="1475" y="8090"/>
                        <a:pt x="1488" y="8064"/>
                        <a:pt x="1488" y="8008"/>
                      </a:cubicBezTo>
                      <a:close/>
                      <a:moveTo>
                        <a:pt x="7675" y="8077"/>
                      </a:moveTo>
                      <a:cubicBezTo>
                        <a:pt x="7732" y="8286"/>
                        <a:pt x="7801" y="8504"/>
                        <a:pt x="7854" y="8712"/>
                      </a:cubicBezTo>
                      <a:cubicBezTo>
                        <a:pt x="8036" y="8686"/>
                        <a:pt x="8214" y="8712"/>
                        <a:pt x="8367" y="8629"/>
                      </a:cubicBezTo>
                      <a:cubicBezTo>
                        <a:pt x="8515" y="8560"/>
                        <a:pt x="8667" y="8491"/>
                        <a:pt x="8833" y="8408"/>
                      </a:cubicBezTo>
                      <a:cubicBezTo>
                        <a:pt x="8833" y="8421"/>
                        <a:pt x="8846" y="8438"/>
                        <a:pt x="8846" y="8451"/>
                      </a:cubicBezTo>
                      <a:cubicBezTo>
                        <a:pt x="8833" y="8587"/>
                        <a:pt x="8820" y="8712"/>
                        <a:pt x="8820" y="8835"/>
                      </a:cubicBezTo>
                      <a:cubicBezTo>
                        <a:pt x="8806" y="8917"/>
                        <a:pt x="8820" y="9000"/>
                        <a:pt x="8820" y="9099"/>
                      </a:cubicBezTo>
                      <a:lnTo>
                        <a:pt x="8820" y="9496"/>
                      </a:lnTo>
                      <a:cubicBezTo>
                        <a:pt x="8820" y="9678"/>
                        <a:pt x="8820" y="9870"/>
                        <a:pt x="8833" y="10048"/>
                      </a:cubicBezTo>
                      <a:cubicBezTo>
                        <a:pt x="8846" y="10270"/>
                        <a:pt x="8876" y="10475"/>
                        <a:pt x="8902" y="10696"/>
                      </a:cubicBezTo>
                      <a:cubicBezTo>
                        <a:pt x="8929" y="10958"/>
                        <a:pt x="8958" y="11232"/>
                        <a:pt x="8972" y="11510"/>
                      </a:cubicBezTo>
                      <a:cubicBezTo>
                        <a:pt x="8985" y="11675"/>
                        <a:pt x="8985" y="11854"/>
                        <a:pt x="8985" y="12019"/>
                      </a:cubicBezTo>
                      <a:cubicBezTo>
                        <a:pt x="8985" y="12224"/>
                        <a:pt x="8998" y="12432"/>
                        <a:pt x="9011" y="12654"/>
                      </a:cubicBezTo>
                      <a:cubicBezTo>
                        <a:pt x="9028" y="12737"/>
                        <a:pt x="9028" y="12803"/>
                        <a:pt x="9068" y="12885"/>
                      </a:cubicBezTo>
                      <a:cubicBezTo>
                        <a:pt x="9094" y="12955"/>
                        <a:pt x="9054" y="13038"/>
                        <a:pt x="8985" y="13067"/>
                      </a:cubicBezTo>
                      <a:cubicBezTo>
                        <a:pt x="8873" y="13128"/>
                        <a:pt x="8747" y="13191"/>
                        <a:pt x="8609" y="13191"/>
                      </a:cubicBezTo>
                      <a:cubicBezTo>
                        <a:pt x="8597" y="13191"/>
                        <a:pt x="8584" y="13191"/>
                        <a:pt x="8572" y="13190"/>
                      </a:cubicBezTo>
                      <a:cubicBezTo>
                        <a:pt x="8449" y="13176"/>
                        <a:pt x="8324" y="13176"/>
                        <a:pt x="8185" y="13176"/>
                      </a:cubicBezTo>
                      <a:cubicBezTo>
                        <a:pt x="8185" y="13120"/>
                        <a:pt x="8171" y="13067"/>
                        <a:pt x="8171" y="13024"/>
                      </a:cubicBezTo>
                      <a:cubicBezTo>
                        <a:pt x="8158" y="12833"/>
                        <a:pt x="8158" y="12637"/>
                        <a:pt x="8145" y="12446"/>
                      </a:cubicBezTo>
                      <a:cubicBezTo>
                        <a:pt x="8145" y="12267"/>
                        <a:pt x="8132" y="12088"/>
                        <a:pt x="8119" y="11910"/>
                      </a:cubicBezTo>
                      <a:cubicBezTo>
                        <a:pt x="8089" y="11702"/>
                        <a:pt x="8049" y="11497"/>
                        <a:pt x="8019" y="11301"/>
                      </a:cubicBezTo>
                      <a:cubicBezTo>
                        <a:pt x="8006" y="11166"/>
                        <a:pt x="7993" y="11027"/>
                        <a:pt x="7966" y="10901"/>
                      </a:cubicBezTo>
                      <a:cubicBezTo>
                        <a:pt x="7953" y="10779"/>
                        <a:pt x="7937" y="10670"/>
                        <a:pt x="7923" y="10544"/>
                      </a:cubicBezTo>
                      <a:cubicBezTo>
                        <a:pt x="7910" y="10392"/>
                        <a:pt x="7897" y="10256"/>
                        <a:pt x="7884" y="10104"/>
                      </a:cubicBezTo>
                      <a:cubicBezTo>
                        <a:pt x="7870" y="9952"/>
                        <a:pt x="7854" y="9787"/>
                        <a:pt x="7841" y="9635"/>
                      </a:cubicBezTo>
                      <a:cubicBezTo>
                        <a:pt x="7828" y="9526"/>
                        <a:pt x="7801" y="9400"/>
                        <a:pt x="7788" y="9291"/>
                      </a:cubicBezTo>
                      <a:cubicBezTo>
                        <a:pt x="7801" y="9264"/>
                        <a:pt x="7814" y="9221"/>
                        <a:pt x="7841" y="9195"/>
                      </a:cubicBezTo>
                      <a:cubicBezTo>
                        <a:pt x="7814" y="9178"/>
                        <a:pt x="7791" y="9173"/>
                        <a:pt x="7771" y="9173"/>
                      </a:cubicBezTo>
                      <a:cubicBezTo>
                        <a:pt x="7740" y="9173"/>
                        <a:pt x="7715" y="9187"/>
                        <a:pt x="7689" y="9195"/>
                      </a:cubicBezTo>
                      <a:cubicBezTo>
                        <a:pt x="7664" y="9203"/>
                        <a:pt x="7645" y="9207"/>
                        <a:pt x="7631" y="9207"/>
                      </a:cubicBezTo>
                      <a:cubicBezTo>
                        <a:pt x="7598" y="9207"/>
                        <a:pt x="7589" y="9183"/>
                        <a:pt x="7579" y="9126"/>
                      </a:cubicBezTo>
                      <a:cubicBezTo>
                        <a:pt x="7553" y="8973"/>
                        <a:pt x="7540" y="8821"/>
                        <a:pt x="7523" y="8669"/>
                      </a:cubicBezTo>
                      <a:cubicBezTo>
                        <a:pt x="7510" y="8560"/>
                        <a:pt x="7497" y="8464"/>
                        <a:pt x="7484" y="8355"/>
                      </a:cubicBezTo>
                      <a:cubicBezTo>
                        <a:pt x="7470" y="8325"/>
                        <a:pt x="7441" y="8299"/>
                        <a:pt x="7427" y="8286"/>
                      </a:cubicBezTo>
                      <a:cubicBezTo>
                        <a:pt x="7374" y="8299"/>
                        <a:pt x="7358" y="8325"/>
                        <a:pt x="7358" y="8368"/>
                      </a:cubicBezTo>
                      <a:cubicBezTo>
                        <a:pt x="7388" y="8587"/>
                        <a:pt x="7401" y="8795"/>
                        <a:pt x="7427" y="9016"/>
                      </a:cubicBezTo>
                      <a:cubicBezTo>
                        <a:pt x="7427" y="9043"/>
                        <a:pt x="7441" y="9083"/>
                        <a:pt x="7457" y="9112"/>
                      </a:cubicBezTo>
                      <a:cubicBezTo>
                        <a:pt x="7470" y="9165"/>
                        <a:pt x="7484" y="9195"/>
                        <a:pt x="7457" y="9248"/>
                      </a:cubicBezTo>
                      <a:cubicBezTo>
                        <a:pt x="7427" y="9304"/>
                        <a:pt x="7470" y="9331"/>
                        <a:pt x="7566" y="9347"/>
                      </a:cubicBezTo>
                      <a:cubicBezTo>
                        <a:pt x="7553" y="9387"/>
                        <a:pt x="7540" y="9430"/>
                        <a:pt x="7540" y="9469"/>
                      </a:cubicBezTo>
                      <a:cubicBezTo>
                        <a:pt x="7523" y="9648"/>
                        <a:pt x="7497" y="9827"/>
                        <a:pt x="7484" y="9992"/>
                      </a:cubicBezTo>
                      <a:cubicBezTo>
                        <a:pt x="7470" y="10131"/>
                        <a:pt x="7441" y="10256"/>
                        <a:pt x="7427" y="10392"/>
                      </a:cubicBezTo>
                      <a:cubicBezTo>
                        <a:pt x="7414" y="10557"/>
                        <a:pt x="7388" y="10710"/>
                        <a:pt x="7374" y="10875"/>
                      </a:cubicBezTo>
                      <a:cubicBezTo>
                        <a:pt x="7345" y="11136"/>
                        <a:pt x="7318" y="11384"/>
                        <a:pt x="7305" y="11645"/>
                      </a:cubicBezTo>
                      <a:cubicBezTo>
                        <a:pt x="7292" y="11784"/>
                        <a:pt x="7305" y="11923"/>
                        <a:pt x="7292" y="12059"/>
                      </a:cubicBezTo>
                      <a:cubicBezTo>
                        <a:pt x="7275" y="12294"/>
                        <a:pt x="7262" y="12515"/>
                        <a:pt x="7236" y="12750"/>
                      </a:cubicBezTo>
                      <a:cubicBezTo>
                        <a:pt x="7236" y="12846"/>
                        <a:pt x="7209" y="12955"/>
                        <a:pt x="7249" y="13067"/>
                      </a:cubicBezTo>
                      <a:cubicBezTo>
                        <a:pt x="7275" y="13120"/>
                        <a:pt x="7249" y="13176"/>
                        <a:pt x="7236" y="13246"/>
                      </a:cubicBezTo>
                      <a:cubicBezTo>
                        <a:pt x="7236" y="13259"/>
                        <a:pt x="7209" y="13259"/>
                        <a:pt x="7179" y="13272"/>
                      </a:cubicBezTo>
                      <a:cubicBezTo>
                        <a:pt x="7077" y="13302"/>
                        <a:pt x="6975" y="13316"/>
                        <a:pt x="6872" y="13316"/>
                      </a:cubicBezTo>
                      <a:cubicBezTo>
                        <a:pt x="6782" y="13316"/>
                        <a:pt x="6692" y="13306"/>
                        <a:pt x="6601" y="13286"/>
                      </a:cubicBezTo>
                      <a:cubicBezTo>
                        <a:pt x="6548" y="13286"/>
                        <a:pt x="6478" y="13272"/>
                        <a:pt x="6422" y="13259"/>
                      </a:cubicBezTo>
                      <a:cubicBezTo>
                        <a:pt x="6366" y="13246"/>
                        <a:pt x="6313" y="13233"/>
                        <a:pt x="6300" y="13150"/>
                      </a:cubicBezTo>
                      <a:cubicBezTo>
                        <a:pt x="6300" y="13120"/>
                        <a:pt x="6270" y="13107"/>
                        <a:pt x="6257" y="13081"/>
                      </a:cubicBezTo>
                      <a:cubicBezTo>
                        <a:pt x="6339" y="12955"/>
                        <a:pt x="6326" y="12819"/>
                        <a:pt x="6339" y="12680"/>
                      </a:cubicBezTo>
                      <a:cubicBezTo>
                        <a:pt x="6382" y="12389"/>
                        <a:pt x="6409" y="12088"/>
                        <a:pt x="6435" y="11797"/>
                      </a:cubicBezTo>
                      <a:cubicBezTo>
                        <a:pt x="6465" y="11427"/>
                        <a:pt x="6492" y="11053"/>
                        <a:pt x="6518" y="10670"/>
                      </a:cubicBezTo>
                      <a:cubicBezTo>
                        <a:pt x="6531" y="10475"/>
                        <a:pt x="6561" y="10283"/>
                        <a:pt x="6574" y="10091"/>
                      </a:cubicBezTo>
                      <a:cubicBezTo>
                        <a:pt x="6574" y="9926"/>
                        <a:pt x="6587" y="9744"/>
                        <a:pt x="6587" y="9579"/>
                      </a:cubicBezTo>
                      <a:cubicBezTo>
                        <a:pt x="6601" y="9469"/>
                        <a:pt x="6601" y="9360"/>
                        <a:pt x="6614" y="9264"/>
                      </a:cubicBezTo>
                      <a:cubicBezTo>
                        <a:pt x="6614" y="9195"/>
                        <a:pt x="6614" y="9139"/>
                        <a:pt x="6630" y="9069"/>
                      </a:cubicBezTo>
                      <a:cubicBezTo>
                        <a:pt x="6630" y="8878"/>
                        <a:pt x="6644" y="8669"/>
                        <a:pt x="6657" y="8464"/>
                      </a:cubicBezTo>
                      <a:lnTo>
                        <a:pt x="6657" y="8173"/>
                      </a:lnTo>
                      <a:cubicBezTo>
                        <a:pt x="6806" y="8234"/>
                        <a:pt x="6956" y="8268"/>
                        <a:pt x="7104" y="8268"/>
                      </a:cubicBezTo>
                      <a:cubicBezTo>
                        <a:pt x="7297" y="8268"/>
                        <a:pt x="7488" y="8210"/>
                        <a:pt x="7675" y="8077"/>
                      </a:cubicBezTo>
                      <a:close/>
                      <a:moveTo>
                        <a:pt x="6244" y="13329"/>
                      </a:moveTo>
                      <a:lnTo>
                        <a:pt x="6244" y="13342"/>
                      </a:lnTo>
                      <a:cubicBezTo>
                        <a:pt x="6230" y="13342"/>
                        <a:pt x="6230" y="13329"/>
                        <a:pt x="6230" y="13329"/>
                      </a:cubicBezTo>
                      <a:close/>
                      <a:moveTo>
                        <a:pt x="2467" y="12846"/>
                      </a:moveTo>
                      <a:cubicBezTo>
                        <a:pt x="2510" y="12859"/>
                        <a:pt x="2523" y="12872"/>
                        <a:pt x="2550" y="12885"/>
                      </a:cubicBezTo>
                      <a:cubicBezTo>
                        <a:pt x="2593" y="12902"/>
                        <a:pt x="2606" y="12928"/>
                        <a:pt x="2593" y="12968"/>
                      </a:cubicBezTo>
                      <a:cubicBezTo>
                        <a:pt x="2580" y="13133"/>
                        <a:pt x="2563" y="13315"/>
                        <a:pt x="2537" y="13481"/>
                      </a:cubicBezTo>
                      <a:cubicBezTo>
                        <a:pt x="2371" y="13411"/>
                        <a:pt x="2179" y="13381"/>
                        <a:pt x="2110" y="13163"/>
                      </a:cubicBezTo>
                      <a:cubicBezTo>
                        <a:pt x="2193" y="13120"/>
                        <a:pt x="2289" y="13081"/>
                        <a:pt x="2371" y="13051"/>
                      </a:cubicBezTo>
                      <a:cubicBezTo>
                        <a:pt x="2441" y="13024"/>
                        <a:pt x="2454" y="12998"/>
                        <a:pt x="2454" y="12928"/>
                      </a:cubicBezTo>
                      <a:cubicBezTo>
                        <a:pt x="2467" y="12902"/>
                        <a:pt x="2467" y="12872"/>
                        <a:pt x="2467" y="12846"/>
                      </a:cubicBezTo>
                      <a:close/>
                      <a:moveTo>
                        <a:pt x="3281" y="12902"/>
                      </a:moveTo>
                      <a:cubicBezTo>
                        <a:pt x="3294" y="13067"/>
                        <a:pt x="3376" y="13163"/>
                        <a:pt x="3459" y="13259"/>
                      </a:cubicBezTo>
                      <a:cubicBezTo>
                        <a:pt x="3585" y="13398"/>
                        <a:pt x="3707" y="13494"/>
                        <a:pt x="3872" y="13547"/>
                      </a:cubicBezTo>
                      <a:cubicBezTo>
                        <a:pt x="3902" y="13547"/>
                        <a:pt x="3929" y="13577"/>
                        <a:pt x="3955" y="13577"/>
                      </a:cubicBezTo>
                      <a:cubicBezTo>
                        <a:pt x="4011" y="13590"/>
                        <a:pt x="4051" y="13603"/>
                        <a:pt x="4121" y="13629"/>
                      </a:cubicBezTo>
                      <a:cubicBezTo>
                        <a:pt x="4134" y="13659"/>
                        <a:pt x="4094" y="13672"/>
                        <a:pt x="4068" y="13672"/>
                      </a:cubicBezTo>
                      <a:lnTo>
                        <a:pt x="3846" y="13672"/>
                      </a:lnTo>
                      <a:cubicBezTo>
                        <a:pt x="3785" y="13676"/>
                        <a:pt x="3724" y="13678"/>
                        <a:pt x="3664" y="13678"/>
                      </a:cubicBezTo>
                      <a:cubicBezTo>
                        <a:pt x="3519" y="13678"/>
                        <a:pt x="3377" y="13669"/>
                        <a:pt x="3241" y="13659"/>
                      </a:cubicBezTo>
                      <a:cubicBezTo>
                        <a:pt x="3185" y="13646"/>
                        <a:pt x="3142" y="13629"/>
                        <a:pt x="3115" y="13577"/>
                      </a:cubicBezTo>
                      <a:cubicBezTo>
                        <a:pt x="3102" y="13507"/>
                        <a:pt x="3059" y="13451"/>
                        <a:pt x="3033" y="13398"/>
                      </a:cubicBezTo>
                      <a:cubicBezTo>
                        <a:pt x="2841" y="13411"/>
                        <a:pt x="2880" y="13534"/>
                        <a:pt x="2867" y="13659"/>
                      </a:cubicBezTo>
                      <a:cubicBezTo>
                        <a:pt x="2785" y="13603"/>
                        <a:pt x="2728" y="13563"/>
                        <a:pt x="2675" y="13534"/>
                      </a:cubicBezTo>
                      <a:cubicBezTo>
                        <a:pt x="2689" y="13464"/>
                        <a:pt x="2702" y="13411"/>
                        <a:pt x="2702" y="13342"/>
                      </a:cubicBezTo>
                      <a:cubicBezTo>
                        <a:pt x="2715" y="13233"/>
                        <a:pt x="2715" y="13107"/>
                        <a:pt x="2715" y="12985"/>
                      </a:cubicBezTo>
                      <a:cubicBezTo>
                        <a:pt x="2715" y="12968"/>
                        <a:pt x="2728" y="12955"/>
                        <a:pt x="2728" y="12942"/>
                      </a:cubicBezTo>
                      <a:cubicBezTo>
                        <a:pt x="2793" y="12950"/>
                        <a:pt x="2857" y="12955"/>
                        <a:pt x="2919" y="12955"/>
                      </a:cubicBezTo>
                      <a:cubicBezTo>
                        <a:pt x="3042" y="12955"/>
                        <a:pt x="3162" y="12937"/>
                        <a:pt x="3281" y="12902"/>
                      </a:cubicBezTo>
                      <a:close/>
                      <a:moveTo>
                        <a:pt x="1323" y="13150"/>
                      </a:moveTo>
                      <a:cubicBezTo>
                        <a:pt x="1453" y="13181"/>
                        <a:pt x="1578" y="13194"/>
                        <a:pt x="1703" y="13194"/>
                      </a:cubicBezTo>
                      <a:cubicBezTo>
                        <a:pt x="1792" y="13194"/>
                        <a:pt x="1881" y="13187"/>
                        <a:pt x="1971" y="13176"/>
                      </a:cubicBezTo>
                      <a:cubicBezTo>
                        <a:pt x="2001" y="13246"/>
                        <a:pt x="2027" y="13299"/>
                        <a:pt x="2067" y="13368"/>
                      </a:cubicBezTo>
                      <a:cubicBezTo>
                        <a:pt x="2110" y="13451"/>
                        <a:pt x="2206" y="13507"/>
                        <a:pt x="2289" y="13563"/>
                      </a:cubicBezTo>
                      <a:cubicBezTo>
                        <a:pt x="2398" y="13616"/>
                        <a:pt x="2510" y="13659"/>
                        <a:pt x="2619" y="13712"/>
                      </a:cubicBezTo>
                      <a:cubicBezTo>
                        <a:pt x="2632" y="13729"/>
                        <a:pt x="2662" y="13755"/>
                        <a:pt x="2689" y="13768"/>
                      </a:cubicBezTo>
                      <a:cubicBezTo>
                        <a:pt x="2497" y="13755"/>
                        <a:pt x="2302" y="13755"/>
                        <a:pt x="2123" y="13742"/>
                      </a:cubicBezTo>
                      <a:cubicBezTo>
                        <a:pt x="2067" y="13742"/>
                        <a:pt x="2027" y="13729"/>
                        <a:pt x="1984" y="13699"/>
                      </a:cubicBezTo>
                      <a:cubicBezTo>
                        <a:pt x="1849" y="13646"/>
                        <a:pt x="1723" y="13563"/>
                        <a:pt x="1587" y="13494"/>
                      </a:cubicBezTo>
                      <a:cubicBezTo>
                        <a:pt x="1505" y="13534"/>
                        <a:pt x="1518" y="13629"/>
                        <a:pt x="1475" y="13699"/>
                      </a:cubicBezTo>
                      <a:cubicBezTo>
                        <a:pt x="1422" y="13699"/>
                        <a:pt x="1366" y="13699"/>
                        <a:pt x="1296" y="13686"/>
                      </a:cubicBezTo>
                      <a:cubicBezTo>
                        <a:pt x="1296" y="13520"/>
                        <a:pt x="1310" y="13342"/>
                        <a:pt x="1323" y="13150"/>
                      </a:cubicBezTo>
                      <a:close/>
                      <a:moveTo>
                        <a:pt x="6409" y="13398"/>
                      </a:moveTo>
                      <a:lnTo>
                        <a:pt x="6409" y="13398"/>
                      </a:lnTo>
                      <a:cubicBezTo>
                        <a:pt x="6531" y="13424"/>
                        <a:pt x="6644" y="13451"/>
                        <a:pt x="6766" y="13464"/>
                      </a:cubicBezTo>
                      <a:cubicBezTo>
                        <a:pt x="6892" y="13464"/>
                        <a:pt x="7014" y="13451"/>
                        <a:pt x="7153" y="13451"/>
                      </a:cubicBezTo>
                      <a:cubicBezTo>
                        <a:pt x="7140" y="13534"/>
                        <a:pt x="7110" y="13603"/>
                        <a:pt x="7097" y="13686"/>
                      </a:cubicBezTo>
                      <a:cubicBezTo>
                        <a:pt x="7083" y="13699"/>
                        <a:pt x="7070" y="13712"/>
                        <a:pt x="7044" y="13729"/>
                      </a:cubicBezTo>
                      <a:cubicBezTo>
                        <a:pt x="6878" y="13782"/>
                        <a:pt x="6697" y="13795"/>
                        <a:pt x="6518" y="13795"/>
                      </a:cubicBezTo>
                      <a:cubicBezTo>
                        <a:pt x="6187" y="13811"/>
                        <a:pt x="5857" y="13811"/>
                        <a:pt x="5526" y="13825"/>
                      </a:cubicBezTo>
                      <a:cubicBezTo>
                        <a:pt x="5456" y="13825"/>
                        <a:pt x="5390" y="13811"/>
                        <a:pt x="5321" y="13768"/>
                      </a:cubicBezTo>
                      <a:cubicBezTo>
                        <a:pt x="5347" y="13742"/>
                        <a:pt x="5361" y="13712"/>
                        <a:pt x="5390" y="13699"/>
                      </a:cubicBezTo>
                      <a:cubicBezTo>
                        <a:pt x="5526" y="13659"/>
                        <a:pt x="5665" y="13616"/>
                        <a:pt x="5804" y="13590"/>
                      </a:cubicBezTo>
                      <a:cubicBezTo>
                        <a:pt x="5816" y="13587"/>
                        <a:pt x="5829" y="13586"/>
                        <a:pt x="5842" y="13586"/>
                      </a:cubicBezTo>
                      <a:cubicBezTo>
                        <a:pt x="5896" y="13586"/>
                        <a:pt x="5953" y="13606"/>
                        <a:pt x="6009" y="13616"/>
                      </a:cubicBezTo>
                      <a:cubicBezTo>
                        <a:pt x="6065" y="13629"/>
                        <a:pt x="6118" y="13659"/>
                        <a:pt x="6161" y="13686"/>
                      </a:cubicBezTo>
                      <a:cubicBezTo>
                        <a:pt x="6183" y="13700"/>
                        <a:pt x="6206" y="13712"/>
                        <a:pt x="6225" y="13712"/>
                      </a:cubicBezTo>
                      <a:cubicBezTo>
                        <a:pt x="6239" y="13712"/>
                        <a:pt x="6251" y="13705"/>
                        <a:pt x="6257" y="13686"/>
                      </a:cubicBezTo>
                      <a:cubicBezTo>
                        <a:pt x="6270" y="13672"/>
                        <a:pt x="6257" y="13616"/>
                        <a:pt x="6230" y="13590"/>
                      </a:cubicBezTo>
                      <a:cubicBezTo>
                        <a:pt x="6201" y="13563"/>
                        <a:pt x="6148" y="13547"/>
                        <a:pt x="6105" y="13520"/>
                      </a:cubicBezTo>
                      <a:cubicBezTo>
                        <a:pt x="6091" y="13507"/>
                        <a:pt x="6065" y="13494"/>
                        <a:pt x="6035" y="13481"/>
                      </a:cubicBezTo>
                      <a:cubicBezTo>
                        <a:pt x="6078" y="13451"/>
                        <a:pt x="6105" y="13438"/>
                        <a:pt x="6134" y="13424"/>
                      </a:cubicBezTo>
                      <a:cubicBezTo>
                        <a:pt x="6174" y="13438"/>
                        <a:pt x="6217" y="13464"/>
                        <a:pt x="6270" y="13481"/>
                      </a:cubicBezTo>
                      <a:cubicBezTo>
                        <a:pt x="6313" y="13494"/>
                        <a:pt x="6353" y="13520"/>
                        <a:pt x="6366" y="13577"/>
                      </a:cubicBezTo>
                      <a:cubicBezTo>
                        <a:pt x="6366" y="13590"/>
                        <a:pt x="6382" y="13603"/>
                        <a:pt x="6396" y="13603"/>
                      </a:cubicBezTo>
                      <a:cubicBezTo>
                        <a:pt x="6414" y="13612"/>
                        <a:pt x="6433" y="13622"/>
                        <a:pt x="6448" y="13622"/>
                      </a:cubicBezTo>
                      <a:cubicBezTo>
                        <a:pt x="6455" y="13622"/>
                        <a:pt x="6460" y="13620"/>
                        <a:pt x="6465" y="13616"/>
                      </a:cubicBezTo>
                      <a:cubicBezTo>
                        <a:pt x="6478" y="13616"/>
                        <a:pt x="6492" y="13577"/>
                        <a:pt x="6492" y="13563"/>
                      </a:cubicBezTo>
                      <a:cubicBezTo>
                        <a:pt x="6465" y="13507"/>
                        <a:pt x="6435" y="13451"/>
                        <a:pt x="6409" y="13398"/>
                      </a:cubicBezTo>
                      <a:close/>
                      <a:moveTo>
                        <a:pt x="8902" y="13203"/>
                      </a:moveTo>
                      <a:cubicBezTo>
                        <a:pt x="8972" y="13368"/>
                        <a:pt x="9041" y="13534"/>
                        <a:pt x="9111" y="13712"/>
                      </a:cubicBezTo>
                      <a:cubicBezTo>
                        <a:pt x="9041" y="13795"/>
                        <a:pt x="8958" y="13851"/>
                        <a:pt x="8833" y="13864"/>
                      </a:cubicBezTo>
                      <a:cubicBezTo>
                        <a:pt x="8667" y="13877"/>
                        <a:pt x="8502" y="13894"/>
                        <a:pt x="8337" y="13894"/>
                      </a:cubicBezTo>
                      <a:cubicBezTo>
                        <a:pt x="8254" y="13894"/>
                        <a:pt x="8171" y="13864"/>
                        <a:pt x="8089" y="13838"/>
                      </a:cubicBezTo>
                      <a:cubicBezTo>
                        <a:pt x="8062" y="13825"/>
                        <a:pt x="8049" y="13811"/>
                        <a:pt x="8019" y="13782"/>
                      </a:cubicBezTo>
                      <a:cubicBezTo>
                        <a:pt x="8119" y="13629"/>
                        <a:pt x="8241" y="13507"/>
                        <a:pt x="8254" y="13299"/>
                      </a:cubicBezTo>
                      <a:cubicBezTo>
                        <a:pt x="8350" y="13315"/>
                        <a:pt x="8449" y="13329"/>
                        <a:pt x="8545" y="13342"/>
                      </a:cubicBezTo>
                      <a:cubicBezTo>
                        <a:pt x="8641" y="13355"/>
                        <a:pt x="8710" y="13438"/>
                        <a:pt x="8806" y="13438"/>
                      </a:cubicBezTo>
                      <a:cubicBezTo>
                        <a:pt x="8833" y="13355"/>
                        <a:pt x="8780" y="13342"/>
                        <a:pt x="8737" y="13299"/>
                      </a:cubicBezTo>
                      <a:cubicBezTo>
                        <a:pt x="8793" y="13259"/>
                        <a:pt x="8846" y="13233"/>
                        <a:pt x="8902" y="13203"/>
                      </a:cubicBezTo>
                      <a:close/>
                      <a:moveTo>
                        <a:pt x="6141" y="1"/>
                      </a:moveTo>
                      <a:cubicBezTo>
                        <a:pt x="5963" y="1"/>
                        <a:pt x="5796" y="33"/>
                        <a:pt x="5638" y="101"/>
                      </a:cubicBezTo>
                      <a:cubicBezTo>
                        <a:pt x="5526" y="154"/>
                        <a:pt x="5430" y="210"/>
                        <a:pt x="5321" y="266"/>
                      </a:cubicBezTo>
                      <a:cubicBezTo>
                        <a:pt x="5265" y="293"/>
                        <a:pt x="5208" y="336"/>
                        <a:pt x="5156" y="349"/>
                      </a:cubicBezTo>
                      <a:cubicBezTo>
                        <a:pt x="4990" y="362"/>
                        <a:pt x="4825" y="389"/>
                        <a:pt x="4673" y="458"/>
                      </a:cubicBezTo>
                      <a:cubicBezTo>
                        <a:pt x="4534" y="528"/>
                        <a:pt x="4438" y="610"/>
                        <a:pt x="4382" y="762"/>
                      </a:cubicBezTo>
                      <a:cubicBezTo>
                        <a:pt x="4369" y="789"/>
                        <a:pt x="4342" y="815"/>
                        <a:pt x="4329" y="832"/>
                      </a:cubicBezTo>
                      <a:cubicBezTo>
                        <a:pt x="4121" y="997"/>
                        <a:pt x="4038" y="1189"/>
                        <a:pt x="4068" y="1450"/>
                      </a:cubicBezTo>
                      <a:cubicBezTo>
                        <a:pt x="4081" y="1493"/>
                        <a:pt x="4081" y="1559"/>
                        <a:pt x="4107" y="1602"/>
                      </a:cubicBezTo>
                      <a:cubicBezTo>
                        <a:pt x="4134" y="1659"/>
                        <a:pt x="4190" y="1698"/>
                        <a:pt x="4233" y="1741"/>
                      </a:cubicBezTo>
                      <a:cubicBezTo>
                        <a:pt x="4259" y="1781"/>
                        <a:pt x="4286" y="1807"/>
                        <a:pt x="4329" y="1864"/>
                      </a:cubicBezTo>
                      <a:cubicBezTo>
                        <a:pt x="4233" y="1864"/>
                        <a:pt x="4190" y="1907"/>
                        <a:pt x="4163" y="1946"/>
                      </a:cubicBezTo>
                      <a:cubicBezTo>
                        <a:pt x="4134" y="2016"/>
                        <a:pt x="4121" y="2098"/>
                        <a:pt x="4107" y="2181"/>
                      </a:cubicBezTo>
                      <a:cubicBezTo>
                        <a:pt x="4094" y="2320"/>
                        <a:pt x="4163" y="2442"/>
                        <a:pt x="4233" y="2551"/>
                      </a:cubicBezTo>
                      <a:cubicBezTo>
                        <a:pt x="4286" y="2664"/>
                        <a:pt x="4369" y="2733"/>
                        <a:pt x="4481" y="2773"/>
                      </a:cubicBezTo>
                      <a:cubicBezTo>
                        <a:pt x="4547" y="2799"/>
                        <a:pt x="4603" y="2829"/>
                        <a:pt x="4630" y="2925"/>
                      </a:cubicBezTo>
                      <a:cubicBezTo>
                        <a:pt x="4646" y="2965"/>
                        <a:pt x="4686" y="3021"/>
                        <a:pt x="4712" y="3064"/>
                      </a:cubicBezTo>
                      <a:cubicBezTo>
                        <a:pt x="4812" y="3213"/>
                        <a:pt x="4921" y="3352"/>
                        <a:pt x="5099" y="3434"/>
                      </a:cubicBezTo>
                      <a:cubicBezTo>
                        <a:pt x="5253" y="3505"/>
                        <a:pt x="5428" y="3547"/>
                        <a:pt x="5604" y="3547"/>
                      </a:cubicBezTo>
                      <a:cubicBezTo>
                        <a:pt x="5633" y="3547"/>
                        <a:pt x="5662" y="3546"/>
                        <a:pt x="5691" y="3544"/>
                      </a:cubicBezTo>
                      <a:cubicBezTo>
                        <a:pt x="5761" y="3530"/>
                        <a:pt x="5830" y="3530"/>
                        <a:pt x="5913" y="3530"/>
                      </a:cubicBezTo>
                      <a:cubicBezTo>
                        <a:pt x="5926" y="3573"/>
                        <a:pt x="5953" y="3626"/>
                        <a:pt x="5969" y="3682"/>
                      </a:cubicBezTo>
                      <a:cubicBezTo>
                        <a:pt x="5969" y="3696"/>
                        <a:pt x="5969" y="3709"/>
                        <a:pt x="5953" y="3725"/>
                      </a:cubicBezTo>
                      <a:cubicBezTo>
                        <a:pt x="5939" y="3778"/>
                        <a:pt x="5926" y="3835"/>
                        <a:pt x="5913" y="3891"/>
                      </a:cubicBezTo>
                      <a:cubicBezTo>
                        <a:pt x="5913" y="3917"/>
                        <a:pt x="5900" y="3930"/>
                        <a:pt x="5886" y="3957"/>
                      </a:cubicBezTo>
                      <a:cubicBezTo>
                        <a:pt x="5804" y="4096"/>
                        <a:pt x="5678" y="4165"/>
                        <a:pt x="5526" y="4205"/>
                      </a:cubicBezTo>
                      <a:cubicBezTo>
                        <a:pt x="5486" y="4205"/>
                        <a:pt x="5443" y="4235"/>
                        <a:pt x="5417" y="4261"/>
                      </a:cubicBezTo>
                      <a:cubicBezTo>
                        <a:pt x="5347" y="4317"/>
                        <a:pt x="5291" y="4387"/>
                        <a:pt x="5251" y="4453"/>
                      </a:cubicBezTo>
                      <a:cubicBezTo>
                        <a:pt x="5169" y="4579"/>
                        <a:pt x="5126" y="4731"/>
                        <a:pt x="5113" y="4883"/>
                      </a:cubicBezTo>
                      <a:cubicBezTo>
                        <a:pt x="5086" y="4883"/>
                        <a:pt x="5060" y="4896"/>
                        <a:pt x="5030" y="4909"/>
                      </a:cubicBezTo>
                      <a:cubicBezTo>
                        <a:pt x="4934" y="4922"/>
                        <a:pt x="4838" y="4949"/>
                        <a:pt x="4729" y="4979"/>
                      </a:cubicBezTo>
                      <a:cubicBezTo>
                        <a:pt x="4521" y="5018"/>
                        <a:pt x="4316" y="5075"/>
                        <a:pt x="4094" y="5088"/>
                      </a:cubicBezTo>
                      <a:cubicBezTo>
                        <a:pt x="4038" y="5101"/>
                        <a:pt x="3998" y="5157"/>
                        <a:pt x="4025" y="5213"/>
                      </a:cubicBezTo>
                      <a:cubicBezTo>
                        <a:pt x="4068" y="5266"/>
                        <a:pt x="4068" y="5336"/>
                        <a:pt x="4121" y="5379"/>
                      </a:cubicBezTo>
                      <a:cubicBezTo>
                        <a:pt x="4150" y="5392"/>
                        <a:pt x="4150" y="5419"/>
                        <a:pt x="4163" y="5445"/>
                      </a:cubicBezTo>
                      <a:cubicBezTo>
                        <a:pt x="4121" y="5462"/>
                        <a:pt x="4081" y="5475"/>
                        <a:pt x="4038" y="5488"/>
                      </a:cubicBezTo>
                      <a:cubicBezTo>
                        <a:pt x="4025" y="5488"/>
                        <a:pt x="3998" y="5488"/>
                        <a:pt x="3985" y="5501"/>
                      </a:cubicBezTo>
                      <a:cubicBezTo>
                        <a:pt x="3872" y="5514"/>
                        <a:pt x="3833" y="5584"/>
                        <a:pt x="3872" y="5693"/>
                      </a:cubicBezTo>
                      <a:cubicBezTo>
                        <a:pt x="3942" y="5858"/>
                        <a:pt x="4011" y="6024"/>
                        <a:pt x="4094" y="6189"/>
                      </a:cubicBezTo>
                      <a:cubicBezTo>
                        <a:pt x="4137" y="6275"/>
                        <a:pt x="4178" y="6311"/>
                        <a:pt x="4246" y="6311"/>
                      </a:cubicBezTo>
                      <a:cubicBezTo>
                        <a:pt x="4266" y="6311"/>
                        <a:pt x="4289" y="6308"/>
                        <a:pt x="4316" y="6301"/>
                      </a:cubicBezTo>
                      <a:cubicBezTo>
                        <a:pt x="4369" y="6288"/>
                        <a:pt x="4412" y="6272"/>
                        <a:pt x="4451" y="6245"/>
                      </a:cubicBezTo>
                      <a:cubicBezTo>
                        <a:pt x="4481" y="6288"/>
                        <a:pt x="4494" y="6328"/>
                        <a:pt x="4521" y="6384"/>
                      </a:cubicBezTo>
                      <a:cubicBezTo>
                        <a:pt x="4481" y="6384"/>
                        <a:pt x="4451" y="6397"/>
                        <a:pt x="4425" y="6397"/>
                      </a:cubicBezTo>
                      <a:cubicBezTo>
                        <a:pt x="4355" y="6411"/>
                        <a:pt x="4316" y="6454"/>
                        <a:pt x="4299" y="6506"/>
                      </a:cubicBezTo>
                      <a:cubicBezTo>
                        <a:pt x="4286" y="6549"/>
                        <a:pt x="4286" y="6589"/>
                        <a:pt x="4286" y="6619"/>
                      </a:cubicBezTo>
                      <a:cubicBezTo>
                        <a:pt x="4299" y="6728"/>
                        <a:pt x="4329" y="6824"/>
                        <a:pt x="4342" y="6907"/>
                      </a:cubicBezTo>
                      <a:cubicBezTo>
                        <a:pt x="4246" y="6963"/>
                        <a:pt x="4190" y="7072"/>
                        <a:pt x="4094" y="7128"/>
                      </a:cubicBezTo>
                      <a:cubicBezTo>
                        <a:pt x="4068" y="7072"/>
                        <a:pt x="4038" y="7003"/>
                        <a:pt x="4025" y="6950"/>
                      </a:cubicBezTo>
                      <a:cubicBezTo>
                        <a:pt x="3998" y="6880"/>
                        <a:pt x="3968" y="6811"/>
                        <a:pt x="3968" y="6741"/>
                      </a:cubicBezTo>
                      <a:cubicBezTo>
                        <a:pt x="3968" y="6672"/>
                        <a:pt x="3955" y="6602"/>
                        <a:pt x="3942" y="6549"/>
                      </a:cubicBezTo>
                      <a:cubicBezTo>
                        <a:pt x="3872" y="6288"/>
                        <a:pt x="3803" y="6024"/>
                        <a:pt x="3737" y="5776"/>
                      </a:cubicBezTo>
                      <a:cubicBezTo>
                        <a:pt x="3694" y="5653"/>
                        <a:pt x="3667" y="5528"/>
                        <a:pt x="3611" y="5419"/>
                      </a:cubicBezTo>
                      <a:cubicBezTo>
                        <a:pt x="3555" y="5309"/>
                        <a:pt x="3489" y="5213"/>
                        <a:pt x="3350" y="5213"/>
                      </a:cubicBezTo>
                      <a:cubicBezTo>
                        <a:pt x="3337" y="5213"/>
                        <a:pt x="3324" y="5213"/>
                        <a:pt x="3307" y="5197"/>
                      </a:cubicBezTo>
                      <a:cubicBezTo>
                        <a:pt x="3138" y="5164"/>
                        <a:pt x="2967" y="5141"/>
                        <a:pt x="2798" y="5141"/>
                      </a:cubicBezTo>
                      <a:cubicBezTo>
                        <a:pt x="2761" y="5141"/>
                        <a:pt x="2725" y="5142"/>
                        <a:pt x="2689" y="5144"/>
                      </a:cubicBezTo>
                      <a:cubicBezTo>
                        <a:pt x="2702" y="5075"/>
                        <a:pt x="2715" y="5005"/>
                        <a:pt x="2728" y="4949"/>
                      </a:cubicBezTo>
                      <a:cubicBezTo>
                        <a:pt x="2785" y="4936"/>
                        <a:pt x="2828" y="4909"/>
                        <a:pt x="2880" y="4909"/>
                      </a:cubicBezTo>
                      <a:cubicBezTo>
                        <a:pt x="3059" y="4866"/>
                        <a:pt x="3198" y="4770"/>
                        <a:pt x="3324" y="4674"/>
                      </a:cubicBezTo>
                      <a:cubicBezTo>
                        <a:pt x="3502" y="4536"/>
                        <a:pt x="3555" y="4344"/>
                        <a:pt x="3598" y="4139"/>
                      </a:cubicBezTo>
                      <a:cubicBezTo>
                        <a:pt x="3611" y="4040"/>
                        <a:pt x="3611" y="3944"/>
                        <a:pt x="3624" y="3835"/>
                      </a:cubicBezTo>
                      <a:cubicBezTo>
                        <a:pt x="3638" y="3778"/>
                        <a:pt x="3638" y="3725"/>
                        <a:pt x="3654" y="3656"/>
                      </a:cubicBezTo>
                      <a:cubicBezTo>
                        <a:pt x="3694" y="3682"/>
                        <a:pt x="3720" y="3696"/>
                        <a:pt x="3763" y="3725"/>
                      </a:cubicBezTo>
                      <a:cubicBezTo>
                        <a:pt x="3768" y="3728"/>
                        <a:pt x="3773" y="3729"/>
                        <a:pt x="3779" y="3729"/>
                      </a:cubicBezTo>
                      <a:cubicBezTo>
                        <a:pt x="3808" y="3729"/>
                        <a:pt x="3848" y="3704"/>
                        <a:pt x="3859" y="3682"/>
                      </a:cubicBezTo>
                      <a:cubicBezTo>
                        <a:pt x="3872" y="3656"/>
                        <a:pt x="3846" y="3626"/>
                        <a:pt x="3803" y="3613"/>
                      </a:cubicBezTo>
                      <a:cubicBezTo>
                        <a:pt x="3737" y="3587"/>
                        <a:pt x="3720" y="3530"/>
                        <a:pt x="3737" y="3461"/>
                      </a:cubicBezTo>
                      <a:lnTo>
                        <a:pt x="3737" y="3461"/>
                      </a:lnTo>
                      <a:cubicBezTo>
                        <a:pt x="3777" y="3504"/>
                        <a:pt x="3803" y="3544"/>
                        <a:pt x="3846" y="3587"/>
                      </a:cubicBezTo>
                      <a:cubicBezTo>
                        <a:pt x="3883" y="3623"/>
                        <a:pt x="3931" y="3642"/>
                        <a:pt x="3971" y="3642"/>
                      </a:cubicBezTo>
                      <a:cubicBezTo>
                        <a:pt x="3992" y="3642"/>
                        <a:pt x="4011" y="3637"/>
                        <a:pt x="4025" y="3626"/>
                      </a:cubicBezTo>
                      <a:cubicBezTo>
                        <a:pt x="4051" y="3613"/>
                        <a:pt x="4068" y="3587"/>
                        <a:pt x="4081" y="3573"/>
                      </a:cubicBezTo>
                      <a:cubicBezTo>
                        <a:pt x="4081" y="3560"/>
                        <a:pt x="4051" y="3530"/>
                        <a:pt x="4025" y="3517"/>
                      </a:cubicBezTo>
                      <a:cubicBezTo>
                        <a:pt x="3929" y="3477"/>
                        <a:pt x="3872" y="3408"/>
                        <a:pt x="3833" y="3296"/>
                      </a:cubicBezTo>
                      <a:cubicBezTo>
                        <a:pt x="3790" y="3186"/>
                        <a:pt x="3790" y="3064"/>
                        <a:pt x="3790" y="2938"/>
                      </a:cubicBezTo>
                      <a:cubicBezTo>
                        <a:pt x="3803" y="2773"/>
                        <a:pt x="3763" y="2621"/>
                        <a:pt x="3654" y="2485"/>
                      </a:cubicBezTo>
                      <a:cubicBezTo>
                        <a:pt x="3585" y="2386"/>
                        <a:pt x="3515" y="2290"/>
                        <a:pt x="3433" y="2194"/>
                      </a:cubicBezTo>
                      <a:cubicBezTo>
                        <a:pt x="3350" y="2112"/>
                        <a:pt x="3241" y="2042"/>
                        <a:pt x="3115" y="1973"/>
                      </a:cubicBezTo>
                      <a:cubicBezTo>
                        <a:pt x="2965" y="1890"/>
                        <a:pt x="2803" y="1851"/>
                        <a:pt x="2637" y="1851"/>
                      </a:cubicBezTo>
                      <a:cubicBezTo>
                        <a:pt x="2558" y="1851"/>
                        <a:pt x="2478" y="1860"/>
                        <a:pt x="2398" y="1877"/>
                      </a:cubicBezTo>
                      <a:cubicBezTo>
                        <a:pt x="2166" y="1920"/>
                        <a:pt x="1945" y="1989"/>
                        <a:pt x="1710" y="2042"/>
                      </a:cubicBezTo>
                      <a:cubicBezTo>
                        <a:pt x="1683" y="2029"/>
                        <a:pt x="1654" y="2003"/>
                        <a:pt x="1627" y="1989"/>
                      </a:cubicBezTo>
                      <a:cubicBezTo>
                        <a:pt x="1529" y="1915"/>
                        <a:pt x="1417" y="1862"/>
                        <a:pt x="1296" y="1862"/>
                      </a:cubicBezTo>
                      <a:cubicBezTo>
                        <a:pt x="1283" y="1862"/>
                        <a:pt x="1270" y="1862"/>
                        <a:pt x="1257" y="1864"/>
                      </a:cubicBezTo>
                      <a:cubicBezTo>
                        <a:pt x="1214" y="1877"/>
                        <a:pt x="1174" y="1890"/>
                        <a:pt x="1158" y="1907"/>
                      </a:cubicBezTo>
                      <a:cubicBezTo>
                        <a:pt x="1131" y="1933"/>
                        <a:pt x="1144" y="1973"/>
                        <a:pt x="1144" y="2003"/>
                      </a:cubicBezTo>
                      <a:cubicBezTo>
                        <a:pt x="1075" y="2042"/>
                        <a:pt x="966" y="2016"/>
                        <a:pt x="939" y="2125"/>
                      </a:cubicBezTo>
                      <a:cubicBezTo>
                        <a:pt x="966" y="2146"/>
                        <a:pt x="993" y="2154"/>
                        <a:pt x="1021" y="2154"/>
                      </a:cubicBezTo>
                      <a:cubicBezTo>
                        <a:pt x="1048" y="2154"/>
                        <a:pt x="1077" y="2146"/>
                        <a:pt x="1105" y="2138"/>
                      </a:cubicBezTo>
                      <a:cubicBezTo>
                        <a:pt x="1164" y="2122"/>
                        <a:pt x="1223" y="2110"/>
                        <a:pt x="1293" y="2110"/>
                      </a:cubicBezTo>
                      <a:cubicBezTo>
                        <a:pt x="1335" y="2110"/>
                        <a:pt x="1382" y="2115"/>
                        <a:pt x="1435" y="2125"/>
                      </a:cubicBezTo>
                      <a:cubicBezTo>
                        <a:pt x="1392" y="2138"/>
                        <a:pt x="1392" y="2155"/>
                        <a:pt x="1379" y="2155"/>
                      </a:cubicBezTo>
                      <a:cubicBezTo>
                        <a:pt x="1270" y="2194"/>
                        <a:pt x="1158" y="2251"/>
                        <a:pt x="1062" y="2320"/>
                      </a:cubicBezTo>
                      <a:cubicBezTo>
                        <a:pt x="979" y="2373"/>
                        <a:pt x="910" y="2429"/>
                        <a:pt x="857" y="2512"/>
                      </a:cubicBezTo>
                      <a:cubicBezTo>
                        <a:pt x="787" y="2621"/>
                        <a:pt x="744" y="2747"/>
                        <a:pt x="731" y="2882"/>
                      </a:cubicBezTo>
                      <a:cubicBezTo>
                        <a:pt x="731" y="2995"/>
                        <a:pt x="731" y="3104"/>
                        <a:pt x="774" y="3200"/>
                      </a:cubicBezTo>
                      <a:cubicBezTo>
                        <a:pt x="814" y="3312"/>
                        <a:pt x="843" y="3408"/>
                        <a:pt x="883" y="3517"/>
                      </a:cubicBezTo>
                      <a:lnTo>
                        <a:pt x="857" y="3544"/>
                      </a:lnTo>
                      <a:cubicBezTo>
                        <a:pt x="787" y="3682"/>
                        <a:pt x="731" y="3808"/>
                        <a:pt x="787" y="3973"/>
                      </a:cubicBezTo>
                      <a:cubicBezTo>
                        <a:pt x="814" y="4069"/>
                        <a:pt x="857" y="4178"/>
                        <a:pt x="926" y="4261"/>
                      </a:cubicBezTo>
                      <a:cubicBezTo>
                        <a:pt x="1022" y="4357"/>
                        <a:pt x="1118" y="4453"/>
                        <a:pt x="1257" y="4453"/>
                      </a:cubicBezTo>
                      <a:cubicBezTo>
                        <a:pt x="1339" y="4453"/>
                        <a:pt x="1406" y="4483"/>
                        <a:pt x="1449" y="4565"/>
                      </a:cubicBezTo>
                      <a:cubicBezTo>
                        <a:pt x="1475" y="4635"/>
                        <a:pt x="1518" y="4717"/>
                        <a:pt x="1571" y="4757"/>
                      </a:cubicBezTo>
                      <a:cubicBezTo>
                        <a:pt x="1627" y="4813"/>
                        <a:pt x="1670" y="4883"/>
                        <a:pt x="1670" y="4965"/>
                      </a:cubicBezTo>
                      <a:cubicBezTo>
                        <a:pt x="1670" y="5018"/>
                        <a:pt x="1697" y="5032"/>
                        <a:pt x="1723" y="5048"/>
                      </a:cubicBezTo>
                      <a:cubicBezTo>
                        <a:pt x="1723" y="5114"/>
                        <a:pt x="1723" y="5184"/>
                        <a:pt x="1640" y="5213"/>
                      </a:cubicBezTo>
                      <a:cubicBezTo>
                        <a:pt x="1518" y="5253"/>
                        <a:pt x="1392" y="5296"/>
                        <a:pt x="1257" y="5336"/>
                      </a:cubicBezTo>
                      <a:cubicBezTo>
                        <a:pt x="1158" y="5362"/>
                        <a:pt x="1062" y="5379"/>
                        <a:pt x="992" y="5445"/>
                      </a:cubicBezTo>
                      <a:cubicBezTo>
                        <a:pt x="870" y="5557"/>
                        <a:pt x="774" y="5693"/>
                        <a:pt x="705" y="5845"/>
                      </a:cubicBezTo>
                      <a:cubicBezTo>
                        <a:pt x="579" y="6106"/>
                        <a:pt x="470" y="6384"/>
                        <a:pt x="361" y="6659"/>
                      </a:cubicBezTo>
                      <a:cubicBezTo>
                        <a:pt x="278" y="6850"/>
                        <a:pt x="208" y="7032"/>
                        <a:pt x="126" y="7224"/>
                      </a:cubicBezTo>
                      <a:cubicBezTo>
                        <a:pt x="99" y="7280"/>
                        <a:pt x="83" y="7333"/>
                        <a:pt x="43" y="7376"/>
                      </a:cubicBezTo>
                      <a:cubicBezTo>
                        <a:pt x="0" y="7446"/>
                        <a:pt x="0" y="7499"/>
                        <a:pt x="17" y="7555"/>
                      </a:cubicBezTo>
                      <a:cubicBezTo>
                        <a:pt x="43" y="7637"/>
                        <a:pt x="56" y="7707"/>
                        <a:pt x="99" y="7776"/>
                      </a:cubicBezTo>
                      <a:cubicBezTo>
                        <a:pt x="182" y="7925"/>
                        <a:pt x="265" y="8077"/>
                        <a:pt x="374" y="8203"/>
                      </a:cubicBezTo>
                      <a:cubicBezTo>
                        <a:pt x="430" y="8272"/>
                        <a:pt x="470" y="8338"/>
                        <a:pt x="526" y="8395"/>
                      </a:cubicBezTo>
                      <a:cubicBezTo>
                        <a:pt x="595" y="8477"/>
                        <a:pt x="678" y="8560"/>
                        <a:pt x="761" y="8656"/>
                      </a:cubicBezTo>
                      <a:cubicBezTo>
                        <a:pt x="910" y="8821"/>
                        <a:pt x="1048" y="9000"/>
                        <a:pt x="1214" y="9126"/>
                      </a:cubicBezTo>
                      <a:lnTo>
                        <a:pt x="1214" y="9291"/>
                      </a:lnTo>
                      <a:lnTo>
                        <a:pt x="1214" y="9413"/>
                      </a:lnTo>
                      <a:cubicBezTo>
                        <a:pt x="1201" y="9579"/>
                        <a:pt x="1187" y="9744"/>
                        <a:pt x="1174" y="9896"/>
                      </a:cubicBezTo>
                      <a:cubicBezTo>
                        <a:pt x="1158" y="10131"/>
                        <a:pt x="1144" y="10352"/>
                        <a:pt x="1131" y="10587"/>
                      </a:cubicBezTo>
                      <a:cubicBezTo>
                        <a:pt x="1118" y="10792"/>
                        <a:pt x="1105" y="11001"/>
                        <a:pt x="1091" y="11206"/>
                      </a:cubicBezTo>
                      <a:cubicBezTo>
                        <a:pt x="1075" y="11371"/>
                        <a:pt x="1075" y="11536"/>
                        <a:pt x="1062" y="11688"/>
                      </a:cubicBezTo>
                      <a:lnTo>
                        <a:pt x="1062" y="11976"/>
                      </a:lnTo>
                      <a:cubicBezTo>
                        <a:pt x="1048" y="12224"/>
                        <a:pt x="1022" y="12489"/>
                        <a:pt x="1009" y="12737"/>
                      </a:cubicBezTo>
                      <a:cubicBezTo>
                        <a:pt x="1009" y="12803"/>
                        <a:pt x="992" y="12872"/>
                        <a:pt x="979" y="12942"/>
                      </a:cubicBezTo>
                      <a:cubicBezTo>
                        <a:pt x="953" y="13011"/>
                        <a:pt x="966" y="13038"/>
                        <a:pt x="1022" y="13067"/>
                      </a:cubicBezTo>
                      <a:cubicBezTo>
                        <a:pt x="1091" y="13081"/>
                        <a:pt x="1144" y="13094"/>
                        <a:pt x="1201" y="13107"/>
                      </a:cubicBezTo>
                      <a:cubicBezTo>
                        <a:pt x="1187" y="13299"/>
                        <a:pt x="1174" y="13464"/>
                        <a:pt x="1158" y="13646"/>
                      </a:cubicBezTo>
                      <a:cubicBezTo>
                        <a:pt x="1158" y="13686"/>
                        <a:pt x="1158" y="13742"/>
                        <a:pt x="1214" y="13755"/>
                      </a:cubicBezTo>
                      <a:cubicBezTo>
                        <a:pt x="1281" y="13798"/>
                        <a:pt x="1355" y="13819"/>
                        <a:pt x="1427" y="13819"/>
                      </a:cubicBezTo>
                      <a:cubicBezTo>
                        <a:pt x="1472" y="13819"/>
                        <a:pt x="1516" y="13811"/>
                        <a:pt x="1558" y="13795"/>
                      </a:cubicBezTo>
                      <a:cubicBezTo>
                        <a:pt x="1571" y="13742"/>
                        <a:pt x="1587" y="13699"/>
                        <a:pt x="1601" y="13659"/>
                      </a:cubicBezTo>
                      <a:cubicBezTo>
                        <a:pt x="1614" y="13659"/>
                        <a:pt x="1627" y="13659"/>
                        <a:pt x="1640" y="13672"/>
                      </a:cubicBezTo>
                      <a:cubicBezTo>
                        <a:pt x="1736" y="13768"/>
                        <a:pt x="1849" y="13825"/>
                        <a:pt x="1971" y="13851"/>
                      </a:cubicBezTo>
                      <a:cubicBezTo>
                        <a:pt x="2054" y="13864"/>
                        <a:pt x="2123" y="13864"/>
                        <a:pt x="2206" y="13877"/>
                      </a:cubicBezTo>
                      <a:cubicBezTo>
                        <a:pt x="2358" y="13894"/>
                        <a:pt x="2510" y="13907"/>
                        <a:pt x="2662" y="13934"/>
                      </a:cubicBezTo>
                      <a:cubicBezTo>
                        <a:pt x="2675" y="13935"/>
                        <a:pt x="2686" y="13936"/>
                        <a:pt x="2697" y="13936"/>
                      </a:cubicBezTo>
                      <a:cubicBezTo>
                        <a:pt x="2769" y="13936"/>
                        <a:pt x="2805" y="13900"/>
                        <a:pt x="2854" y="13851"/>
                      </a:cubicBezTo>
                      <a:cubicBezTo>
                        <a:pt x="2867" y="13838"/>
                        <a:pt x="2880" y="13811"/>
                        <a:pt x="2894" y="13811"/>
                      </a:cubicBezTo>
                      <a:cubicBezTo>
                        <a:pt x="2976" y="13795"/>
                        <a:pt x="2993" y="13742"/>
                        <a:pt x="3006" y="13672"/>
                      </a:cubicBezTo>
                      <a:cubicBezTo>
                        <a:pt x="3006" y="13672"/>
                        <a:pt x="3019" y="13659"/>
                        <a:pt x="3019" y="13646"/>
                      </a:cubicBezTo>
                      <a:cubicBezTo>
                        <a:pt x="3046" y="13686"/>
                        <a:pt x="3046" y="13755"/>
                        <a:pt x="3115" y="13768"/>
                      </a:cubicBezTo>
                      <a:cubicBezTo>
                        <a:pt x="3198" y="13782"/>
                        <a:pt x="3294" y="13811"/>
                        <a:pt x="3376" y="13811"/>
                      </a:cubicBezTo>
                      <a:cubicBezTo>
                        <a:pt x="3515" y="13811"/>
                        <a:pt x="3654" y="13795"/>
                        <a:pt x="3777" y="13795"/>
                      </a:cubicBezTo>
                      <a:cubicBezTo>
                        <a:pt x="3833" y="13795"/>
                        <a:pt x="3872" y="13795"/>
                        <a:pt x="3929" y="13811"/>
                      </a:cubicBezTo>
                      <a:cubicBezTo>
                        <a:pt x="3998" y="13811"/>
                        <a:pt x="4081" y="13811"/>
                        <a:pt x="4150" y="13782"/>
                      </a:cubicBezTo>
                      <a:cubicBezTo>
                        <a:pt x="4216" y="13755"/>
                        <a:pt x="4259" y="13729"/>
                        <a:pt x="4259" y="13672"/>
                      </a:cubicBezTo>
                      <a:cubicBezTo>
                        <a:pt x="4259" y="13603"/>
                        <a:pt x="4216" y="13547"/>
                        <a:pt x="4163" y="13520"/>
                      </a:cubicBezTo>
                      <a:cubicBezTo>
                        <a:pt x="4134" y="13507"/>
                        <a:pt x="4107" y="13494"/>
                        <a:pt x="4081" y="13481"/>
                      </a:cubicBezTo>
                      <a:cubicBezTo>
                        <a:pt x="4025" y="13451"/>
                        <a:pt x="3955" y="13411"/>
                        <a:pt x="3886" y="13368"/>
                      </a:cubicBezTo>
                      <a:cubicBezTo>
                        <a:pt x="3803" y="13329"/>
                        <a:pt x="3720" y="13286"/>
                        <a:pt x="3667" y="13233"/>
                      </a:cubicBezTo>
                      <a:cubicBezTo>
                        <a:pt x="3572" y="13163"/>
                        <a:pt x="3472" y="13081"/>
                        <a:pt x="3419" y="12968"/>
                      </a:cubicBezTo>
                      <a:cubicBezTo>
                        <a:pt x="3376" y="12885"/>
                        <a:pt x="3390" y="12859"/>
                        <a:pt x="3472" y="12833"/>
                      </a:cubicBezTo>
                      <a:cubicBezTo>
                        <a:pt x="3529" y="12819"/>
                        <a:pt x="3585" y="12803"/>
                        <a:pt x="3624" y="12776"/>
                      </a:cubicBezTo>
                      <a:cubicBezTo>
                        <a:pt x="3750" y="12737"/>
                        <a:pt x="3833" y="12598"/>
                        <a:pt x="3803" y="12459"/>
                      </a:cubicBezTo>
                      <a:cubicBezTo>
                        <a:pt x="3790" y="12307"/>
                        <a:pt x="3777" y="12158"/>
                        <a:pt x="3763" y="12006"/>
                      </a:cubicBezTo>
                      <a:cubicBezTo>
                        <a:pt x="3750" y="11910"/>
                        <a:pt x="3737" y="11797"/>
                        <a:pt x="3720" y="11702"/>
                      </a:cubicBezTo>
                      <a:cubicBezTo>
                        <a:pt x="3694" y="11563"/>
                        <a:pt x="3667" y="11440"/>
                        <a:pt x="3654" y="11315"/>
                      </a:cubicBezTo>
                      <a:cubicBezTo>
                        <a:pt x="3624" y="11149"/>
                        <a:pt x="3611" y="10971"/>
                        <a:pt x="3598" y="10805"/>
                      </a:cubicBezTo>
                      <a:cubicBezTo>
                        <a:pt x="3585" y="10696"/>
                        <a:pt x="3555" y="10587"/>
                        <a:pt x="3542" y="10475"/>
                      </a:cubicBezTo>
                      <a:cubicBezTo>
                        <a:pt x="3529" y="10309"/>
                        <a:pt x="3529" y="10131"/>
                        <a:pt x="3515" y="9965"/>
                      </a:cubicBezTo>
                      <a:cubicBezTo>
                        <a:pt x="3489" y="9661"/>
                        <a:pt x="3459" y="9374"/>
                        <a:pt x="3419" y="9069"/>
                      </a:cubicBezTo>
                      <a:cubicBezTo>
                        <a:pt x="3406" y="8904"/>
                        <a:pt x="3390" y="8739"/>
                        <a:pt x="3376" y="8573"/>
                      </a:cubicBezTo>
                      <a:cubicBezTo>
                        <a:pt x="3363" y="8438"/>
                        <a:pt x="3350" y="8299"/>
                        <a:pt x="3350" y="8160"/>
                      </a:cubicBezTo>
                      <a:cubicBezTo>
                        <a:pt x="3350" y="8024"/>
                        <a:pt x="3363" y="7885"/>
                        <a:pt x="3307" y="7747"/>
                      </a:cubicBezTo>
                      <a:cubicBezTo>
                        <a:pt x="3267" y="7624"/>
                        <a:pt x="3267" y="7499"/>
                        <a:pt x="3254" y="7346"/>
                      </a:cubicBezTo>
                      <a:lnTo>
                        <a:pt x="3254" y="7346"/>
                      </a:lnTo>
                      <a:cubicBezTo>
                        <a:pt x="3324" y="7459"/>
                        <a:pt x="3390" y="7542"/>
                        <a:pt x="3446" y="7624"/>
                      </a:cubicBezTo>
                      <a:cubicBezTo>
                        <a:pt x="3542" y="7776"/>
                        <a:pt x="3638" y="7912"/>
                        <a:pt x="3750" y="8064"/>
                      </a:cubicBezTo>
                      <a:cubicBezTo>
                        <a:pt x="3777" y="8090"/>
                        <a:pt x="3803" y="8133"/>
                        <a:pt x="3846" y="8147"/>
                      </a:cubicBezTo>
                      <a:cubicBezTo>
                        <a:pt x="3877" y="8150"/>
                        <a:pt x="3910" y="8153"/>
                        <a:pt x="3943" y="8153"/>
                      </a:cubicBezTo>
                      <a:cubicBezTo>
                        <a:pt x="4025" y="8153"/>
                        <a:pt x="4108" y="8136"/>
                        <a:pt x="4177" y="8077"/>
                      </a:cubicBezTo>
                      <a:cubicBezTo>
                        <a:pt x="4246" y="8024"/>
                        <a:pt x="4329" y="7981"/>
                        <a:pt x="4398" y="7925"/>
                      </a:cubicBezTo>
                      <a:cubicBezTo>
                        <a:pt x="4464" y="7872"/>
                        <a:pt x="4534" y="7829"/>
                        <a:pt x="4590" y="7776"/>
                      </a:cubicBezTo>
                      <a:cubicBezTo>
                        <a:pt x="4673" y="7707"/>
                        <a:pt x="4755" y="7624"/>
                        <a:pt x="4838" y="7542"/>
                      </a:cubicBezTo>
                      <a:cubicBezTo>
                        <a:pt x="4838" y="7555"/>
                        <a:pt x="4851" y="7568"/>
                        <a:pt x="4851" y="7594"/>
                      </a:cubicBezTo>
                      <a:cubicBezTo>
                        <a:pt x="4878" y="7651"/>
                        <a:pt x="4908" y="7720"/>
                        <a:pt x="4921" y="7790"/>
                      </a:cubicBezTo>
                      <a:cubicBezTo>
                        <a:pt x="4947" y="7842"/>
                        <a:pt x="4990" y="7872"/>
                        <a:pt x="5043" y="7872"/>
                      </a:cubicBezTo>
                      <a:cubicBezTo>
                        <a:pt x="5142" y="7859"/>
                        <a:pt x="5251" y="7842"/>
                        <a:pt x="5347" y="7829"/>
                      </a:cubicBezTo>
                      <a:cubicBezTo>
                        <a:pt x="5513" y="7790"/>
                        <a:pt x="5691" y="7760"/>
                        <a:pt x="5870" y="7720"/>
                      </a:cubicBezTo>
                      <a:cubicBezTo>
                        <a:pt x="5886" y="7760"/>
                        <a:pt x="5926" y="7803"/>
                        <a:pt x="5926" y="7859"/>
                      </a:cubicBezTo>
                      <a:cubicBezTo>
                        <a:pt x="5939" y="7968"/>
                        <a:pt x="5953" y="8064"/>
                        <a:pt x="5953" y="8173"/>
                      </a:cubicBezTo>
                      <a:cubicBezTo>
                        <a:pt x="5953" y="8299"/>
                        <a:pt x="5939" y="8421"/>
                        <a:pt x="5939" y="8560"/>
                      </a:cubicBezTo>
                      <a:cubicBezTo>
                        <a:pt x="5926" y="8669"/>
                        <a:pt x="5913" y="8795"/>
                        <a:pt x="5913" y="8904"/>
                      </a:cubicBezTo>
                      <a:cubicBezTo>
                        <a:pt x="5926" y="9056"/>
                        <a:pt x="5926" y="9069"/>
                        <a:pt x="6091" y="9112"/>
                      </a:cubicBezTo>
                      <a:cubicBezTo>
                        <a:pt x="6130" y="9123"/>
                        <a:pt x="6168" y="9128"/>
                        <a:pt x="6205" y="9128"/>
                      </a:cubicBezTo>
                      <a:cubicBezTo>
                        <a:pt x="6300" y="9128"/>
                        <a:pt x="6392" y="9096"/>
                        <a:pt x="6492" y="9056"/>
                      </a:cubicBezTo>
                      <a:lnTo>
                        <a:pt x="6492" y="9056"/>
                      </a:lnTo>
                      <a:cubicBezTo>
                        <a:pt x="6492" y="9152"/>
                        <a:pt x="6492" y="9235"/>
                        <a:pt x="6478" y="9317"/>
                      </a:cubicBezTo>
                      <a:cubicBezTo>
                        <a:pt x="6465" y="9552"/>
                        <a:pt x="6435" y="9774"/>
                        <a:pt x="6422" y="10008"/>
                      </a:cubicBezTo>
                      <a:cubicBezTo>
                        <a:pt x="6409" y="10200"/>
                        <a:pt x="6396" y="10392"/>
                        <a:pt x="6382" y="10587"/>
                      </a:cubicBezTo>
                      <a:cubicBezTo>
                        <a:pt x="6366" y="10792"/>
                        <a:pt x="6353" y="10984"/>
                        <a:pt x="6339" y="11179"/>
                      </a:cubicBezTo>
                      <a:cubicBezTo>
                        <a:pt x="6326" y="11344"/>
                        <a:pt x="6313" y="11497"/>
                        <a:pt x="6300" y="11662"/>
                      </a:cubicBezTo>
                      <a:cubicBezTo>
                        <a:pt x="6270" y="11880"/>
                        <a:pt x="6270" y="12115"/>
                        <a:pt x="6244" y="12336"/>
                      </a:cubicBezTo>
                      <a:cubicBezTo>
                        <a:pt x="6230" y="12502"/>
                        <a:pt x="6217" y="12680"/>
                        <a:pt x="6187" y="12859"/>
                      </a:cubicBezTo>
                      <a:cubicBezTo>
                        <a:pt x="6187" y="12902"/>
                        <a:pt x="6174" y="12928"/>
                        <a:pt x="6118" y="12942"/>
                      </a:cubicBezTo>
                      <a:cubicBezTo>
                        <a:pt x="6035" y="12968"/>
                        <a:pt x="6022" y="13067"/>
                        <a:pt x="6091" y="13133"/>
                      </a:cubicBezTo>
                      <a:cubicBezTo>
                        <a:pt x="6105" y="13150"/>
                        <a:pt x="6118" y="13163"/>
                        <a:pt x="6148" y="13176"/>
                      </a:cubicBezTo>
                      <a:cubicBezTo>
                        <a:pt x="6134" y="13216"/>
                        <a:pt x="6118" y="13259"/>
                        <a:pt x="6105" y="13272"/>
                      </a:cubicBezTo>
                      <a:cubicBezTo>
                        <a:pt x="6022" y="13342"/>
                        <a:pt x="5939" y="13411"/>
                        <a:pt x="5843" y="13438"/>
                      </a:cubicBezTo>
                      <a:cubicBezTo>
                        <a:pt x="5747" y="13451"/>
                        <a:pt x="5652" y="13481"/>
                        <a:pt x="5556" y="13507"/>
                      </a:cubicBezTo>
                      <a:cubicBezTo>
                        <a:pt x="5499" y="13520"/>
                        <a:pt x="5443" y="13547"/>
                        <a:pt x="5390" y="13563"/>
                      </a:cubicBezTo>
                      <a:cubicBezTo>
                        <a:pt x="5308" y="13603"/>
                        <a:pt x="5238" y="13659"/>
                        <a:pt x="5208" y="13755"/>
                      </a:cubicBezTo>
                      <a:cubicBezTo>
                        <a:pt x="5195" y="13825"/>
                        <a:pt x="5225" y="13877"/>
                        <a:pt x="5291" y="13907"/>
                      </a:cubicBezTo>
                      <a:cubicBezTo>
                        <a:pt x="5404" y="13947"/>
                        <a:pt x="5513" y="13960"/>
                        <a:pt x="5638" y="13960"/>
                      </a:cubicBezTo>
                      <a:cubicBezTo>
                        <a:pt x="5969" y="13947"/>
                        <a:pt x="6283" y="13947"/>
                        <a:pt x="6614" y="13947"/>
                      </a:cubicBezTo>
                      <a:cubicBezTo>
                        <a:pt x="6796" y="13947"/>
                        <a:pt x="6961" y="13907"/>
                        <a:pt x="7126" y="13851"/>
                      </a:cubicBezTo>
                      <a:cubicBezTo>
                        <a:pt x="7153" y="13851"/>
                        <a:pt x="7193" y="13811"/>
                        <a:pt x="7209" y="13768"/>
                      </a:cubicBezTo>
                      <a:cubicBezTo>
                        <a:pt x="7249" y="13659"/>
                        <a:pt x="7275" y="13534"/>
                        <a:pt x="7249" y="13398"/>
                      </a:cubicBezTo>
                      <a:cubicBezTo>
                        <a:pt x="7345" y="13355"/>
                        <a:pt x="7388" y="13299"/>
                        <a:pt x="7358" y="13190"/>
                      </a:cubicBezTo>
                      <a:cubicBezTo>
                        <a:pt x="7345" y="13133"/>
                        <a:pt x="7331" y="13094"/>
                        <a:pt x="7331" y="13038"/>
                      </a:cubicBezTo>
                      <a:cubicBezTo>
                        <a:pt x="7345" y="12968"/>
                        <a:pt x="7374" y="12885"/>
                        <a:pt x="7388" y="12803"/>
                      </a:cubicBezTo>
                      <a:cubicBezTo>
                        <a:pt x="7401" y="12654"/>
                        <a:pt x="7427" y="12489"/>
                        <a:pt x="7441" y="12336"/>
                      </a:cubicBezTo>
                      <a:cubicBezTo>
                        <a:pt x="7457" y="12102"/>
                        <a:pt x="7441" y="11867"/>
                        <a:pt x="7457" y="11632"/>
                      </a:cubicBezTo>
                      <a:cubicBezTo>
                        <a:pt x="7470" y="11371"/>
                        <a:pt x="7497" y="11110"/>
                        <a:pt x="7523" y="10848"/>
                      </a:cubicBezTo>
                      <a:cubicBezTo>
                        <a:pt x="7523" y="10696"/>
                        <a:pt x="7540" y="10544"/>
                        <a:pt x="7553" y="10392"/>
                      </a:cubicBezTo>
                      <a:cubicBezTo>
                        <a:pt x="7579" y="10157"/>
                        <a:pt x="7606" y="9926"/>
                        <a:pt x="7622" y="9691"/>
                      </a:cubicBezTo>
                      <a:cubicBezTo>
                        <a:pt x="7636" y="9579"/>
                        <a:pt x="7649" y="9469"/>
                        <a:pt x="7675" y="9374"/>
                      </a:cubicBezTo>
                      <a:cubicBezTo>
                        <a:pt x="7705" y="9413"/>
                        <a:pt x="7718" y="9469"/>
                        <a:pt x="7718" y="9526"/>
                      </a:cubicBezTo>
                      <a:cubicBezTo>
                        <a:pt x="7732" y="9704"/>
                        <a:pt x="7745" y="9883"/>
                        <a:pt x="7758" y="10061"/>
                      </a:cubicBezTo>
                      <a:cubicBezTo>
                        <a:pt x="7771" y="10366"/>
                        <a:pt x="7801" y="10683"/>
                        <a:pt x="7841" y="10984"/>
                      </a:cubicBezTo>
                      <a:cubicBezTo>
                        <a:pt x="7884" y="11219"/>
                        <a:pt x="7910" y="11454"/>
                        <a:pt x="7937" y="11702"/>
                      </a:cubicBezTo>
                      <a:cubicBezTo>
                        <a:pt x="7953" y="11923"/>
                        <a:pt x="7980" y="12141"/>
                        <a:pt x="7993" y="12363"/>
                      </a:cubicBezTo>
                      <a:cubicBezTo>
                        <a:pt x="8006" y="12555"/>
                        <a:pt x="8019" y="12750"/>
                        <a:pt x="8019" y="12942"/>
                      </a:cubicBezTo>
                      <a:cubicBezTo>
                        <a:pt x="8036" y="13011"/>
                        <a:pt x="8036" y="13094"/>
                        <a:pt x="8019" y="13163"/>
                      </a:cubicBezTo>
                      <a:cubicBezTo>
                        <a:pt x="8006" y="13216"/>
                        <a:pt x="8019" y="13246"/>
                        <a:pt x="8076" y="13272"/>
                      </a:cubicBezTo>
                      <a:cubicBezTo>
                        <a:pt x="8102" y="13272"/>
                        <a:pt x="8119" y="13286"/>
                        <a:pt x="8145" y="13299"/>
                      </a:cubicBezTo>
                      <a:cubicBezTo>
                        <a:pt x="8132" y="13342"/>
                        <a:pt x="8119" y="13368"/>
                        <a:pt x="8102" y="13411"/>
                      </a:cubicBezTo>
                      <a:cubicBezTo>
                        <a:pt x="8049" y="13520"/>
                        <a:pt x="7993" y="13616"/>
                        <a:pt x="7923" y="13729"/>
                      </a:cubicBezTo>
                      <a:cubicBezTo>
                        <a:pt x="7897" y="13795"/>
                        <a:pt x="7897" y="13838"/>
                        <a:pt x="7937" y="13894"/>
                      </a:cubicBezTo>
                      <a:cubicBezTo>
                        <a:pt x="8006" y="13960"/>
                        <a:pt x="8089" y="14016"/>
                        <a:pt x="8185" y="14030"/>
                      </a:cubicBezTo>
                      <a:cubicBezTo>
                        <a:pt x="8241" y="14047"/>
                        <a:pt x="8297" y="14054"/>
                        <a:pt x="8353" y="14054"/>
                      </a:cubicBezTo>
                      <a:cubicBezTo>
                        <a:pt x="8394" y="14054"/>
                        <a:pt x="8435" y="14050"/>
                        <a:pt x="8476" y="14043"/>
                      </a:cubicBezTo>
                      <a:cubicBezTo>
                        <a:pt x="8515" y="14030"/>
                        <a:pt x="8558" y="14030"/>
                        <a:pt x="8585" y="14030"/>
                      </a:cubicBezTo>
                      <a:cubicBezTo>
                        <a:pt x="8806" y="14016"/>
                        <a:pt x="9028" y="14003"/>
                        <a:pt x="9177" y="13811"/>
                      </a:cubicBezTo>
                      <a:cubicBezTo>
                        <a:pt x="9233" y="13768"/>
                        <a:pt x="9246" y="13729"/>
                        <a:pt x="9220" y="13659"/>
                      </a:cubicBezTo>
                      <a:cubicBezTo>
                        <a:pt x="9193" y="13577"/>
                        <a:pt x="9150" y="13494"/>
                        <a:pt x="9124" y="13411"/>
                      </a:cubicBezTo>
                      <a:cubicBezTo>
                        <a:pt x="9081" y="13329"/>
                        <a:pt x="9054" y="13246"/>
                        <a:pt x="9028" y="13176"/>
                      </a:cubicBezTo>
                      <a:cubicBezTo>
                        <a:pt x="9068" y="13133"/>
                        <a:pt x="9081" y="13081"/>
                        <a:pt x="9124" y="13067"/>
                      </a:cubicBezTo>
                      <a:cubicBezTo>
                        <a:pt x="9220" y="13038"/>
                        <a:pt x="9220" y="12955"/>
                        <a:pt x="9206" y="12872"/>
                      </a:cubicBezTo>
                      <a:cubicBezTo>
                        <a:pt x="9206" y="12790"/>
                        <a:pt x="9124" y="12737"/>
                        <a:pt x="9163" y="12637"/>
                      </a:cubicBezTo>
                      <a:cubicBezTo>
                        <a:pt x="9163" y="12637"/>
                        <a:pt x="9163" y="12624"/>
                        <a:pt x="9150" y="12624"/>
                      </a:cubicBezTo>
                      <a:cubicBezTo>
                        <a:pt x="9150" y="12598"/>
                        <a:pt x="9137" y="12571"/>
                        <a:pt x="9137" y="12528"/>
                      </a:cubicBezTo>
                      <a:lnTo>
                        <a:pt x="9137" y="12088"/>
                      </a:lnTo>
                      <a:cubicBezTo>
                        <a:pt x="9137" y="11867"/>
                        <a:pt x="9124" y="11662"/>
                        <a:pt x="9111" y="11440"/>
                      </a:cubicBezTo>
                      <a:cubicBezTo>
                        <a:pt x="9111" y="11315"/>
                        <a:pt x="9111" y="11206"/>
                        <a:pt x="9094" y="11083"/>
                      </a:cubicBezTo>
                      <a:cubicBezTo>
                        <a:pt x="9081" y="10918"/>
                        <a:pt x="9054" y="10752"/>
                        <a:pt x="9041" y="10587"/>
                      </a:cubicBezTo>
                      <a:cubicBezTo>
                        <a:pt x="9028" y="10475"/>
                        <a:pt x="9011" y="10352"/>
                        <a:pt x="9011" y="10227"/>
                      </a:cubicBezTo>
                      <a:cubicBezTo>
                        <a:pt x="8985" y="9992"/>
                        <a:pt x="8972" y="9774"/>
                        <a:pt x="8958" y="9539"/>
                      </a:cubicBezTo>
                      <a:cubicBezTo>
                        <a:pt x="8958" y="9483"/>
                        <a:pt x="8972" y="9430"/>
                        <a:pt x="8972" y="9374"/>
                      </a:cubicBezTo>
                      <a:cubicBezTo>
                        <a:pt x="8972" y="9165"/>
                        <a:pt x="8958" y="8973"/>
                        <a:pt x="8958" y="8768"/>
                      </a:cubicBezTo>
                      <a:cubicBezTo>
                        <a:pt x="8958" y="8629"/>
                        <a:pt x="8945" y="8491"/>
                        <a:pt x="8945" y="8368"/>
                      </a:cubicBezTo>
                      <a:cubicBezTo>
                        <a:pt x="8945" y="8338"/>
                        <a:pt x="8958" y="8312"/>
                        <a:pt x="8972" y="8299"/>
                      </a:cubicBezTo>
                      <a:cubicBezTo>
                        <a:pt x="9111" y="8203"/>
                        <a:pt x="9220" y="8077"/>
                        <a:pt x="9316" y="7955"/>
                      </a:cubicBezTo>
                      <a:cubicBezTo>
                        <a:pt x="9342" y="7912"/>
                        <a:pt x="9385" y="7885"/>
                        <a:pt x="9425" y="7859"/>
                      </a:cubicBezTo>
                      <a:cubicBezTo>
                        <a:pt x="9507" y="7803"/>
                        <a:pt x="9507" y="7790"/>
                        <a:pt x="9454" y="7720"/>
                      </a:cubicBezTo>
                      <a:lnTo>
                        <a:pt x="9081" y="7224"/>
                      </a:lnTo>
                      <a:lnTo>
                        <a:pt x="9081" y="7198"/>
                      </a:lnTo>
                      <a:cubicBezTo>
                        <a:pt x="9094" y="7181"/>
                        <a:pt x="9094" y="7181"/>
                        <a:pt x="9111" y="7181"/>
                      </a:cubicBezTo>
                      <a:cubicBezTo>
                        <a:pt x="9259" y="7115"/>
                        <a:pt x="9372" y="7016"/>
                        <a:pt x="9412" y="6850"/>
                      </a:cubicBezTo>
                      <a:cubicBezTo>
                        <a:pt x="9425" y="6824"/>
                        <a:pt x="9441" y="6797"/>
                        <a:pt x="9441" y="6768"/>
                      </a:cubicBezTo>
                      <a:cubicBezTo>
                        <a:pt x="9468" y="6672"/>
                        <a:pt x="9481" y="6589"/>
                        <a:pt x="9507" y="6493"/>
                      </a:cubicBezTo>
                      <a:cubicBezTo>
                        <a:pt x="9537" y="6341"/>
                        <a:pt x="9507" y="6189"/>
                        <a:pt x="9481" y="6053"/>
                      </a:cubicBezTo>
                      <a:cubicBezTo>
                        <a:pt x="9481" y="6024"/>
                        <a:pt x="9481" y="5997"/>
                        <a:pt x="9494" y="5971"/>
                      </a:cubicBezTo>
                      <a:cubicBezTo>
                        <a:pt x="9537" y="5941"/>
                        <a:pt x="9524" y="5901"/>
                        <a:pt x="9507" y="5858"/>
                      </a:cubicBezTo>
                      <a:cubicBezTo>
                        <a:pt x="9481" y="5776"/>
                        <a:pt x="9441" y="5680"/>
                        <a:pt x="9412" y="5597"/>
                      </a:cubicBezTo>
                      <a:cubicBezTo>
                        <a:pt x="9359" y="5445"/>
                        <a:pt x="9302" y="5280"/>
                        <a:pt x="9246" y="5131"/>
                      </a:cubicBezTo>
                      <a:cubicBezTo>
                        <a:pt x="9150" y="4866"/>
                        <a:pt x="9041" y="4618"/>
                        <a:pt x="8945" y="4357"/>
                      </a:cubicBezTo>
                      <a:cubicBezTo>
                        <a:pt x="8820" y="4069"/>
                        <a:pt x="8654" y="3792"/>
                        <a:pt x="8433" y="3573"/>
                      </a:cubicBezTo>
                      <a:cubicBezTo>
                        <a:pt x="8345" y="3485"/>
                        <a:pt x="8246" y="3420"/>
                        <a:pt x="8133" y="3420"/>
                      </a:cubicBezTo>
                      <a:cubicBezTo>
                        <a:pt x="8123" y="3420"/>
                        <a:pt x="8112" y="3420"/>
                        <a:pt x="8102" y="3421"/>
                      </a:cubicBezTo>
                      <a:cubicBezTo>
                        <a:pt x="8013" y="3428"/>
                        <a:pt x="7923" y="3431"/>
                        <a:pt x="7834" y="3431"/>
                      </a:cubicBezTo>
                      <a:cubicBezTo>
                        <a:pt x="7745" y="3431"/>
                        <a:pt x="7656" y="3428"/>
                        <a:pt x="7566" y="3421"/>
                      </a:cubicBezTo>
                      <a:cubicBezTo>
                        <a:pt x="7523" y="3408"/>
                        <a:pt x="7497" y="3408"/>
                        <a:pt x="7457" y="3408"/>
                      </a:cubicBezTo>
                      <a:cubicBezTo>
                        <a:pt x="7470" y="3378"/>
                        <a:pt x="7470" y="3378"/>
                        <a:pt x="7470" y="3365"/>
                      </a:cubicBezTo>
                      <a:cubicBezTo>
                        <a:pt x="7484" y="3296"/>
                        <a:pt x="7497" y="3243"/>
                        <a:pt x="7414" y="3200"/>
                      </a:cubicBezTo>
                      <a:cubicBezTo>
                        <a:pt x="7388" y="3186"/>
                        <a:pt x="7374" y="3160"/>
                        <a:pt x="7358" y="3130"/>
                      </a:cubicBezTo>
                      <a:cubicBezTo>
                        <a:pt x="7305" y="3077"/>
                        <a:pt x="7262" y="2995"/>
                        <a:pt x="7179" y="2995"/>
                      </a:cubicBezTo>
                      <a:cubicBezTo>
                        <a:pt x="7097" y="2995"/>
                        <a:pt x="7070" y="2952"/>
                        <a:pt x="7044" y="2882"/>
                      </a:cubicBezTo>
                      <a:cubicBezTo>
                        <a:pt x="7014" y="2842"/>
                        <a:pt x="7001" y="2816"/>
                        <a:pt x="6974" y="2773"/>
                      </a:cubicBezTo>
                      <a:cubicBezTo>
                        <a:pt x="6945" y="2677"/>
                        <a:pt x="6892" y="2594"/>
                        <a:pt x="6961" y="2499"/>
                      </a:cubicBezTo>
                      <a:cubicBezTo>
                        <a:pt x="6974" y="2499"/>
                        <a:pt x="6974" y="2485"/>
                        <a:pt x="6974" y="2469"/>
                      </a:cubicBezTo>
                      <a:cubicBezTo>
                        <a:pt x="6974" y="2429"/>
                        <a:pt x="7001" y="2416"/>
                        <a:pt x="7044" y="2403"/>
                      </a:cubicBezTo>
                      <a:cubicBezTo>
                        <a:pt x="7153" y="2403"/>
                        <a:pt x="7236" y="2333"/>
                        <a:pt x="7292" y="2264"/>
                      </a:cubicBezTo>
                      <a:cubicBezTo>
                        <a:pt x="7401" y="2125"/>
                        <a:pt x="7457" y="1989"/>
                        <a:pt x="7470" y="1824"/>
                      </a:cubicBezTo>
                      <a:cubicBezTo>
                        <a:pt x="7510" y="1602"/>
                        <a:pt x="7484" y="1394"/>
                        <a:pt x="7401" y="1176"/>
                      </a:cubicBezTo>
                      <a:cubicBezTo>
                        <a:pt x="7374" y="1106"/>
                        <a:pt x="7305" y="1037"/>
                        <a:pt x="7236" y="1010"/>
                      </a:cubicBezTo>
                      <a:cubicBezTo>
                        <a:pt x="7166" y="997"/>
                        <a:pt x="7097" y="981"/>
                        <a:pt x="7027" y="981"/>
                      </a:cubicBezTo>
                      <a:cubicBezTo>
                        <a:pt x="7027" y="815"/>
                        <a:pt x="6988" y="650"/>
                        <a:pt x="6918" y="501"/>
                      </a:cubicBezTo>
                      <a:cubicBezTo>
                        <a:pt x="6905" y="458"/>
                        <a:pt x="6878" y="432"/>
                        <a:pt x="6878" y="389"/>
                      </a:cubicBezTo>
                      <a:cubicBezTo>
                        <a:pt x="6878" y="293"/>
                        <a:pt x="6809" y="223"/>
                        <a:pt x="6726" y="184"/>
                      </a:cubicBezTo>
                      <a:cubicBezTo>
                        <a:pt x="6657" y="141"/>
                        <a:pt x="6574" y="101"/>
                        <a:pt x="6505" y="71"/>
                      </a:cubicBezTo>
                      <a:cubicBezTo>
                        <a:pt x="6422" y="45"/>
                        <a:pt x="6339" y="18"/>
                        <a:pt x="6257" y="5"/>
                      </a:cubicBezTo>
                      <a:cubicBezTo>
                        <a:pt x="6218" y="2"/>
                        <a:pt x="6179" y="1"/>
                        <a:pt x="6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141;p47">
                  <a:extLst>
                    <a:ext uri="{FF2B5EF4-FFF2-40B4-BE49-F238E27FC236}">
                      <a16:creationId xmlns:a16="http://schemas.microsoft.com/office/drawing/2014/main" id="{762F2A76-2F75-F6BD-8AC4-47ADB53D442D}"/>
                    </a:ext>
                  </a:extLst>
                </p:cNvPr>
                <p:cNvSpPr/>
                <p:nvPr/>
              </p:nvSpPr>
              <p:spPr>
                <a:xfrm>
                  <a:off x="520155" y="3010502"/>
                  <a:ext cx="180275" cy="524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12213" extrusionOk="0">
                      <a:moveTo>
                        <a:pt x="2051" y="913"/>
                      </a:moveTo>
                      <a:cubicBezTo>
                        <a:pt x="2094" y="1039"/>
                        <a:pt x="2081" y="1148"/>
                        <a:pt x="2051" y="1244"/>
                      </a:cubicBezTo>
                      <a:lnTo>
                        <a:pt x="2024" y="1244"/>
                      </a:lnTo>
                      <a:cubicBezTo>
                        <a:pt x="2038" y="1148"/>
                        <a:pt x="2038" y="1039"/>
                        <a:pt x="2051" y="913"/>
                      </a:cubicBezTo>
                      <a:close/>
                      <a:moveTo>
                        <a:pt x="3004" y="526"/>
                      </a:moveTo>
                      <a:cubicBezTo>
                        <a:pt x="3096" y="526"/>
                        <a:pt x="3185" y="552"/>
                        <a:pt x="3264" y="599"/>
                      </a:cubicBezTo>
                      <a:cubicBezTo>
                        <a:pt x="3347" y="652"/>
                        <a:pt x="3430" y="708"/>
                        <a:pt x="3526" y="748"/>
                      </a:cubicBezTo>
                      <a:cubicBezTo>
                        <a:pt x="3535" y="760"/>
                        <a:pt x="3560" y="770"/>
                        <a:pt x="3583" y="770"/>
                      </a:cubicBezTo>
                      <a:cubicBezTo>
                        <a:pt x="3592" y="770"/>
                        <a:pt x="3601" y="768"/>
                        <a:pt x="3608" y="764"/>
                      </a:cubicBezTo>
                      <a:cubicBezTo>
                        <a:pt x="3638" y="748"/>
                        <a:pt x="3622" y="708"/>
                        <a:pt x="3595" y="682"/>
                      </a:cubicBezTo>
                      <a:cubicBezTo>
                        <a:pt x="3569" y="639"/>
                        <a:pt x="3526" y="599"/>
                        <a:pt x="3486" y="556"/>
                      </a:cubicBezTo>
                      <a:cubicBezTo>
                        <a:pt x="3704" y="556"/>
                        <a:pt x="4008" y="791"/>
                        <a:pt x="4008" y="1012"/>
                      </a:cubicBezTo>
                      <a:cubicBezTo>
                        <a:pt x="4008" y="1095"/>
                        <a:pt x="4022" y="1178"/>
                        <a:pt x="4022" y="1274"/>
                      </a:cubicBezTo>
                      <a:cubicBezTo>
                        <a:pt x="4035" y="1327"/>
                        <a:pt x="4051" y="1383"/>
                        <a:pt x="4051" y="1426"/>
                      </a:cubicBezTo>
                      <a:cubicBezTo>
                        <a:pt x="4051" y="1548"/>
                        <a:pt x="4035" y="1674"/>
                        <a:pt x="4022" y="1783"/>
                      </a:cubicBezTo>
                      <a:cubicBezTo>
                        <a:pt x="3969" y="1700"/>
                        <a:pt x="3899" y="1604"/>
                        <a:pt x="3830" y="1508"/>
                      </a:cubicBezTo>
                      <a:cubicBezTo>
                        <a:pt x="3797" y="1465"/>
                        <a:pt x="3750" y="1447"/>
                        <a:pt x="3699" y="1447"/>
                      </a:cubicBezTo>
                      <a:cubicBezTo>
                        <a:pt x="3683" y="1447"/>
                        <a:pt x="3667" y="1449"/>
                        <a:pt x="3651" y="1452"/>
                      </a:cubicBezTo>
                      <a:cubicBezTo>
                        <a:pt x="3539" y="1479"/>
                        <a:pt x="3456" y="1535"/>
                        <a:pt x="3403" y="1631"/>
                      </a:cubicBezTo>
                      <a:cubicBezTo>
                        <a:pt x="3390" y="1631"/>
                        <a:pt x="3390" y="1631"/>
                        <a:pt x="3360" y="1657"/>
                      </a:cubicBezTo>
                      <a:lnTo>
                        <a:pt x="3360" y="1479"/>
                      </a:lnTo>
                      <a:cubicBezTo>
                        <a:pt x="3360" y="1452"/>
                        <a:pt x="3347" y="1409"/>
                        <a:pt x="3307" y="1409"/>
                      </a:cubicBezTo>
                      <a:cubicBezTo>
                        <a:pt x="3291" y="1426"/>
                        <a:pt x="3264" y="1452"/>
                        <a:pt x="3251" y="1479"/>
                      </a:cubicBezTo>
                      <a:cubicBezTo>
                        <a:pt x="3238" y="1535"/>
                        <a:pt x="3238" y="1591"/>
                        <a:pt x="3238" y="1644"/>
                      </a:cubicBezTo>
                      <a:lnTo>
                        <a:pt x="3238" y="1740"/>
                      </a:lnTo>
                      <a:cubicBezTo>
                        <a:pt x="3169" y="1756"/>
                        <a:pt x="3099" y="1770"/>
                        <a:pt x="3043" y="1770"/>
                      </a:cubicBezTo>
                      <a:cubicBezTo>
                        <a:pt x="3043" y="1756"/>
                        <a:pt x="3030" y="1756"/>
                        <a:pt x="3030" y="1756"/>
                      </a:cubicBezTo>
                      <a:cubicBezTo>
                        <a:pt x="3059" y="1575"/>
                        <a:pt x="2960" y="1465"/>
                        <a:pt x="2825" y="1370"/>
                      </a:cubicBezTo>
                      <a:cubicBezTo>
                        <a:pt x="2789" y="1348"/>
                        <a:pt x="2747" y="1338"/>
                        <a:pt x="2703" y="1338"/>
                      </a:cubicBezTo>
                      <a:cubicBezTo>
                        <a:pt x="2609" y="1338"/>
                        <a:pt x="2507" y="1382"/>
                        <a:pt x="2451" y="1439"/>
                      </a:cubicBezTo>
                      <a:cubicBezTo>
                        <a:pt x="2355" y="1508"/>
                        <a:pt x="2299" y="1604"/>
                        <a:pt x="2272" y="1700"/>
                      </a:cubicBezTo>
                      <a:cubicBezTo>
                        <a:pt x="2259" y="1756"/>
                        <a:pt x="2246" y="1770"/>
                        <a:pt x="2190" y="1770"/>
                      </a:cubicBezTo>
                      <a:cubicBezTo>
                        <a:pt x="2150" y="1783"/>
                        <a:pt x="2094" y="1796"/>
                        <a:pt x="2051" y="1809"/>
                      </a:cubicBezTo>
                      <a:cubicBezTo>
                        <a:pt x="2024" y="1809"/>
                        <a:pt x="2011" y="1823"/>
                        <a:pt x="1955" y="1839"/>
                      </a:cubicBezTo>
                      <a:cubicBezTo>
                        <a:pt x="1998" y="1740"/>
                        <a:pt x="2024" y="1657"/>
                        <a:pt x="2051" y="1591"/>
                      </a:cubicBezTo>
                      <a:cubicBezTo>
                        <a:pt x="2233" y="1300"/>
                        <a:pt x="2272" y="1026"/>
                        <a:pt x="2150" y="721"/>
                      </a:cubicBezTo>
                      <a:cubicBezTo>
                        <a:pt x="2176" y="652"/>
                        <a:pt x="2233" y="625"/>
                        <a:pt x="2299" y="599"/>
                      </a:cubicBezTo>
                      <a:cubicBezTo>
                        <a:pt x="2368" y="586"/>
                        <a:pt x="2436" y="579"/>
                        <a:pt x="2502" y="579"/>
                      </a:cubicBezTo>
                      <a:cubicBezTo>
                        <a:pt x="2592" y="579"/>
                        <a:pt x="2680" y="593"/>
                        <a:pt x="2768" y="625"/>
                      </a:cubicBezTo>
                      <a:cubicBezTo>
                        <a:pt x="2920" y="665"/>
                        <a:pt x="3043" y="735"/>
                        <a:pt x="3195" y="778"/>
                      </a:cubicBezTo>
                      <a:cubicBezTo>
                        <a:pt x="3218" y="785"/>
                        <a:pt x="3245" y="796"/>
                        <a:pt x="3269" y="796"/>
                      </a:cubicBezTo>
                      <a:cubicBezTo>
                        <a:pt x="3289" y="796"/>
                        <a:pt x="3307" y="788"/>
                        <a:pt x="3321" y="764"/>
                      </a:cubicBezTo>
                      <a:cubicBezTo>
                        <a:pt x="3347" y="708"/>
                        <a:pt x="3291" y="695"/>
                        <a:pt x="3238" y="665"/>
                      </a:cubicBezTo>
                      <a:cubicBezTo>
                        <a:pt x="3142" y="625"/>
                        <a:pt x="3043" y="582"/>
                        <a:pt x="2947" y="530"/>
                      </a:cubicBezTo>
                      <a:cubicBezTo>
                        <a:pt x="2966" y="527"/>
                        <a:pt x="2985" y="526"/>
                        <a:pt x="3004" y="526"/>
                      </a:cubicBezTo>
                      <a:close/>
                      <a:moveTo>
                        <a:pt x="4022" y="1975"/>
                      </a:moveTo>
                      <a:cubicBezTo>
                        <a:pt x="4008" y="2004"/>
                        <a:pt x="4008" y="2018"/>
                        <a:pt x="4008" y="2031"/>
                      </a:cubicBezTo>
                      <a:lnTo>
                        <a:pt x="4008" y="1975"/>
                      </a:lnTo>
                      <a:close/>
                      <a:moveTo>
                        <a:pt x="2742" y="1439"/>
                      </a:moveTo>
                      <a:cubicBezTo>
                        <a:pt x="2782" y="1439"/>
                        <a:pt x="2795" y="1492"/>
                        <a:pt x="2825" y="1522"/>
                      </a:cubicBezTo>
                      <a:cubicBezTo>
                        <a:pt x="2894" y="1604"/>
                        <a:pt x="2907" y="1700"/>
                        <a:pt x="2877" y="1796"/>
                      </a:cubicBezTo>
                      <a:cubicBezTo>
                        <a:pt x="2838" y="1905"/>
                        <a:pt x="2825" y="2031"/>
                        <a:pt x="2742" y="2114"/>
                      </a:cubicBezTo>
                      <a:cubicBezTo>
                        <a:pt x="2690" y="2161"/>
                        <a:pt x="2635" y="2181"/>
                        <a:pt x="2585" y="2181"/>
                      </a:cubicBezTo>
                      <a:cubicBezTo>
                        <a:pt x="2487" y="2181"/>
                        <a:pt x="2407" y="2107"/>
                        <a:pt x="2398" y="2018"/>
                      </a:cubicBezTo>
                      <a:cubicBezTo>
                        <a:pt x="2381" y="1961"/>
                        <a:pt x="2381" y="1922"/>
                        <a:pt x="2368" y="1879"/>
                      </a:cubicBezTo>
                      <a:cubicBezTo>
                        <a:pt x="2381" y="1700"/>
                        <a:pt x="2438" y="1548"/>
                        <a:pt x="2616" y="1465"/>
                      </a:cubicBezTo>
                      <a:cubicBezTo>
                        <a:pt x="2646" y="1452"/>
                        <a:pt x="2699" y="1439"/>
                        <a:pt x="2742" y="1439"/>
                      </a:cubicBezTo>
                      <a:close/>
                      <a:moveTo>
                        <a:pt x="3680" y="1564"/>
                      </a:moveTo>
                      <a:cubicBezTo>
                        <a:pt x="3700" y="1564"/>
                        <a:pt x="3718" y="1581"/>
                        <a:pt x="3747" y="1618"/>
                      </a:cubicBezTo>
                      <a:cubicBezTo>
                        <a:pt x="3760" y="1631"/>
                        <a:pt x="3760" y="1644"/>
                        <a:pt x="3774" y="1657"/>
                      </a:cubicBezTo>
                      <a:cubicBezTo>
                        <a:pt x="3926" y="1783"/>
                        <a:pt x="3899" y="1961"/>
                        <a:pt x="3774" y="2127"/>
                      </a:cubicBezTo>
                      <a:cubicBezTo>
                        <a:pt x="3734" y="2170"/>
                        <a:pt x="3691" y="2209"/>
                        <a:pt x="3638" y="2252"/>
                      </a:cubicBezTo>
                      <a:cubicBezTo>
                        <a:pt x="3612" y="2267"/>
                        <a:pt x="3587" y="2275"/>
                        <a:pt x="3563" y="2275"/>
                      </a:cubicBezTo>
                      <a:cubicBezTo>
                        <a:pt x="3523" y="2275"/>
                        <a:pt x="3489" y="2253"/>
                        <a:pt x="3473" y="2209"/>
                      </a:cubicBezTo>
                      <a:cubicBezTo>
                        <a:pt x="3443" y="2140"/>
                        <a:pt x="3430" y="2071"/>
                        <a:pt x="3417" y="2018"/>
                      </a:cubicBezTo>
                      <a:cubicBezTo>
                        <a:pt x="3443" y="1852"/>
                        <a:pt x="3473" y="1700"/>
                        <a:pt x="3608" y="1604"/>
                      </a:cubicBezTo>
                      <a:cubicBezTo>
                        <a:pt x="3641" y="1578"/>
                        <a:pt x="3661" y="1564"/>
                        <a:pt x="3680" y="1564"/>
                      </a:cubicBezTo>
                      <a:close/>
                      <a:moveTo>
                        <a:pt x="3238" y="1879"/>
                      </a:moveTo>
                      <a:cubicBezTo>
                        <a:pt x="3238" y="2071"/>
                        <a:pt x="3195" y="2236"/>
                        <a:pt x="3030" y="2335"/>
                      </a:cubicBezTo>
                      <a:cubicBezTo>
                        <a:pt x="2990" y="2362"/>
                        <a:pt x="2977" y="2388"/>
                        <a:pt x="3003" y="2431"/>
                      </a:cubicBezTo>
                      <a:cubicBezTo>
                        <a:pt x="3013" y="2461"/>
                        <a:pt x="3030" y="2476"/>
                        <a:pt x="3057" y="2476"/>
                      </a:cubicBezTo>
                      <a:cubicBezTo>
                        <a:pt x="3065" y="2476"/>
                        <a:pt x="3075" y="2474"/>
                        <a:pt x="3086" y="2471"/>
                      </a:cubicBezTo>
                      <a:cubicBezTo>
                        <a:pt x="3182" y="2444"/>
                        <a:pt x="3264" y="2388"/>
                        <a:pt x="3321" y="2292"/>
                      </a:cubicBezTo>
                      <a:cubicBezTo>
                        <a:pt x="3347" y="2305"/>
                        <a:pt x="3360" y="2319"/>
                        <a:pt x="3374" y="2335"/>
                      </a:cubicBezTo>
                      <a:cubicBezTo>
                        <a:pt x="3430" y="2396"/>
                        <a:pt x="3496" y="2424"/>
                        <a:pt x="3563" y="2424"/>
                      </a:cubicBezTo>
                      <a:cubicBezTo>
                        <a:pt x="3631" y="2424"/>
                        <a:pt x="3699" y="2396"/>
                        <a:pt x="3760" y="2348"/>
                      </a:cubicBezTo>
                      <a:cubicBezTo>
                        <a:pt x="3870" y="2266"/>
                        <a:pt x="3939" y="2140"/>
                        <a:pt x="4008" y="2031"/>
                      </a:cubicBezTo>
                      <a:lnTo>
                        <a:pt x="4008" y="2031"/>
                      </a:lnTo>
                      <a:cubicBezTo>
                        <a:pt x="3982" y="2183"/>
                        <a:pt x="3952" y="2348"/>
                        <a:pt x="3926" y="2514"/>
                      </a:cubicBezTo>
                      <a:cubicBezTo>
                        <a:pt x="3913" y="2679"/>
                        <a:pt x="3856" y="2844"/>
                        <a:pt x="3760" y="2980"/>
                      </a:cubicBezTo>
                      <a:cubicBezTo>
                        <a:pt x="3665" y="3132"/>
                        <a:pt x="3555" y="3271"/>
                        <a:pt x="3390" y="3327"/>
                      </a:cubicBezTo>
                      <a:cubicBezTo>
                        <a:pt x="3334" y="3354"/>
                        <a:pt x="3291" y="3380"/>
                        <a:pt x="3238" y="3410"/>
                      </a:cubicBezTo>
                      <a:lnTo>
                        <a:pt x="3238" y="3297"/>
                      </a:lnTo>
                      <a:cubicBezTo>
                        <a:pt x="3227" y="3239"/>
                        <a:pt x="3204" y="3211"/>
                        <a:pt x="3174" y="3211"/>
                      </a:cubicBezTo>
                      <a:cubicBezTo>
                        <a:pt x="3168" y="3211"/>
                        <a:pt x="3162" y="3213"/>
                        <a:pt x="3155" y="3215"/>
                      </a:cubicBezTo>
                      <a:cubicBezTo>
                        <a:pt x="3112" y="3215"/>
                        <a:pt x="3099" y="3258"/>
                        <a:pt x="3099" y="3297"/>
                      </a:cubicBezTo>
                      <a:cubicBezTo>
                        <a:pt x="3099" y="3340"/>
                        <a:pt x="3086" y="3380"/>
                        <a:pt x="3086" y="3436"/>
                      </a:cubicBezTo>
                      <a:cubicBezTo>
                        <a:pt x="3059" y="3436"/>
                        <a:pt x="3030" y="3436"/>
                        <a:pt x="3003" y="3450"/>
                      </a:cubicBezTo>
                      <a:cubicBezTo>
                        <a:pt x="3003" y="3410"/>
                        <a:pt x="3003" y="3380"/>
                        <a:pt x="3016" y="3340"/>
                      </a:cubicBezTo>
                      <a:cubicBezTo>
                        <a:pt x="3016" y="3311"/>
                        <a:pt x="3016" y="3271"/>
                        <a:pt x="2977" y="3271"/>
                      </a:cubicBezTo>
                      <a:cubicBezTo>
                        <a:pt x="2969" y="3269"/>
                        <a:pt x="2962" y="3268"/>
                        <a:pt x="2957" y="3268"/>
                      </a:cubicBezTo>
                      <a:cubicBezTo>
                        <a:pt x="2920" y="3268"/>
                        <a:pt x="2920" y="3301"/>
                        <a:pt x="2920" y="3327"/>
                      </a:cubicBezTo>
                      <a:cubicBezTo>
                        <a:pt x="2907" y="3367"/>
                        <a:pt x="2894" y="3410"/>
                        <a:pt x="2894" y="3450"/>
                      </a:cubicBezTo>
                      <a:lnTo>
                        <a:pt x="2877" y="3450"/>
                      </a:lnTo>
                      <a:cubicBezTo>
                        <a:pt x="2864" y="3450"/>
                        <a:pt x="2864" y="3450"/>
                        <a:pt x="2864" y="3463"/>
                      </a:cubicBezTo>
                      <a:cubicBezTo>
                        <a:pt x="2864" y="3463"/>
                        <a:pt x="2864" y="3450"/>
                        <a:pt x="2851" y="3450"/>
                      </a:cubicBezTo>
                      <a:lnTo>
                        <a:pt x="2864" y="3450"/>
                      </a:lnTo>
                      <a:cubicBezTo>
                        <a:pt x="2877" y="3410"/>
                        <a:pt x="2877" y="3367"/>
                        <a:pt x="2877" y="3340"/>
                      </a:cubicBezTo>
                      <a:cubicBezTo>
                        <a:pt x="2877" y="3311"/>
                        <a:pt x="2864" y="3284"/>
                        <a:pt x="2851" y="3271"/>
                      </a:cubicBezTo>
                      <a:cubicBezTo>
                        <a:pt x="2844" y="3268"/>
                        <a:pt x="2837" y="3266"/>
                        <a:pt x="2829" y="3266"/>
                      </a:cubicBezTo>
                      <a:cubicBezTo>
                        <a:pt x="2806" y="3266"/>
                        <a:pt x="2782" y="3281"/>
                        <a:pt x="2782" y="3311"/>
                      </a:cubicBezTo>
                      <a:cubicBezTo>
                        <a:pt x="2768" y="3367"/>
                        <a:pt x="2755" y="3410"/>
                        <a:pt x="2742" y="3463"/>
                      </a:cubicBezTo>
                      <a:cubicBezTo>
                        <a:pt x="2329" y="3450"/>
                        <a:pt x="1998" y="3284"/>
                        <a:pt x="1737" y="2953"/>
                      </a:cubicBezTo>
                      <a:cubicBezTo>
                        <a:pt x="1763" y="2927"/>
                        <a:pt x="1803" y="2884"/>
                        <a:pt x="1750" y="2831"/>
                      </a:cubicBezTo>
                      <a:cubicBezTo>
                        <a:pt x="1730" y="2831"/>
                        <a:pt x="1712" y="2824"/>
                        <a:pt x="1690" y="2824"/>
                      </a:cubicBezTo>
                      <a:cubicBezTo>
                        <a:pt x="1679" y="2824"/>
                        <a:pt x="1667" y="2826"/>
                        <a:pt x="1654" y="2831"/>
                      </a:cubicBezTo>
                      <a:cubicBezTo>
                        <a:pt x="1615" y="2844"/>
                        <a:pt x="1578" y="2849"/>
                        <a:pt x="1542" y="2849"/>
                      </a:cubicBezTo>
                      <a:cubicBezTo>
                        <a:pt x="1425" y="2849"/>
                        <a:pt x="1324" y="2789"/>
                        <a:pt x="1241" y="2705"/>
                      </a:cubicBezTo>
                      <a:cubicBezTo>
                        <a:pt x="1184" y="2666"/>
                        <a:pt x="1158" y="2583"/>
                        <a:pt x="1141" y="2514"/>
                      </a:cubicBezTo>
                      <a:cubicBezTo>
                        <a:pt x="1102" y="2388"/>
                        <a:pt x="1115" y="2266"/>
                        <a:pt x="1141" y="2153"/>
                      </a:cubicBezTo>
                      <a:cubicBezTo>
                        <a:pt x="1158" y="2044"/>
                        <a:pt x="1267" y="1948"/>
                        <a:pt x="1363" y="1935"/>
                      </a:cubicBezTo>
                      <a:cubicBezTo>
                        <a:pt x="1371" y="1934"/>
                        <a:pt x="1379" y="1933"/>
                        <a:pt x="1387" y="1933"/>
                      </a:cubicBezTo>
                      <a:cubicBezTo>
                        <a:pt x="1475" y="1933"/>
                        <a:pt x="1557" y="1996"/>
                        <a:pt x="1585" y="2087"/>
                      </a:cubicBezTo>
                      <a:cubicBezTo>
                        <a:pt x="1611" y="2140"/>
                        <a:pt x="1654" y="2196"/>
                        <a:pt x="1694" y="2209"/>
                      </a:cubicBezTo>
                      <a:cubicBezTo>
                        <a:pt x="1737" y="2252"/>
                        <a:pt x="1763" y="2292"/>
                        <a:pt x="1790" y="2335"/>
                      </a:cubicBezTo>
                      <a:cubicBezTo>
                        <a:pt x="1807" y="2359"/>
                        <a:pt x="1824" y="2364"/>
                        <a:pt x="1840" y="2364"/>
                      </a:cubicBezTo>
                      <a:cubicBezTo>
                        <a:pt x="1851" y="2364"/>
                        <a:pt x="1862" y="2362"/>
                        <a:pt x="1872" y="2362"/>
                      </a:cubicBezTo>
                      <a:cubicBezTo>
                        <a:pt x="1942" y="2348"/>
                        <a:pt x="2011" y="2170"/>
                        <a:pt x="1985" y="2100"/>
                      </a:cubicBezTo>
                      <a:lnTo>
                        <a:pt x="1968" y="2100"/>
                      </a:lnTo>
                      <a:cubicBezTo>
                        <a:pt x="1998" y="1948"/>
                        <a:pt x="2133" y="1948"/>
                        <a:pt x="2233" y="1879"/>
                      </a:cubicBezTo>
                      <a:cubicBezTo>
                        <a:pt x="2246" y="1922"/>
                        <a:pt x="2246" y="1961"/>
                        <a:pt x="2246" y="1988"/>
                      </a:cubicBezTo>
                      <a:cubicBezTo>
                        <a:pt x="2259" y="2114"/>
                        <a:pt x="2315" y="2196"/>
                        <a:pt x="2398" y="2266"/>
                      </a:cubicBezTo>
                      <a:cubicBezTo>
                        <a:pt x="2446" y="2314"/>
                        <a:pt x="2503" y="2334"/>
                        <a:pt x="2564" y="2334"/>
                      </a:cubicBezTo>
                      <a:cubicBezTo>
                        <a:pt x="2607" y="2334"/>
                        <a:pt x="2653" y="2323"/>
                        <a:pt x="2699" y="2305"/>
                      </a:cubicBezTo>
                      <a:cubicBezTo>
                        <a:pt x="2825" y="2252"/>
                        <a:pt x="2920" y="2153"/>
                        <a:pt x="2960" y="2018"/>
                      </a:cubicBezTo>
                      <a:cubicBezTo>
                        <a:pt x="2977" y="1975"/>
                        <a:pt x="2990" y="1935"/>
                        <a:pt x="3003" y="1879"/>
                      </a:cubicBezTo>
                      <a:close/>
                      <a:moveTo>
                        <a:pt x="2176" y="3476"/>
                      </a:moveTo>
                      <a:cubicBezTo>
                        <a:pt x="2341" y="3550"/>
                        <a:pt x="2503" y="3590"/>
                        <a:pt x="2677" y="3590"/>
                      </a:cubicBezTo>
                      <a:cubicBezTo>
                        <a:pt x="2738" y="3590"/>
                        <a:pt x="2800" y="3585"/>
                        <a:pt x="2864" y="3575"/>
                      </a:cubicBezTo>
                      <a:lnTo>
                        <a:pt x="2864" y="3575"/>
                      </a:lnTo>
                      <a:cubicBezTo>
                        <a:pt x="2838" y="3658"/>
                        <a:pt x="2825" y="3724"/>
                        <a:pt x="2795" y="3780"/>
                      </a:cubicBezTo>
                      <a:cubicBezTo>
                        <a:pt x="2744" y="3790"/>
                        <a:pt x="2695" y="3794"/>
                        <a:pt x="2645" y="3794"/>
                      </a:cubicBezTo>
                      <a:cubicBezTo>
                        <a:pt x="2466" y="3794"/>
                        <a:pt x="2291" y="3742"/>
                        <a:pt x="2107" y="3698"/>
                      </a:cubicBezTo>
                      <a:cubicBezTo>
                        <a:pt x="2133" y="3628"/>
                        <a:pt x="2163" y="3545"/>
                        <a:pt x="2176" y="3476"/>
                      </a:cubicBezTo>
                      <a:close/>
                      <a:moveTo>
                        <a:pt x="2782" y="3906"/>
                      </a:moveTo>
                      <a:cubicBezTo>
                        <a:pt x="2907" y="3932"/>
                        <a:pt x="2920" y="4041"/>
                        <a:pt x="2977" y="4137"/>
                      </a:cubicBezTo>
                      <a:cubicBezTo>
                        <a:pt x="2864" y="4111"/>
                        <a:pt x="2825" y="4041"/>
                        <a:pt x="2768" y="3989"/>
                      </a:cubicBezTo>
                      <a:cubicBezTo>
                        <a:pt x="2755" y="3972"/>
                        <a:pt x="2782" y="3932"/>
                        <a:pt x="2782" y="3906"/>
                      </a:cubicBezTo>
                      <a:close/>
                      <a:moveTo>
                        <a:pt x="1985" y="3807"/>
                      </a:moveTo>
                      <a:cubicBezTo>
                        <a:pt x="2024" y="3807"/>
                        <a:pt x="2067" y="3823"/>
                        <a:pt x="2107" y="3836"/>
                      </a:cubicBezTo>
                      <a:cubicBezTo>
                        <a:pt x="2272" y="3889"/>
                        <a:pt x="2451" y="3919"/>
                        <a:pt x="2629" y="3946"/>
                      </a:cubicBezTo>
                      <a:cubicBezTo>
                        <a:pt x="2603" y="4015"/>
                        <a:pt x="2577" y="4084"/>
                        <a:pt x="2534" y="4167"/>
                      </a:cubicBezTo>
                      <a:cubicBezTo>
                        <a:pt x="2299" y="4098"/>
                        <a:pt x="2150" y="3932"/>
                        <a:pt x="1928" y="3863"/>
                      </a:cubicBezTo>
                      <a:lnTo>
                        <a:pt x="1928" y="3836"/>
                      </a:lnTo>
                      <a:cubicBezTo>
                        <a:pt x="1942" y="3823"/>
                        <a:pt x="1955" y="3807"/>
                        <a:pt x="1985" y="3807"/>
                      </a:cubicBezTo>
                      <a:close/>
                      <a:moveTo>
                        <a:pt x="1158" y="5477"/>
                      </a:moveTo>
                      <a:cubicBezTo>
                        <a:pt x="1158" y="5525"/>
                        <a:pt x="1144" y="5576"/>
                        <a:pt x="1132" y="5627"/>
                      </a:cubicBezTo>
                      <a:lnTo>
                        <a:pt x="1132" y="5627"/>
                      </a:lnTo>
                      <a:cubicBezTo>
                        <a:pt x="1100" y="5576"/>
                        <a:pt x="1095" y="5525"/>
                        <a:pt x="1158" y="5477"/>
                      </a:cubicBezTo>
                      <a:close/>
                      <a:moveTo>
                        <a:pt x="1141" y="5642"/>
                      </a:moveTo>
                      <a:cubicBezTo>
                        <a:pt x="1150" y="5643"/>
                        <a:pt x="1158" y="5646"/>
                        <a:pt x="1158" y="5655"/>
                      </a:cubicBezTo>
                      <a:lnTo>
                        <a:pt x="1158" y="5973"/>
                      </a:lnTo>
                      <a:cubicBezTo>
                        <a:pt x="1059" y="5956"/>
                        <a:pt x="1019" y="5903"/>
                        <a:pt x="1075" y="5834"/>
                      </a:cubicBezTo>
                      <a:cubicBezTo>
                        <a:pt x="1115" y="5778"/>
                        <a:pt x="1128" y="5708"/>
                        <a:pt x="1141" y="5642"/>
                      </a:cubicBezTo>
                      <a:close/>
                      <a:moveTo>
                        <a:pt x="1790" y="3919"/>
                      </a:moveTo>
                      <a:cubicBezTo>
                        <a:pt x="1819" y="3932"/>
                        <a:pt x="1859" y="3946"/>
                        <a:pt x="1885" y="3959"/>
                      </a:cubicBezTo>
                      <a:cubicBezTo>
                        <a:pt x="1968" y="4015"/>
                        <a:pt x="2051" y="4055"/>
                        <a:pt x="2133" y="4111"/>
                      </a:cubicBezTo>
                      <a:cubicBezTo>
                        <a:pt x="2203" y="4154"/>
                        <a:pt x="2272" y="4194"/>
                        <a:pt x="2342" y="4220"/>
                      </a:cubicBezTo>
                      <a:cubicBezTo>
                        <a:pt x="2411" y="4250"/>
                        <a:pt x="2481" y="4276"/>
                        <a:pt x="2563" y="4289"/>
                      </a:cubicBezTo>
                      <a:cubicBezTo>
                        <a:pt x="2563" y="4332"/>
                        <a:pt x="2563" y="4359"/>
                        <a:pt x="2547" y="4402"/>
                      </a:cubicBezTo>
                      <a:cubicBezTo>
                        <a:pt x="2547" y="4468"/>
                        <a:pt x="2534" y="4524"/>
                        <a:pt x="2577" y="4594"/>
                      </a:cubicBezTo>
                      <a:cubicBezTo>
                        <a:pt x="2603" y="4633"/>
                        <a:pt x="2590" y="4690"/>
                        <a:pt x="2577" y="4746"/>
                      </a:cubicBezTo>
                      <a:cubicBezTo>
                        <a:pt x="2534" y="4981"/>
                        <a:pt x="2507" y="5229"/>
                        <a:pt x="2494" y="5460"/>
                      </a:cubicBezTo>
                      <a:cubicBezTo>
                        <a:pt x="2481" y="5612"/>
                        <a:pt x="2464" y="5764"/>
                        <a:pt x="2451" y="5903"/>
                      </a:cubicBezTo>
                      <a:cubicBezTo>
                        <a:pt x="2438" y="6095"/>
                        <a:pt x="2494" y="6247"/>
                        <a:pt x="2590" y="6399"/>
                      </a:cubicBezTo>
                      <a:cubicBezTo>
                        <a:pt x="2617" y="6439"/>
                        <a:pt x="2650" y="6456"/>
                        <a:pt x="2682" y="6456"/>
                      </a:cubicBezTo>
                      <a:cubicBezTo>
                        <a:pt x="2718" y="6456"/>
                        <a:pt x="2754" y="6435"/>
                        <a:pt x="2782" y="6399"/>
                      </a:cubicBezTo>
                      <a:cubicBezTo>
                        <a:pt x="2795" y="6369"/>
                        <a:pt x="2811" y="6343"/>
                        <a:pt x="2811" y="6317"/>
                      </a:cubicBezTo>
                      <a:cubicBezTo>
                        <a:pt x="2838" y="6260"/>
                        <a:pt x="2851" y="6221"/>
                        <a:pt x="2894" y="6204"/>
                      </a:cubicBezTo>
                      <a:cubicBezTo>
                        <a:pt x="2934" y="6191"/>
                        <a:pt x="2947" y="6164"/>
                        <a:pt x="2934" y="6138"/>
                      </a:cubicBezTo>
                      <a:cubicBezTo>
                        <a:pt x="2934" y="5973"/>
                        <a:pt x="2920" y="5821"/>
                        <a:pt x="2920" y="5668"/>
                      </a:cubicBezTo>
                      <a:cubicBezTo>
                        <a:pt x="2907" y="5599"/>
                        <a:pt x="2907" y="5543"/>
                        <a:pt x="2894" y="5490"/>
                      </a:cubicBezTo>
                      <a:cubicBezTo>
                        <a:pt x="2894" y="5282"/>
                        <a:pt x="2877" y="5077"/>
                        <a:pt x="2864" y="4868"/>
                      </a:cubicBezTo>
                      <a:cubicBezTo>
                        <a:pt x="2864" y="4815"/>
                        <a:pt x="2851" y="4759"/>
                        <a:pt x="2851" y="4703"/>
                      </a:cubicBezTo>
                      <a:cubicBezTo>
                        <a:pt x="2838" y="4663"/>
                        <a:pt x="2851" y="4620"/>
                        <a:pt x="2894" y="4567"/>
                      </a:cubicBezTo>
                      <a:cubicBezTo>
                        <a:pt x="2920" y="4524"/>
                        <a:pt x="2920" y="4455"/>
                        <a:pt x="2920" y="4402"/>
                      </a:cubicBezTo>
                      <a:cubicBezTo>
                        <a:pt x="2934" y="4359"/>
                        <a:pt x="2920" y="4332"/>
                        <a:pt x="2920" y="4289"/>
                      </a:cubicBezTo>
                      <a:lnTo>
                        <a:pt x="3043" y="4289"/>
                      </a:lnTo>
                      <a:cubicBezTo>
                        <a:pt x="3142" y="4276"/>
                        <a:pt x="3169" y="4207"/>
                        <a:pt x="3112" y="4124"/>
                      </a:cubicBezTo>
                      <a:cubicBezTo>
                        <a:pt x="3099" y="4084"/>
                        <a:pt x="3073" y="4041"/>
                        <a:pt x="3059" y="4002"/>
                      </a:cubicBezTo>
                      <a:lnTo>
                        <a:pt x="3059" y="4002"/>
                      </a:lnTo>
                      <a:cubicBezTo>
                        <a:pt x="3182" y="4015"/>
                        <a:pt x="3291" y="4041"/>
                        <a:pt x="3417" y="4071"/>
                      </a:cubicBezTo>
                      <a:cubicBezTo>
                        <a:pt x="3443" y="4084"/>
                        <a:pt x="3456" y="4111"/>
                        <a:pt x="3473" y="4124"/>
                      </a:cubicBezTo>
                      <a:cubicBezTo>
                        <a:pt x="3512" y="4250"/>
                        <a:pt x="3555" y="4359"/>
                        <a:pt x="3595" y="4485"/>
                      </a:cubicBezTo>
                      <a:cubicBezTo>
                        <a:pt x="3622" y="4551"/>
                        <a:pt x="3651" y="4620"/>
                        <a:pt x="3665" y="4690"/>
                      </a:cubicBezTo>
                      <a:cubicBezTo>
                        <a:pt x="3721" y="4881"/>
                        <a:pt x="3774" y="5063"/>
                        <a:pt x="3830" y="5255"/>
                      </a:cubicBezTo>
                      <a:cubicBezTo>
                        <a:pt x="3870" y="5407"/>
                        <a:pt x="3899" y="5559"/>
                        <a:pt x="3926" y="5708"/>
                      </a:cubicBezTo>
                      <a:cubicBezTo>
                        <a:pt x="3939" y="5821"/>
                        <a:pt x="3952" y="5943"/>
                        <a:pt x="3982" y="6069"/>
                      </a:cubicBezTo>
                      <a:cubicBezTo>
                        <a:pt x="3982" y="6095"/>
                        <a:pt x="3982" y="6121"/>
                        <a:pt x="3952" y="6151"/>
                      </a:cubicBezTo>
                      <a:cubicBezTo>
                        <a:pt x="3856" y="6260"/>
                        <a:pt x="3760" y="6369"/>
                        <a:pt x="3651" y="6482"/>
                      </a:cubicBezTo>
                      <a:cubicBezTo>
                        <a:pt x="3636" y="6502"/>
                        <a:pt x="3626" y="6512"/>
                        <a:pt x="3614" y="6512"/>
                      </a:cubicBezTo>
                      <a:cubicBezTo>
                        <a:pt x="3602" y="6512"/>
                        <a:pt x="3588" y="6502"/>
                        <a:pt x="3569" y="6482"/>
                      </a:cubicBezTo>
                      <a:cubicBezTo>
                        <a:pt x="3539" y="6426"/>
                        <a:pt x="3473" y="6386"/>
                        <a:pt x="3430" y="6330"/>
                      </a:cubicBezTo>
                      <a:cubicBezTo>
                        <a:pt x="3390" y="6303"/>
                        <a:pt x="3374" y="6274"/>
                        <a:pt x="3374" y="6221"/>
                      </a:cubicBezTo>
                      <a:cubicBezTo>
                        <a:pt x="3390" y="6138"/>
                        <a:pt x="3403" y="6039"/>
                        <a:pt x="3403" y="5930"/>
                      </a:cubicBezTo>
                      <a:cubicBezTo>
                        <a:pt x="3473" y="5973"/>
                        <a:pt x="3526" y="5999"/>
                        <a:pt x="3569" y="6039"/>
                      </a:cubicBezTo>
                      <a:cubicBezTo>
                        <a:pt x="3622" y="5930"/>
                        <a:pt x="3582" y="5890"/>
                        <a:pt x="3417" y="5791"/>
                      </a:cubicBezTo>
                      <a:lnTo>
                        <a:pt x="3417" y="5764"/>
                      </a:lnTo>
                      <a:lnTo>
                        <a:pt x="3417" y="5725"/>
                      </a:lnTo>
                      <a:cubicBezTo>
                        <a:pt x="3430" y="5722"/>
                        <a:pt x="3442" y="5720"/>
                        <a:pt x="3454" y="5720"/>
                      </a:cubicBezTo>
                      <a:cubicBezTo>
                        <a:pt x="3505" y="5720"/>
                        <a:pt x="3547" y="5748"/>
                        <a:pt x="3582" y="5791"/>
                      </a:cubicBezTo>
                      <a:cubicBezTo>
                        <a:pt x="3601" y="5813"/>
                        <a:pt x="3623" y="5826"/>
                        <a:pt x="3643" y="5826"/>
                      </a:cubicBezTo>
                      <a:cubicBezTo>
                        <a:pt x="3650" y="5826"/>
                        <a:pt x="3658" y="5824"/>
                        <a:pt x="3665" y="5821"/>
                      </a:cubicBezTo>
                      <a:cubicBezTo>
                        <a:pt x="3691" y="5791"/>
                        <a:pt x="3691" y="5764"/>
                        <a:pt x="3678" y="5738"/>
                      </a:cubicBezTo>
                      <a:cubicBezTo>
                        <a:pt x="3638" y="5668"/>
                        <a:pt x="3582" y="5612"/>
                        <a:pt x="3499" y="5599"/>
                      </a:cubicBezTo>
                      <a:cubicBezTo>
                        <a:pt x="3486" y="5599"/>
                        <a:pt x="3456" y="5599"/>
                        <a:pt x="3430" y="5586"/>
                      </a:cubicBezTo>
                      <a:lnTo>
                        <a:pt x="3430" y="5407"/>
                      </a:lnTo>
                      <a:lnTo>
                        <a:pt x="3430" y="4994"/>
                      </a:lnTo>
                      <a:cubicBezTo>
                        <a:pt x="3443" y="4924"/>
                        <a:pt x="3443" y="4842"/>
                        <a:pt x="3443" y="4772"/>
                      </a:cubicBezTo>
                      <a:cubicBezTo>
                        <a:pt x="3456" y="4703"/>
                        <a:pt x="3443" y="4620"/>
                        <a:pt x="3443" y="4551"/>
                      </a:cubicBezTo>
                      <a:cubicBezTo>
                        <a:pt x="3443" y="4529"/>
                        <a:pt x="3434" y="4508"/>
                        <a:pt x="3417" y="4508"/>
                      </a:cubicBezTo>
                      <a:cubicBezTo>
                        <a:pt x="3413" y="4508"/>
                        <a:pt x="3408" y="4509"/>
                        <a:pt x="3403" y="4511"/>
                      </a:cubicBezTo>
                      <a:cubicBezTo>
                        <a:pt x="3374" y="4511"/>
                        <a:pt x="3347" y="4537"/>
                        <a:pt x="3347" y="4551"/>
                      </a:cubicBezTo>
                      <a:cubicBezTo>
                        <a:pt x="3334" y="4650"/>
                        <a:pt x="3334" y="4733"/>
                        <a:pt x="3334" y="4815"/>
                      </a:cubicBezTo>
                      <a:cubicBezTo>
                        <a:pt x="3321" y="5020"/>
                        <a:pt x="3307" y="5242"/>
                        <a:pt x="3291" y="5447"/>
                      </a:cubicBezTo>
                      <a:cubicBezTo>
                        <a:pt x="3278" y="5682"/>
                        <a:pt x="3251" y="5930"/>
                        <a:pt x="3238" y="6164"/>
                      </a:cubicBezTo>
                      <a:cubicBezTo>
                        <a:pt x="3238" y="6247"/>
                        <a:pt x="3238" y="6330"/>
                        <a:pt x="3208" y="6399"/>
                      </a:cubicBezTo>
                      <a:cubicBezTo>
                        <a:pt x="3182" y="6482"/>
                        <a:pt x="3195" y="6591"/>
                        <a:pt x="3086" y="6634"/>
                      </a:cubicBezTo>
                      <a:cubicBezTo>
                        <a:pt x="3043" y="6717"/>
                        <a:pt x="2977" y="6743"/>
                        <a:pt x="2877" y="6743"/>
                      </a:cubicBezTo>
                      <a:cubicBezTo>
                        <a:pt x="2811" y="6756"/>
                        <a:pt x="2729" y="6770"/>
                        <a:pt x="2659" y="6783"/>
                      </a:cubicBezTo>
                      <a:cubicBezTo>
                        <a:pt x="2520" y="6799"/>
                        <a:pt x="2398" y="6799"/>
                        <a:pt x="2272" y="6813"/>
                      </a:cubicBezTo>
                      <a:cubicBezTo>
                        <a:pt x="2133" y="6813"/>
                        <a:pt x="2011" y="6770"/>
                        <a:pt x="1885" y="6730"/>
                      </a:cubicBezTo>
                      <a:cubicBezTo>
                        <a:pt x="1859" y="6730"/>
                        <a:pt x="1833" y="6700"/>
                        <a:pt x="1819" y="6674"/>
                      </a:cubicBezTo>
                      <a:cubicBezTo>
                        <a:pt x="1763" y="6604"/>
                        <a:pt x="1750" y="6578"/>
                        <a:pt x="1667" y="6551"/>
                      </a:cubicBezTo>
                      <a:cubicBezTo>
                        <a:pt x="1694" y="6426"/>
                        <a:pt x="1585" y="6369"/>
                        <a:pt x="1515" y="6303"/>
                      </a:cubicBezTo>
                      <a:cubicBezTo>
                        <a:pt x="1432" y="6234"/>
                        <a:pt x="1350" y="6164"/>
                        <a:pt x="1280" y="6095"/>
                      </a:cubicBezTo>
                      <a:cubicBezTo>
                        <a:pt x="1267" y="6082"/>
                        <a:pt x="1267" y="6055"/>
                        <a:pt x="1267" y="6039"/>
                      </a:cubicBezTo>
                      <a:cubicBezTo>
                        <a:pt x="1254" y="5860"/>
                        <a:pt x="1254" y="5682"/>
                        <a:pt x="1254" y="5503"/>
                      </a:cubicBezTo>
                      <a:cubicBezTo>
                        <a:pt x="1267" y="5325"/>
                        <a:pt x="1307" y="5159"/>
                        <a:pt x="1389" y="4994"/>
                      </a:cubicBezTo>
                      <a:cubicBezTo>
                        <a:pt x="1432" y="4924"/>
                        <a:pt x="1472" y="4842"/>
                        <a:pt x="1502" y="4772"/>
                      </a:cubicBezTo>
                      <a:cubicBezTo>
                        <a:pt x="1528" y="4733"/>
                        <a:pt x="1542" y="4690"/>
                        <a:pt x="1515" y="4650"/>
                      </a:cubicBezTo>
                      <a:cubicBezTo>
                        <a:pt x="1507" y="4648"/>
                        <a:pt x="1499" y="4647"/>
                        <a:pt x="1492" y="4647"/>
                      </a:cubicBezTo>
                      <a:cubicBezTo>
                        <a:pt x="1442" y="4647"/>
                        <a:pt x="1429" y="4695"/>
                        <a:pt x="1406" y="4733"/>
                      </a:cubicBezTo>
                      <a:cubicBezTo>
                        <a:pt x="1350" y="4815"/>
                        <a:pt x="1307" y="4898"/>
                        <a:pt x="1267" y="4994"/>
                      </a:cubicBezTo>
                      <a:cubicBezTo>
                        <a:pt x="1211" y="5103"/>
                        <a:pt x="1141" y="5212"/>
                        <a:pt x="1088" y="5325"/>
                      </a:cubicBezTo>
                      <a:cubicBezTo>
                        <a:pt x="1045" y="5394"/>
                        <a:pt x="1019" y="5460"/>
                        <a:pt x="993" y="5516"/>
                      </a:cubicBezTo>
                      <a:cubicBezTo>
                        <a:pt x="976" y="5559"/>
                        <a:pt x="976" y="5599"/>
                        <a:pt x="993" y="5642"/>
                      </a:cubicBezTo>
                      <a:cubicBezTo>
                        <a:pt x="1006" y="5695"/>
                        <a:pt x="993" y="5751"/>
                        <a:pt x="950" y="5778"/>
                      </a:cubicBezTo>
                      <a:cubicBezTo>
                        <a:pt x="893" y="5821"/>
                        <a:pt x="867" y="5943"/>
                        <a:pt x="893" y="5986"/>
                      </a:cubicBezTo>
                      <a:cubicBezTo>
                        <a:pt x="910" y="6012"/>
                        <a:pt x="936" y="6026"/>
                        <a:pt x="963" y="6039"/>
                      </a:cubicBezTo>
                      <a:cubicBezTo>
                        <a:pt x="993" y="6055"/>
                        <a:pt x="1019" y="6055"/>
                        <a:pt x="1032" y="6069"/>
                      </a:cubicBezTo>
                      <a:cubicBezTo>
                        <a:pt x="1115" y="6138"/>
                        <a:pt x="1184" y="6204"/>
                        <a:pt x="1267" y="6287"/>
                      </a:cubicBezTo>
                      <a:cubicBezTo>
                        <a:pt x="1241" y="6317"/>
                        <a:pt x="1198" y="6356"/>
                        <a:pt x="1171" y="6386"/>
                      </a:cubicBezTo>
                      <a:cubicBezTo>
                        <a:pt x="1075" y="6469"/>
                        <a:pt x="976" y="6551"/>
                        <a:pt x="880" y="6634"/>
                      </a:cubicBezTo>
                      <a:cubicBezTo>
                        <a:pt x="856" y="6650"/>
                        <a:pt x="830" y="6662"/>
                        <a:pt x="801" y="6662"/>
                      </a:cubicBezTo>
                      <a:cubicBezTo>
                        <a:pt x="784" y="6662"/>
                        <a:pt x="765" y="6657"/>
                        <a:pt x="745" y="6647"/>
                      </a:cubicBezTo>
                      <a:cubicBezTo>
                        <a:pt x="549" y="6535"/>
                        <a:pt x="397" y="6399"/>
                        <a:pt x="275" y="6234"/>
                      </a:cubicBezTo>
                      <a:cubicBezTo>
                        <a:pt x="149" y="6082"/>
                        <a:pt x="123" y="5916"/>
                        <a:pt x="192" y="5725"/>
                      </a:cubicBezTo>
                      <a:cubicBezTo>
                        <a:pt x="301" y="5477"/>
                        <a:pt x="397" y="5212"/>
                        <a:pt x="510" y="4964"/>
                      </a:cubicBezTo>
                      <a:cubicBezTo>
                        <a:pt x="592" y="4799"/>
                        <a:pt x="688" y="4633"/>
                        <a:pt x="784" y="4468"/>
                      </a:cubicBezTo>
                      <a:cubicBezTo>
                        <a:pt x="811" y="4402"/>
                        <a:pt x="867" y="4346"/>
                        <a:pt x="893" y="4263"/>
                      </a:cubicBezTo>
                      <a:cubicBezTo>
                        <a:pt x="936" y="4194"/>
                        <a:pt x="993" y="4137"/>
                        <a:pt x="1075" y="4124"/>
                      </a:cubicBezTo>
                      <a:cubicBezTo>
                        <a:pt x="1241" y="4071"/>
                        <a:pt x="1419" y="4028"/>
                        <a:pt x="1585" y="3972"/>
                      </a:cubicBezTo>
                      <a:cubicBezTo>
                        <a:pt x="1654" y="3959"/>
                        <a:pt x="1720" y="3932"/>
                        <a:pt x="1790" y="3919"/>
                      </a:cubicBezTo>
                      <a:close/>
                      <a:moveTo>
                        <a:pt x="3347" y="6426"/>
                      </a:moveTo>
                      <a:lnTo>
                        <a:pt x="3526" y="6604"/>
                      </a:lnTo>
                      <a:cubicBezTo>
                        <a:pt x="3456" y="6674"/>
                        <a:pt x="3390" y="6743"/>
                        <a:pt x="3321" y="6826"/>
                      </a:cubicBezTo>
                      <a:cubicBezTo>
                        <a:pt x="3278" y="6799"/>
                        <a:pt x="3238" y="6783"/>
                        <a:pt x="3182" y="6756"/>
                      </a:cubicBezTo>
                      <a:cubicBezTo>
                        <a:pt x="3291" y="6674"/>
                        <a:pt x="3307" y="6551"/>
                        <a:pt x="3347" y="6426"/>
                      </a:cubicBezTo>
                      <a:close/>
                      <a:moveTo>
                        <a:pt x="1376" y="6356"/>
                      </a:moveTo>
                      <a:cubicBezTo>
                        <a:pt x="1446" y="6412"/>
                        <a:pt x="1515" y="6469"/>
                        <a:pt x="1585" y="6535"/>
                      </a:cubicBezTo>
                      <a:cubicBezTo>
                        <a:pt x="1515" y="6647"/>
                        <a:pt x="1446" y="6770"/>
                        <a:pt x="1307" y="6839"/>
                      </a:cubicBezTo>
                      <a:cubicBezTo>
                        <a:pt x="1307" y="6799"/>
                        <a:pt x="1336" y="6743"/>
                        <a:pt x="1280" y="6730"/>
                      </a:cubicBezTo>
                      <a:cubicBezTo>
                        <a:pt x="1254" y="6730"/>
                        <a:pt x="1211" y="6743"/>
                        <a:pt x="1211" y="6743"/>
                      </a:cubicBezTo>
                      <a:lnTo>
                        <a:pt x="1211" y="6866"/>
                      </a:lnTo>
                      <a:cubicBezTo>
                        <a:pt x="1189" y="6876"/>
                        <a:pt x="1168" y="6880"/>
                        <a:pt x="1148" y="6880"/>
                      </a:cubicBezTo>
                      <a:cubicBezTo>
                        <a:pt x="1058" y="6880"/>
                        <a:pt x="988" y="6792"/>
                        <a:pt x="910" y="6756"/>
                      </a:cubicBezTo>
                      <a:cubicBezTo>
                        <a:pt x="1059" y="6618"/>
                        <a:pt x="1211" y="6495"/>
                        <a:pt x="1376" y="6356"/>
                      </a:cubicBezTo>
                      <a:close/>
                      <a:moveTo>
                        <a:pt x="3086" y="6839"/>
                      </a:moveTo>
                      <a:cubicBezTo>
                        <a:pt x="3086" y="6991"/>
                        <a:pt x="3073" y="7018"/>
                        <a:pt x="2877" y="7031"/>
                      </a:cubicBezTo>
                      <a:lnTo>
                        <a:pt x="2877" y="6909"/>
                      </a:lnTo>
                      <a:cubicBezTo>
                        <a:pt x="2934" y="6882"/>
                        <a:pt x="3016" y="6866"/>
                        <a:pt x="3086" y="6839"/>
                      </a:cubicBezTo>
                      <a:close/>
                      <a:moveTo>
                        <a:pt x="1141" y="7074"/>
                      </a:moveTo>
                      <a:lnTo>
                        <a:pt x="1141" y="7087"/>
                      </a:lnTo>
                      <a:cubicBezTo>
                        <a:pt x="1141" y="7087"/>
                        <a:pt x="1128" y="7087"/>
                        <a:pt x="1128" y="7074"/>
                      </a:cubicBezTo>
                      <a:close/>
                      <a:moveTo>
                        <a:pt x="1968" y="6895"/>
                      </a:moveTo>
                      <a:cubicBezTo>
                        <a:pt x="2024" y="6909"/>
                        <a:pt x="2067" y="6922"/>
                        <a:pt x="2120" y="6922"/>
                      </a:cubicBezTo>
                      <a:cubicBezTo>
                        <a:pt x="2163" y="6935"/>
                        <a:pt x="2216" y="6948"/>
                        <a:pt x="2259" y="6948"/>
                      </a:cubicBezTo>
                      <a:lnTo>
                        <a:pt x="2259" y="7018"/>
                      </a:lnTo>
                      <a:cubicBezTo>
                        <a:pt x="2259" y="7047"/>
                        <a:pt x="2272" y="7061"/>
                        <a:pt x="2272" y="7087"/>
                      </a:cubicBezTo>
                      <a:cubicBezTo>
                        <a:pt x="2231" y="7097"/>
                        <a:pt x="2191" y="7101"/>
                        <a:pt x="2152" y="7101"/>
                      </a:cubicBezTo>
                      <a:cubicBezTo>
                        <a:pt x="2089" y="7101"/>
                        <a:pt x="2029" y="7090"/>
                        <a:pt x="1968" y="7074"/>
                      </a:cubicBezTo>
                      <a:lnTo>
                        <a:pt x="1968" y="6895"/>
                      </a:lnTo>
                      <a:close/>
                      <a:moveTo>
                        <a:pt x="2729" y="6935"/>
                      </a:moveTo>
                      <a:cubicBezTo>
                        <a:pt x="2729" y="6978"/>
                        <a:pt x="2712" y="7018"/>
                        <a:pt x="2712" y="7074"/>
                      </a:cubicBezTo>
                      <a:cubicBezTo>
                        <a:pt x="2659" y="7074"/>
                        <a:pt x="2603" y="7087"/>
                        <a:pt x="2563" y="7100"/>
                      </a:cubicBezTo>
                      <a:cubicBezTo>
                        <a:pt x="2545" y="7102"/>
                        <a:pt x="2529" y="7103"/>
                        <a:pt x="2514" y="7103"/>
                      </a:cubicBezTo>
                      <a:cubicBezTo>
                        <a:pt x="2430" y="7103"/>
                        <a:pt x="2409" y="7067"/>
                        <a:pt x="2398" y="6948"/>
                      </a:cubicBezTo>
                      <a:cubicBezTo>
                        <a:pt x="2507" y="6948"/>
                        <a:pt x="2603" y="6935"/>
                        <a:pt x="2729" y="6935"/>
                      </a:cubicBezTo>
                      <a:close/>
                      <a:moveTo>
                        <a:pt x="3225" y="6935"/>
                      </a:moveTo>
                      <a:cubicBezTo>
                        <a:pt x="3291" y="6935"/>
                        <a:pt x="3360" y="6948"/>
                        <a:pt x="3430" y="6948"/>
                      </a:cubicBezTo>
                      <a:cubicBezTo>
                        <a:pt x="3419" y="7161"/>
                        <a:pt x="3248" y="7175"/>
                        <a:pt x="3182" y="7179"/>
                      </a:cubicBezTo>
                      <a:lnTo>
                        <a:pt x="3182" y="7179"/>
                      </a:lnTo>
                      <a:cubicBezTo>
                        <a:pt x="3182" y="7176"/>
                        <a:pt x="3182" y="7173"/>
                        <a:pt x="3182" y="7170"/>
                      </a:cubicBezTo>
                      <a:cubicBezTo>
                        <a:pt x="3182" y="7143"/>
                        <a:pt x="3182" y="7114"/>
                        <a:pt x="3195" y="7087"/>
                      </a:cubicBezTo>
                      <a:cubicBezTo>
                        <a:pt x="3195" y="7061"/>
                        <a:pt x="3208" y="7031"/>
                        <a:pt x="3208" y="6991"/>
                      </a:cubicBezTo>
                      <a:cubicBezTo>
                        <a:pt x="3208" y="6978"/>
                        <a:pt x="3208" y="6948"/>
                        <a:pt x="3225" y="6935"/>
                      </a:cubicBezTo>
                      <a:close/>
                      <a:moveTo>
                        <a:pt x="1113" y="7204"/>
                      </a:moveTo>
                      <a:cubicBezTo>
                        <a:pt x="1126" y="7204"/>
                        <a:pt x="1144" y="7207"/>
                        <a:pt x="1171" y="7213"/>
                      </a:cubicBezTo>
                      <a:cubicBezTo>
                        <a:pt x="1164" y="7257"/>
                        <a:pt x="1144" y="7265"/>
                        <a:pt x="1121" y="7265"/>
                      </a:cubicBezTo>
                      <a:cubicBezTo>
                        <a:pt x="1108" y="7265"/>
                        <a:pt x="1094" y="7263"/>
                        <a:pt x="1080" y="7263"/>
                      </a:cubicBezTo>
                      <a:cubicBezTo>
                        <a:pt x="1073" y="7263"/>
                        <a:pt x="1066" y="7264"/>
                        <a:pt x="1059" y="7266"/>
                      </a:cubicBezTo>
                      <a:cubicBezTo>
                        <a:pt x="1079" y="7219"/>
                        <a:pt x="1085" y="7204"/>
                        <a:pt x="1113" y="7204"/>
                      </a:cubicBezTo>
                      <a:close/>
                      <a:moveTo>
                        <a:pt x="1637" y="6674"/>
                      </a:moveTo>
                      <a:cubicBezTo>
                        <a:pt x="1707" y="6700"/>
                        <a:pt x="1720" y="6756"/>
                        <a:pt x="1737" y="6813"/>
                      </a:cubicBezTo>
                      <a:cubicBezTo>
                        <a:pt x="1750" y="6922"/>
                        <a:pt x="1737" y="7031"/>
                        <a:pt x="1694" y="7130"/>
                      </a:cubicBezTo>
                      <a:cubicBezTo>
                        <a:pt x="1654" y="7239"/>
                        <a:pt x="1611" y="7348"/>
                        <a:pt x="1528" y="7444"/>
                      </a:cubicBezTo>
                      <a:cubicBezTo>
                        <a:pt x="1496" y="7429"/>
                        <a:pt x="1465" y="7423"/>
                        <a:pt x="1435" y="7423"/>
                      </a:cubicBezTo>
                      <a:cubicBezTo>
                        <a:pt x="1389" y="7423"/>
                        <a:pt x="1344" y="7436"/>
                        <a:pt x="1294" y="7444"/>
                      </a:cubicBezTo>
                      <a:cubicBezTo>
                        <a:pt x="1262" y="7451"/>
                        <a:pt x="1230" y="7454"/>
                        <a:pt x="1199" y="7454"/>
                      </a:cubicBezTo>
                      <a:cubicBezTo>
                        <a:pt x="1148" y="7454"/>
                        <a:pt x="1097" y="7444"/>
                        <a:pt x="1045" y="7418"/>
                      </a:cubicBezTo>
                      <a:cubicBezTo>
                        <a:pt x="1076" y="7389"/>
                        <a:pt x="1099" y="7366"/>
                        <a:pt x="1129" y="7366"/>
                      </a:cubicBezTo>
                      <a:cubicBezTo>
                        <a:pt x="1142" y="7366"/>
                        <a:pt x="1155" y="7370"/>
                        <a:pt x="1171" y="7378"/>
                      </a:cubicBezTo>
                      <a:cubicBezTo>
                        <a:pt x="1184" y="7378"/>
                        <a:pt x="1198" y="7378"/>
                        <a:pt x="1211" y="7362"/>
                      </a:cubicBezTo>
                      <a:cubicBezTo>
                        <a:pt x="1241" y="7362"/>
                        <a:pt x="1267" y="7348"/>
                        <a:pt x="1280" y="7348"/>
                      </a:cubicBezTo>
                      <a:cubicBezTo>
                        <a:pt x="1323" y="7348"/>
                        <a:pt x="1336" y="7335"/>
                        <a:pt x="1350" y="7295"/>
                      </a:cubicBezTo>
                      <a:cubicBezTo>
                        <a:pt x="1350" y="7213"/>
                        <a:pt x="1363" y="7130"/>
                        <a:pt x="1376" y="7047"/>
                      </a:cubicBezTo>
                      <a:cubicBezTo>
                        <a:pt x="1376" y="6978"/>
                        <a:pt x="1406" y="6935"/>
                        <a:pt x="1472" y="6895"/>
                      </a:cubicBezTo>
                      <a:cubicBezTo>
                        <a:pt x="1528" y="6866"/>
                        <a:pt x="1555" y="6799"/>
                        <a:pt x="1598" y="6743"/>
                      </a:cubicBezTo>
                      <a:cubicBezTo>
                        <a:pt x="1611" y="6730"/>
                        <a:pt x="1624" y="6700"/>
                        <a:pt x="1637" y="6674"/>
                      </a:cubicBezTo>
                      <a:close/>
                      <a:moveTo>
                        <a:pt x="3059" y="11469"/>
                      </a:moveTo>
                      <a:lnTo>
                        <a:pt x="3073" y="11482"/>
                      </a:lnTo>
                      <a:lnTo>
                        <a:pt x="3059" y="11482"/>
                      </a:lnTo>
                      <a:lnTo>
                        <a:pt x="3059" y="11469"/>
                      </a:lnTo>
                      <a:close/>
                      <a:moveTo>
                        <a:pt x="2616" y="7143"/>
                      </a:moveTo>
                      <a:cubicBezTo>
                        <a:pt x="2672" y="7143"/>
                        <a:pt x="2686" y="7170"/>
                        <a:pt x="2686" y="7226"/>
                      </a:cubicBezTo>
                      <a:cubicBezTo>
                        <a:pt x="2672" y="7405"/>
                        <a:pt x="2659" y="7583"/>
                        <a:pt x="2659" y="7762"/>
                      </a:cubicBezTo>
                      <a:cubicBezTo>
                        <a:pt x="2646" y="7791"/>
                        <a:pt x="2659" y="7818"/>
                        <a:pt x="2659" y="7858"/>
                      </a:cubicBezTo>
                      <a:cubicBezTo>
                        <a:pt x="2646" y="7874"/>
                        <a:pt x="2646" y="7914"/>
                        <a:pt x="2629" y="7927"/>
                      </a:cubicBezTo>
                      <a:cubicBezTo>
                        <a:pt x="2520" y="7996"/>
                        <a:pt x="2534" y="8106"/>
                        <a:pt x="2507" y="8205"/>
                      </a:cubicBezTo>
                      <a:cubicBezTo>
                        <a:pt x="2481" y="8327"/>
                        <a:pt x="2451" y="8453"/>
                        <a:pt x="2438" y="8588"/>
                      </a:cubicBezTo>
                      <a:cubicBezTo>
                        <a:pt x="2381" y="8879"/>
                        <a:pt x="2329" y="9154"/>
                        <a:pt x="2272" y="9445"/>
                      </a:cubicBezTo>
                      <a:cubicBezTo>
                        <a:pt x="2259" y="9528"/>
                        <a:pt x="2259" y="9623"/>
                        <a:pt x="2246" y="9706"/>
                      </a:cubicBezTo>
                      <a:cubicBezTo>
                        <a:pt x="2233" y="9858"/>
                        <a:pt x="2203" y="10007"/>
                        <a:pt x="2190" y="10159"/>
                      </a:cubicBezTo>
                      <a:cubicBezTo>
                        <a:pt x="2176" y="10215"/>
                        <a:pt x="2176" y="10285"/>
                        <a:pt x="2190" y="10338"/>
                      </a:cubicBezTo>
                      <a:cubicBezTo>
                        <a:pt x="2203" y="10503"/>
                        <a:pt x="2216" y="10685"/>
                        <a:pt x="2233" y="10850"/>
                      </a:cubicBezTo>
                      <a:cubicBezTo>
                        <a:pt x="2246" y="10986"/>
                        <a:pt x="2259" y="11112"/>
                        <a:pt x="2272" y="11247"/>
                      </a:cubicBezTo>
                      <a:cubicBezTo>
                        <a:pt x="2286" y="11360"/>
                        <a:pt x="2315" y="11455"/>
                        <a:pt x="2438" y="11482"/>
                      </a:cubicBezTo>
                      <a:cubicBezTo>
                        <a:pt x="2438" y="11512"/>
                        <a:pt x="2438" y="11538"/>
                        <a:pt x="2424" y="11551"/>
                      </a:cubicBezTo>
                      <a:cubicBezTo>
                        <a:pt x="2315" y="11538"/>
                        <a:pt x="2203" y="11525"/>
                        <a:pt x="2094" y="11482"/>
                      </a:cubicBezTo>
                      <a:cubicBezTo>
                        <a:pt x="2163" y="11360"/>
                        <a:pt x="2163" y="11247"/>
                        <a:pt x="2133" y="11125"/>
                      </a:cubicBezTo>
                      <a:cubicBezTo>
                        <a:pt x="2120" y="10999"/>
                        <a:pt x="2107" y="10864"/>
                        <a:pt x="2120" y="10725"/>
                      </a:cubicBezTo>
                      <a:cubicBezTo>
                        <a:pt x="2133" y="10559"/>
                        <a:pt x="2133" y="10381"/>
                        <a:pt x="2133" y="10202"/>
                      </a:cubicBezTo>
                      <a:cubicBezTo>
                        <a:pt x="2133" y="10050"/>
                        <a:pt x="2120" y="9898"/>
                        <a:pt x="2163" y="9746"/>
                      </a:cubicBezTo>
                      <a:cubicBezTo>
                        <a:pt x="2176" y="9650"/>
                        <a:pt x="2163" y="9554"/>
                        <a:pt x="2176" y="9471"/>
                      </a:cubicBezTo>
                      <a:cubicBezTo>
                        <a:pt x="2190" y="9346"/>
                        <a:pt x="2216" y="9223"/>
                        <a:pt x="2246" y="9084"/>
                      </a:cubicBezTo>
                      <a:cubicBezTo>
                        <a:pt x="2272" y="8962"/>
                        <a:pt x="2299" y="8823"/>
                        <a:pt x="2329" y="8684"/>
                      </a:cubicBezTo>
                      <a:cubicBezTo>
                        <a:pt x="2355" y="8466"/>
                        <a:pt x="2398" y="8231"/>
                        <a:pt x="2451" y="8010"/>
                      </a:cubicBezTo>
                      <a:cubicBezTo>
                        <a:pt x="2464" y="7996"/>
                        <a:pt x="2451" y="7983"/>
                        <a:pt x="2464" y="7970"/>
                      </a:cubicBezTo>
                      <a:cubicBezTo>
                        <a:pt x="2481" y="7940"/>
                        <a:pt x="2481" y="7887"/>
                        <a:pt x="2494" y="7887"/>
                      </a:cubicBezTo>
                      <a:cubicBezTo>
                        <a:pt x="2563" y="7858"/>
                        <a:pt x="2547" y="7818"/>
                        <a:pt x="2547" y="7775"/>
                      </a:cubicBezTo>
                      <a:cubicBezTo>
                        <a:pt x="2563" y="7596"/>
                        <a:pt x="2577" y="7418"/>
                        <a:pt x="2590" y="7239"/>
                      </a:cubicBezTo>
                      <a:cubicBezTo>
                        <a:pt x="2590" y="7213"/>
                        <a:pt x="2603" y="7170"/>
                        <a:pt x="2616" y="7143"/>
                      </a:cubicBezTo>
                      <a:close/>
                      <a:moveTo>
                        <a:pt x="3059" y="11482"/>
                      </a:moveTo>
                      <a:lnTo>
                        <a:pt x="3059" y="11482"/>
                      </a:lnTo>
                      <a:cubicBezTo>
                        <a:pt x="3043" y="11525"/>
                        <a:pt x="3030" y="11578"/>
                        <a:pt x="3016" y="11621"/>
                      </a:cubicBezTo>
                      <a:cubicBezTo>
                        <a:pt x="3003" y="11660"/>
                        <a:pt x="3016" y="11703"/>
                        <a:pt x="3059" y="11730"/>
                      </a:cubicBezTo>
                      <a:cubicBezTo>
                        <a:pt x="3099" y="11730"/>
                        <a:pt x="3112" y="11703"/>
                        <a:pt x="3112" y="11660"/>
                      </a:cubicBezTo>
                      <a:cubicBezTo>
                        <a:pt x="3133" y="11568"/>
                        <a:pt x="3164" y="11524"/>
                        <a:pt x="3226" y="11524"/>
                      </a:cubicBezTo>
                      <a:cubicBezTo>
                        <a:pt x="3255" y="11524"/>
                        <a:pt x="3290" y="11534"/>
                        <a:pt x="3334" y="11551"/>
                      </a:cubicBezTo>
                      <a:cubicBezTo>
                        <a:pt x="3334" y="11594"/>
                        <a:pt x="3321" y="11634"/>
                        <a:pt x="3307" y="11677"/>
                      </a:cubicBezTo>
                      <a:cubicBezTo>
                        <a:pt x="3307" y="11690"/>
                        <a:pt x="3334" y="11717"/>
                        <a:pt x="3347" y="11730"/>
                      </a:cubicBezTo>
                      <a:cubicBezTo>
                        <a:pt x="3360" y="11730"/>
                        <a:pt x="3390" y="11717"/>
                        <a:pt x="3417" y="11690"/>
                      </a:cubicBezTo>
                      <a:cubicBezTo>
                        <a:pt x="3430" y="11690"/>
                        <a:pt x="3430" y="11660"/>
                        <a:pt x="3443" y="11647"/>
                      </a:cubicBezTo>
                      <a:cubicBezTo>
                        <a:pt x="3469" y="11605"/>
                        <a:pt x="3479" y="11589"/>
                        <a:pt x="3499" y="11589"/>
                      </a:cubicBezTo>
                      <a:cubicBezTo>
                        <a:pt x="3511" y="11589"/>
                        <a:pt x="3528" y="11596"/>
                        <a:pt x="3555" y="11608"/>
                      </a:cubicBezTo>
                      <a:cubicBezTo>
                        <a:pt x="3539" y="11730"/>
                        <a:pt x="3539" y="11743"/>
                        <a:pt x="3622" y="11786"/>
                      </a:cubicBezTo>
                      <a:cubicBezTo>
                        <a:pt x="3651" y="11730"/>
                        <a:pt x="3678" y="11690"/>
                        <a:pt x="3704" y="11634"/>
                      </a:cubicBezTo>
                      <a:cubicBezTo>
                        <a:pt x="3787" y="11647"/>
                        <a:pt x="3870" y="11647"/>
                        <a:pt x="3926" y="11743"/>
                      </a:cubicBezTo>
                      <a:cubicBezTo>
                        <a:pt x="3899" y="11786"/>
                        <a:pt x="3886" y="11826"/>
                        <a:pt x="3870" y="11869"/>
                      </a:cubicBezTo>
                      <a:cubicBezTo>
                        <a:pt x="3856" y="11925"/>
                        <a:pt x="3817" y="11938"/>
                        <a:pt x="3774" y="11938"/>
                      </a:cubicBezTo>
                      <a:cubicBezTo>
                        <a:pt x="3486" y="11951"/>
                        <a:pt x="3195" y="11951"/>
                        <a:pt x="2907" y="11951"/>
                      </a:cubicBezTo>
                      <a:lnTo>
                        <a:pt x="2864" y="11951"/>
                      </a:lnTo>
                      <a:cubicBezTo>
                        <a:pt x="2877" y="11856"/>
                        <a:pt x="2864" y="11760"/>
                        <a:pt x="2768" y="11703"/>
                      </a:cubicBezTo>
                      <a:cubicBezTo>
                        <a:pt x="2729" y="11677"/>
                        <a:pt x="2686" y="11647"/>
                        <a:pt x="2629" y="11621"/>
                      </a:cubicBezTo>
                      <a:cubicBezTo>
                        <a:pt x="2590" y="11608"/>
                        <a:pt x="2563" y="11578"/>
                        <a:pt x="2577" y="11525"/>
                      </a:cubicBezTo>
                      <a:cubicBezTo>
                        <a:pt x="2619" y="11513"/>
                        <a:pt x="2662" y="11510"/>
                        <a:pt x="2706" y="11510"/>
                      </a:cubicBezTo>
                      <a:cubicBezTo>
                        <a:pt x="2760" y="11510"/>
                        <a:pt x="2815" y="11515"/>
                        <a:pt x="2871" y="11515"/>
                      </a:cubicBezTo>
                      <a:cubicBezTo>
                        <a:pt x="2933" y="11515"/>
                        <a:pt x="2996" y="11508"/>
                        <a:pt x="3059" y="11482"/>
                      </a:cubicBezTo>
                      <a:close/>
                      <a:moveTo>
                        <a:pt x="1694" y="11551"/>
                      </a:moveTo>
                      <a:cubicBezTo>
                        <a:pt x="1737" y="11551"/>
                        <a:pt x="1776" y="11565"/>
                        <a:pt x="1803" y="11578"/>
                      </a:cubicBezTo>
                      <a:cubicBezTo>
                        <a:pt x="1803" y="11621"/>
                        <a:pt x="1803" y="11660"/>
                        <a:pt x="1790" y="11703"/>
                      </a:cubicBezTo>
                      <a:cubicBezTo>
                        <a:pt x="1790" y="11760"/>
                        <a:pt x="1833" y="11773"/>
                        <a:pt x="1872" y="11786"/>
                      </a:cubicBezTo>
                      <a:cubicBezTo>
                        <a:pt x="1915" y="11786"/>
                        <a:pt x="1915" y="11760"/>
                        <a:pt x="1928" y="11717"/>
                      </a:cubicBezTo>
                      <a:cubicBezTo>
                        <a:pt x="1942" y="11690"/>
                        <a:pt x="1968" y="11647"/>
                        <a:pt x="1985" y="11608"/>
                      </a:cubicBezTo>
                      <a:cubicBezTo>
                        <a:pt x="2024" y="11621"/>
                        <a:pt x="2051" y="11634"/>
                        <a:pt x="2081" y="11647"/>
                      </a:cubicBezTo>
                      <a:cubicBezTo>
                        <a:pt x="2081" y="11690"/>
                        <a:pt x="2067" y="11717"/>
                        <a:pt x="2081" y="11743"/>
                      </a:cubicBezTo>
                      <a:cubicBezTo>
                        <a:pt x="2081" y="11773"/>
                        <a:pt x="2107" y="11799"/>
                        <a:pt x="2120" y="11826"/>
                      </a:cubicBezTo>
                      <a:cubicBezTo>
                        <a:pt x="2150" y="11813"/>
                        <a:pt x="2176" y="11799"/>
                        <a:pt x="2190" y="11786"/>
                      </a:cubicBezTo>
                      <a:cubicBezTo>
                        <a:pt x="2203" y="11760"/>
                        <a:pt x="2216" y="11730"/>
                        <a:pt x="2233" y="11690"/>
                      </a:cubicBezTo>
                      <a:cubicBezTo>
                        <a:pt x="2272" y="11703"/>
                        <a:pt x="2299" y="11703"/>
                        <a:pt x="2329" y="11717"/>
                      </a:cubicBezTo>
                      <a:cubicBezTo>
                        <a:pt x="2315" y="11826"/>
                        <a:pt x="2329" y="11856"/>
                        <a:pt x="2411" y="11882"/>
                      </a:cubicBezTo>
                      <a:cubicBezTo>
                        <a:pt x="2438" y="11842"/>
                        <a:pt x="2451" y="11799"/>
                        <a:pt x="2481" y="11760"/>
                      </a:cubicBezTo>
                      <a:cubicBezTo>
                        <a:pt x="2629" y="11799"/>
                        <a:pt x="2742" y="11869"/>
                        <a:pt x="2755" y="12047"/>
                      </a:cubicBezTo>
                      <a:cubicBezTo>
                        <a:pt x="2672" y="12047"/>
                        <a:pt x="2603" y="12047"/>
                        <a:pt x="2520" y="12034"/>
                      </a:cubicBezTo>
                      <a:cubicBezTo>
                        <a:pt x="2216" y="12021"/>
                        <a:pt x="1928" y="11991"/>
                        <a:pt x="1637" y="11965"/>
                      </a:cubicBezTo>
                      <a:cubicBezTo>
                        <a:pt x="1571" y="11965"/>
                        <a:pt x="1515" y="11965"/>
                        <a:pt x="1459" y="11951"/>
                      </a:cubicBezTo>
                      <a:cubicBezTo>
                        <a:pt x="1432" y="11951"/>
                        <a:pt x="1406" y="11951"/>
                        <a:pt x="1406" y="11908"/>
                      </a:cubicBezTo>
                      <a:lnTo>
                        <a:pt x="1406" y="11578"/>
                      </a:lnTo>
                      <a:cubicBezTo>
                        <a:pt x="1515" y="11565"/>
                        <a:pt x="1598" y="11551"/>
                        <a:pt x="1694" y="11551"/>
                      </a:cubicBezTo>
                      <a:close/>
                      <a:moveTo>
                        <a:pt x="1675" y="1"/>
                      </a:moveTo>
                      <a:cubicBezTo>
                        <a:pt x="1645" y="1"/>
                        <a:pt x="1622" y="27"/>
                        <a:pt x="1611" y="60"/>
                      </a:cubicBezTo>
                      <a:cubicBezTo>
                        <a:pt x="1611" y="86"/>
                        <a:pt x="1598" y="129"/>
                        <a:pt x="1598" y="156"/>
                      </a:cubicBezTo>
                      <a:cubicBezTo>
                        <a:pt x="1598" y="225"/>
                        <a:pt x="1611" y="295"/>
                        <a:pt x="1611" y="377"/>
                      </a:cubicBezTo>
                      <a:cubicBezTo>
                        <a:pt x="1528" y="351"/>
                        <a:pt x="1459" y="308"/>
                        <a:pt x="1389" y="282"/>
                      </a:cubicBezTo>
                      <a:cubicBezTo>
                        <a:pt x="1336" y="308"/>
                        <a:pt x="1323" y="351"/>
                        <a:pt x="1389" y="404"/>
                      </a:cubicBezTo>
                      <a:cubicBezTo>
                        <a:pt x="1406" y="417"/>
                        <a:pt x="1432" y="434"/>
                        <a:pt x="1459" y="447"/>
                      </a:cubicBezTo>
                      <a:cubicBezTo>
                        <a:pt x="1489" y="460"/>
                        <a:pt x="1528" y="487"/>
                        <a:pt x="1571" y="516"/>
                      </a:cubicBezTo>
                      <a:cubicBezTo>
                        <a:pt x="1555" y="530"/>
                        <a:pt x="1542" y="543"/>
                        <a:pt x="1528" y="543"/>
                      </a:cubicBezTo>
                      <a:cubicBezTo>
                        <a:pt x="1515" y="556"/>
                        <a:pt x="1489" y="569"/>
                        <a:pt x="1472" y="582"/>
                      </a:cubicBezTo>
                      <a:cubicBezTo>
                        <a:pt x="1280" y="721"/>
                        <a:pt x="1141" y="887"/>
                        <a:pt x="1115" y="1135"/>
                      </a:cubicBezTo>
                      <a:cubicBezTo>
                        <a:pt x="1102" y="1260"/>
                        <a:pt x="1115" y="1383"/>
                        <a:pt x="1141" y="1508"/>
                      </a:cubicBezTo>
                      <a:cubicBezTo>
                        <a:pt x="1158" y="1631"/>
                        <a:pt x="1184" y="1740"/>
                        <a:pt x="1211" y="1879"/>
                      </a:cubicBezTo>
                      <a:cubicBezTo>
                        <a:pt x="1102" y="1935"/>
                        <a:pt x="1045" y="2018"/>
                        <a:pt x="1019" y="2140"/>
                      </a:cubicBezTo>
                      <a:cubicBezTo>
                        <a:pt x="976" y="2279"/>
                        <a:pt x="963" y="2418"/>
                        <a:pt x="1006" y="2553"/>
                      </a:cubicBezTo>
                      <a:cubicBezTo>
                        <a:pt x="1045" y="2732"/>
                        <a:pt x="1128" y="2871"/>
                        <a:pt x="1294" y="2953"/>
                      </a:cubicBezTo>
                      <a:cubicBezTo>
                        <a:pt x="1366" y="2986"/>
                        <a:pt x="1447" y="3001"/>
                        <a:pt x="1519" y="3001"/>
                      </a:cubicBezTo>
                      <a:cubicBezTo>
                        <a:pt x="1542" y="3001"/>
                        <a:pt x="1564" y="3000"/>
                        <a:pt x="1585" y="2996"/>
                      </a:cubicBezTo>
                      <a:cubicBezTo>
                        <a:pt x="1750" y="3132"/>
                        <a:pt x="1885" y="3271"/>
                        <a:pt x="2051" y="3410"/>
                      </a:cubicBezTo>
                      <a:cubicBezTo>
                        <a:pt x="2051" y="3463"/>
                        <a:pt x="2038" y="3588"/>
                        <a:pt x="1998" y="3628"/>
                      </a:cubicBezTo>
                      <a:cubicBezTo>
                        <a:pt x="1985" y="3658"/>
                        <a:pt x="1942" y="3671"/>
                        <a:pt x="1902" y="3684"/>
                      </a:cubicBezTo>
                      <a:cubicBezTo>
                        <a:pt x="1859" y="3780"/>
                        <a:pt x="1763" y="3807"/>
                        <a:pt x="1667" y="3836"/>
                      </a:cubicBezTo>
                      <a:cubicBezTo>
                        <a:pt x="1472" y="3889"/>
                        <a:pt x="1280" y="3946"/>
                        <a:pt x="1075" y="3989"/>
                      </a:cubicBezTo>
                      <a:cubicBezTo>
                        <a:pt x="950" y="4028"/>
                        <a:pt x="840" y="4111"/>
                        <a:pt x="771" y="4220"/>
                      </a:cubicBezTo>
                      <a:cubicBezTo>
                        <a:pt x="745" y="4237"/>
                        <a:pt x="745" y="4263"/>
                        <a:pt x="728" y="4289"/>
                      </a:cubicBezTo>
                      <a:cubicBezTo>
                        <a:pt x="715" y="4332"/>
                        <a:pt x="715" y="4372"/>
                        <a:pt x="688" y="4415"/>
                      </a:cubicBezTo>
                      <a:cubicBezTo>
                        <a:pt x="549" y="4620"/>
                        <a:pt x="427" y="4842"/>
                        <a:pt x="331" y="5077"/>
                      </a:cubicBezTo>
                      <a:cubicBezTo>
                        <a:pt x="249" y="5282"/>
                        <a:pt x="149" y="5490"/>
                        <a:pt x="67" y="5695"/>
                      </a:cubicBezTo>
                      <a:cubicBezTo>
                        <a:pt x="1" y="5847"/>
                        <a:pt x="1" y="6012"/>
                        <a:pt x="83" y="6164"/>
                      </a:cubicBezTo>
                      <a:cubicBezTo>
                        <a:pt x="179" y="6369"/>
                        <a:pt x="331" y="6508"/>
                        <a:pt x="510" y="6634"/>
                      </a:cubicBezTo>
                      <a:cubicBezTo>
                        <a:pt x="675" y="6756"/>
                        <a:pt x="840" y="6852"/>
                        <a:pt x="1006" y="6948"/>
                      </a:cubicBezTo>
                      <a:cubicBezTo>
                        <a:pt x="1006" y="6965"/>
                        <a:pt x="1019" y="6965"/>
                        <a:pt x="1006" y="6965"/>
                      </a:cubicBezTo>
                      <a:cubicBezTo>
                        <a:pt x="993" y="7018"/>
                        <a:pt x="963" y="7061"/>
                        <a:pt x="963" y="7100"/>
                      </a:cubicBezTo>
                      <a:cubicBezTo>
                        <a:pt x="936" y="7183"/>
                        <a:pt x="936" y="7266"/>
                        <a:pt x="923" y="7348"/>
                      </a:cubicBezTo>
                      <a:cubicBezTo>
                        <a:pt x="910" y="7444"/>
                        <a:pt x="923" y="7500"/>
                        <a:pt x="1019" y="7543"/>
                      </a:cubicBezTo>
                      <a:cubicBezTo>
                        <a:pt x="1075" y="7570"/>
                        <a:pt x="1128" y="7570"/>
                        <a:pt x="1184" y="7596"/>
                      </a:cubicBezTo>
                      <a:cubicBezTo>
                        <a:pt x="1171" y="7844"/>
                        <a:pt x="1171" y="8092"/>
                        <a:pt x="1158" y="8340"/>
                      </a:cubicBezTo>
                      <a:cubicBezTo>
                        <a:pt x="1158" y="8588"/>
                        <a:pt x="1171" y="8823"/>
                        <a:pt x="1171" y="9071"/>
                      </a:cubicBezTo>
                      <a:cubicBezTo>
                        <a:pt x="1171" y="9445"/>
                        <a:pt x="1198" y="9815"/>
                        <a:pt x="1184" y="10202"/>
                      </a:cubicBezTo>
                      <a:cubicBezTo>
                        <a:pt x="1184" y="10437"/>
                        <a:pt x="1198" y="10668"/>
                        <a:pt x="1211" y="10903"/>
                      </a:cubicBezTo>
                      <a:cubicBezTo>
                        <a:pt x="1224" y="11055"/>
                        <a:pt x="1254" y="11221"/>
                        <a:pt x="1211" y="11386"/>
                      </a:cubicBezTo>
                      <a:cubicBezTo>
                        <a:pt x="1184" y="11482"/>
                        <a:pt x="1211" y="11538"/>
                        <a:pt x="1280" y="11565"/>
                      </a:cubicBezTo>
                      <a:cubicBezTo>
                        <a:pt x="1280" y="11703"/>
                        <a:pt x="1280" y="11813"/>
                        <a:pt x="1294" y="11938"/>
                      </a:cubicBezTo>
                      <a:cubicBezTo>
                        <a:pt x="1294" y="11951"/>
                        <a:pt x="1307" y="11978"/>
                        <a:pt x="1323" y="12008"/>
                      </a:cubicBezTo>
                      <a:cubicBezTo>
                        <a:pt x="1336" y="12061"/>
                        <a:pt x="1389" y="12074"/>
                        <a:pt x="1446" y="12074"/>
                      </a:cubicBezTo>
                      <a:cubicBezTo>
                        <a:pt x="1624" y="12104"/>
                        <a:pt x="1790" y="12130"/>
                        <a:pt x="1968" y="12157"/>
                      </a:cubicBezTo>
                      <a:cubicBezTo>
                        <a:pt x="2163" y="12173"/>
                        <a:pt x="2368" y="12199"/>
                        <a:pt x="2577" y="12213"/>
                      </a:cubicBezTo>
                      <a:cubicBezTo>
                        <a:pt x="2686" y="12213"/>
                        <a:pt x="2782" y="12213"/>
                        <a:pt x="2864" y="12117"/>
                      </a:cubicBezTo>
                      <a:cubicBezTo>
                        <a:pt x="2877" y="12104"/>
                        <a:pt x="2934" y="12090"/>
                        <a:pt x="2960" y="12090"/>
                      </a:cubicBezTo>
                      <a:cubicBezTo>
                        <a:pt x="3073" y="12090"/>
                        <a:pt x="3169" y="12104"/>
                        <a:pt x="3278" y="12104"/>
                      </a:cubicBezTo>
                      <a:cubicBezTo>
                        <a:pt x="3375" y="12110"/>
                        <a:pt x="3472" y="12114"/>
                        <a:pt x="3570" y="12114"/>
                      </a:cubicBezTo>
                      <a:cubicBezTo>
                        <a:pt x="3668" y="12114"/>
                        <a:pt x="3767" y="12110"/>
                        <a:pt x="3870" y="12104"/>
                      </a:cubicBezTo>
                      <a:cubicBezTo>
                        <a:pt x="3939" y="12090"/>
                        <a:pt x="3982" y="12047"/>
                        <a:pt x="4008" y="11978"/>
                      </a:cubicBezTo>
                      <a:cubicBezTo>
                        <a:pt x="4022" y="11938"/>
                        <a:pt x="4035" y="11882"/>
                        <a:pt x="4051" y="11842"/>
                      </a:cubicBezTo>
                      <a:cubicBezTo>
                        <a:pt x="4118" y="11647"/>
                        <a:pt x="4051" y="11578"/>
                        <a:pt x="3886" y="11512"/>
                      </a:cubicBezTo>
                      <a:cubicBezTo>
                        <a:pt x="3870" y="11495"/>
                        <a:pt x="3843" y="11482"/>
                        <a:pt x="3817" y="11482"/>
                      </a:cubicBezTo>
                      <a:cubicBezTo>
                        <a:pt x="3638" y="11442"/>
                        <a:pt x="3456" y="11412"/>
                        <a:pt x="3278" y="11373"/>
                      </a:cubicBezTo>
                      <a:cubicBezTo>
                        <a:pt x="3251" y="11373"/>
                        <a:pt x="3238" y="11360"/>
                        <a:pt x="3238" y="11360"/>
                      </a:cubicBezTo>
                      <a:cubicBezTo>
                        <a:pt x="3238" y="11277"/>
                        <a:pt x="3251" y="11207"/>
                        <a:pt x="3251" y="11138"/>
                      </a:cubicBezTo>
                      <a:cubicBezTo>
                        <a:pt x="3238" y="10973"/>
                        <a:pt x="3225" y="10807"/>
                        <a:pt x="3238" y="10642"/>
                      </a:cubicBezTo>
                      <a:cubicBezTo>
                        <a:pt x="3238" y="10559"/>
                        <a:pt x="3251" y="10463"/>
                        <a:pt x="3251" y="10381"/>
                      </a:cubicBezTo>
                      <a:cubicBezTo>
                        <a:pt x="3251" y="10215"/>
                        <a:pt x="3238" y="10037"/>
                        <a:pt x="3238" y="9871"/>
                      </a:cubicBezTo>
                      <a:cubicBezTo>
                        <a:pt x="3238" y="9776"/>
                        <a:pt x="3251" y="9693"/>
                        <a:pt x="3251" y="9610"/>
                      </a:cubicBezTo>
                      <a:cubicBezTo>
                        <a:pt x="3251" y="9498"/>
                        <a:pt x="3238" y="9375"/>
                        <a:pt x="3238" y="9263"/>
                      </a:cubicBezTo>
                      <a:lnTo>
                        <a:pt x="3238" y="8714"/>
                      </a:lnTo>
                      <a:cubicBezTo>
                        <a:pt x="3238" y="8549"/>
                        <a:pt x="3225" y="8370"/>
                        <a:pt x="3225" y="8205"/>
                      </a:cubicBezTo>
                      <a:cubicBezTo>
                        <a:pt x="3225" y="8039"/>
                        <a:pt x="3208" y="7858"/>
                        <a:pt x="3208" y="7679"/>
                      </a:cubicBezTo>
                      <a:cubicBezTo>
                        <a:pt x="3198" y="7557"/>
                        <a:pt x="3189" y="7427"/>
                        <a:pt x="3184" y="7301"/>
                      </a:cubicBezTo>
                      <a:lnTo>
                        <a:pt x="3184" y="7301"/>
                      </a:lnTo>
                      <a:cubicBezTo>
                        <a:pt x="3188" y="7304"/>
                        <a:pt x="3191" y="7306"/>
                        <a:pt x="3195" y="7309"/>
                      </a:cubicBezTo>
                      <a:cubicBezTo>
                        <a:pt x="3238" y="7266"/>
                        <a:pt x="3417" y="7266"/>
                        <a:pt x="3569" y="7031"/>
                      </a:cubicBezTo>
                      <a:cubicBezTo>
                        <a:pt x="3608" y="6948"/>
                        <a:pt x="3555" y="6882"/>
                        <a:pt x="3526" y="6813"/>
                      </a:cubicBezTo>
                      <a:cubicBezTo>
                        <a:pt x="3665" y="6660"/>
                        <a:pt x="3803" y="6522"/>
                        <a:pt x="3926" y="6386"/>
                      </a:cubicBezTo>
                      <a:cubicBezTo>
                        <a:pt x="4078" y="6234"/>
                        <a:pt x="4118" y="6069"/>
                        <a:pt x="4104" y="5860"/>
                      </a:cubicBezTo>
                      <a:cubicBezTo>
                        <a:pt x="4078" y="5543"/>
                        <a:pt x="4008" y="5229"/>
                        <a:pt x="3913" y="4924"/>
                      </a:cubicBezTo>
                      <a:cubicBezTo>
                        <a:pt x="3830" y="4690"/>
                        <a:pt x="3747" y="4442"/>
                        <a:pt x="3651" y="4207"/>
                      </a:cubicBezTo>
                      <a:cubicBezTo>
                        <a:pt x="3608" y="4111"/>
                        <a:pt x="3569" y="3989"/>
                        <a:pt x="3456" y="3919"/>
                      </a:cubicBezTo>
                      <a:cubicBezTo>
                        <a:pt x="3436" y="3939"/>
                        <a:pt x="3412" y="3949"/>
                        <a:pt x="3388" y="3949"/>
                      </a:cubicBezTo>
                      <a:cubicBezTo>
                        <a:pt x="3364" y="3949"/>
                        <a:pt x="3340" y="3939"/>
                        <a:pt x="3321" y="3919"/>
                      </a:cubicBezTo>
                      <a:cubicBezTo>
                        <a:pt x="3307" y="3919"/>
                        <a:pt x="3278" y="3906"/>
                        <a:pt x="3264" y="3906"/>
                      </a:cubicBezTo>
                      <a:cubicBezTo>
                        <a:pt x="3155" y="3889"/>
                        <a:pt x="3059" y="3876"/>
                        <a:pt x="2934" y="3850"/>
                      </a:cubicBezTo>
                      <a:cubicBezTo>
                        <a:pt x="2907" y="3754"/>
                        <a:pt x="3003" y="3671"/>
                        <a:pt x="3003" y="3575"/>
                      </a:cubicBezTo>
                      <a:cubicBezTo>
                        <a:pt x="3142" y="3545"/>
                        <a:pt x="3264" y="3493"/>
                        <a:pt x="3403" y="3463"/>
                      </a:cubicBezTo>
                      <a:cubicBezTo>
                        <a:pt x="3651" y="3410"/>
                        <a:pt x="3803" y="3244"/>
                        <a:pt x="3939" y="3036"/>
                      </a:cubicBezTo>
                      <a:cubicBezTo>
                        <a:pt x="4035" y="2884"/>
                        <a:pt x="4091" y="2705"/>
                        <a:pt x="4118" y="2527"/>
                      </a:cubicBezTo>
                      <a:cubicBezTo>
                        <a:pt x="4161" y="2252"/>
                        <a:pt x="4200" y="1961"/>
                        <a:pt x="4200" y="1674"/>
                      </a:cubicBezTo>
                      <a:cubicBezTo>
                        <a:pt x="4200" y="1439"/>
                        <a:pt x="4200" y="1191"/>
                        <a:pt x="4134" y="956"/>
                      </a:cubicBezTo>
                      <a:cubicBezTo>
                        <a:pt x="4118" y="873"/>
                        <a:pt x="4104" y="817"/>
                        <a:pt x="4051" y="748"/>
                      </a:cubicBezTo>
                      <a:cubicBezTo>
                        <a:pt x="4022" y="721"/>
                        <a:pt x="3995" y="695"/>
                        <a:pt x="3995" y="665"/>
                      </a:cubicBezTo>
                      <a:cubicBezTo>
                        <a:pt x="3995" y="530"/>
                        <a:pt x="3886" y="487"/>
                        <a:pt x="3803" y="404"/>
                      </a:cubicBezTo>
                      <a:cubicBezTo>
                        <a:pt x="3774" y="364"/>
                        <a:pt x="3704" y="334"/>
                        <a:pt x="3651" y="308"/>
                      </a:cubicBezTo>
                      <a:cubicBezTo>
                        <a:pt x="3473" y="252"/>
                        <a:pt x="3278" y="225"/>
                        <a:pt x="3086" y="225"/>
                      </a:cubicBezTo>
                      <a:lnTo>
                        <a:pt x="2811" y="225"/>
                      </a:lnTo>
                      <a:cubicBezTo>
                        <a:pt x="2659" y="212"/>
                        <a:pt x="2520" y="199"/>
                        <a:pt x="2368" y="199"/>
                      </a:cubicBezTo>
                      <a:cubicBezTo>
                        <a:pt x="2259" y="199"/>
                        <a:pt x="2133" y="225"/>
                        <a:pt x="2038" y="282"/>
                      </a:cubicBezTo>
                      <a:cubicBezTo>
                        <a:pt x="1955" y="321"/>
                        <a:pt x="1872" y="364"/>
                        <a:pt x="1803" y="417"/>
                      </a:cubicBezTo>
                      <a:cubicBezTo>
                        <a:pt x="1720" y="295"/>
                        <a:pt x="1707" y="239"/>
                        <a:pt x="1720" y="86"/>
                      </a:cubicBezTo>
                      <a:cubicBezTo>
                        <a:pt x="1720" y="47"/>
                        <a:pt x="1737" y="20"/>
                        <a:pt x="1694" y="4"/>
                      </a:cubicBezTo>
                      <a:cubicBezTo>
                        <a:pt x="1687" y="2"/>
                        <a:pt x="1681" y="1"/>
                        <a:pt x="16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142;p47">
                  <a:extLst>
                    <a:ext uri="{FF2B5EF4-FFF2-40B4-BE49-F238E27FC236}">
                      <a16:creationId xmlns:a16="http://schemas.microsoft.com/office/drawing/2014/main" id="{F34133D1-4F0B-3292-2C99-57F247F0AD9E}"/>
                    </a:ext>
                  </a:extLst>
                </p:cNvPr>
                <p:cNvSpPr/>
                <p:nvPr/>
              </p:nvSpPr>
              <p:spPr>
                <a:xfrm>
                  <a:off x="708752" y="2901721"/>
                  <a:ext cx="183966" cy="598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13954" extrusionOk="0">
                      <a:moveTo>
                        <a:pt x="2176" y="555"/>
                      </a:moveTo>
                      <a:lnTo>
                        <a:pt x="2176" y="571"/>
                      </a:lnTo>
                      <a:cubicBezTo>
                        <a:pt x="2163" y="571"/>
                        <a:pt x="2163" y="555"/>
                        <a:pt x="2163" y="555"/>
                      </a:cubicBezTo>
                      <a:close/>
                      <a:moveTo>
                        <a:pt x="3029" y="571"/>
                      </a:moveTo>
                      <a:cubicBezTo>
                        <a:pt x="3029" y="611"/>
                        <a:pt x="3046" y="637"/>
                        <a:pt x="3059" y="680"/>
                      </a:cubicBezTo>
                      <a:lnTo>
                        <a:pt x="3096" y="809"/>
                      </a:lnTo>
                      <a:lnTo>
                        <a:pt x="3096" y="809"/>
                      </a:lnTo>
                      <a:cubicBezTo>
                        <a:pt x="3053" y="781"/>
                        <a:pt x="3031" y="742"/>
                        <a:pt x="3046" y="680"/>
                      </a:cubicBezTo>
                      <a:cubicBezTo>
                        <a:pt x="3016" y="654"/>
                        <a:pt x="3003" y="624"/>
                        <a:pt x="3029" y="571"/>
                      </a:cubicBezTo>
                      <a:close/>
                      <a:moveTo>
                        <a:pt x="3112" y="837"/>
                      </a:moveTo>
                      <a:cubicBezTo>
                        <a:pt x="3116" y="842"/>
                        <a:pt x="3120" y="846"/>
                        <a:pt x="3129" y="846"/>
                      </a:cubicBezTo>
                      <a:lnTo>
                        <a:pt x="3112" y="846"/>
                      </a:lnTo>
                      <a:lnTo>
                        <a:pt x="3112" y="837"/>
                      </a:lnTo>
                      <a:close/>
                      <a:moveTo>
                        <a:pt x="1872" y="571"/>
                      </a:moveTo>
                      <a:cubicBezTo>
                        <a:pt x="1915" y="654"/>
                        <a:pt x="1955" y="737"/>
                        <a:pt x="1984" y="803"/>
                      </a:cubicBezTo>
                      <a:cubicBezTo>
                        <a:pt x="1889" y="832"/>
                        <a:pt x="1789" y="846"/>
                        <a:pt x="1707" y="859"/>
                      </a:cubicBezTo>
                      <a:cubicBezTo>
                        <a:pt x="1763" y="763"/>
                        <a:pt x="1819" y="667"/>
                        <a:pt x="1872" y="571"/>
                      </a:cubicBezTo>
                      <a:close/>
                      <a:moveTo>
                        <a:pt x="3142" y="872"/>
                      </a:moveTo>
                      <a:cubicBezTo>
                        <a:pt x="3142" y="915"/>
                        <a:pt x="3155" y="942"/>
                        <a:pt x="3155" y="968"/>
                      </a:cubicBezTo>
                      <a:cubicBezTo>
                        <a:pt x="3142" y="955"/>
                        <a:pt x="3129" y="955"/>
                        <a:pt x="3112" y="942"/>
                      </a:cubicBezTo>
                      <a:cubicBezTo>
                        <a:pt x="3086" y="915"/>
                        <a:pt x="3099" y="902"/>
                        <a:pt x="3142" y="872"/>
                      </a:cubicBezTo>
                      <a:close/>
                      <a:moveTo>
                        <a:pt x="2608" y="143"/>
                      </a:moveTo>
                      <a:cubicBezTo>
                        <a:pt x="2742" y="143"/>
                        <a:pt x="2874" y="163"/>
                        <a:pt x="3003" y="211"/>
                      </a:cubicBezTo>
                      <a:cubicBezTo>
                        <a:pt x="3072" y="224"/>
                        <a:pt x="3142" y="267"/>
                        <a:pt x="3195" y="323"/>
                      </a:cubicBezTo>
                      <a:cubicBezTo>
                        <a:pt x="3264" y="363"/>
                        <a:pt x="3320" y="419"/>
                        <a:pt x="3377" y="472"/>
                      </a:cubicBezTo>
                      <a:cubicBezTo>
                        <a:pt x="3625" y="694"/>
                        <a:pt x="3760" y="968"/>
                        <a:pt x="3790" y="1285"/>
                      </a:cubicBezTo>
                      <a:cubicBezTo>
                        <a:pt x="3790" y="1355"/>
                        <a:pt x="3803" y="1411"/>
                        <a:pt x="3803" y="1481"/>
                      </a:cubicBezTo>
                      <a:cubicBezTo>
                        <a:pt x="3734" y="1563"/>
                        <a:pt x="3651" y="1646"/>
                        <a:pt x="3568" y="1742"/>
                      </a:cubicBezTo>
                      <a:cubicBezTo>
                        <a:pt x="3555" y="1742"/>
                        <a:pt x="3555" y="1742"/>
                        <a:pt x="3555" y="1755"/>
                      </a:cubicBezTo>
                      <a:cubicBezTo>
                        <a:pt x="3555" y="1742"/>
                        <a:pt x="3555" y="1742"/>
                        <a:pt x="3542" y="1742"/>
                      </a:cubicBezTo>
                      <a:lnTo>
                        <a:pt x="3555" y="1742"/>
                      </a:lnTo>
                      <a:cubicBezTo>
                        <a:pt x="3555" y="1646"/>
                        <a:pt x="3568" y="1563"/>
                        <a:pt x="3638" y="1481"/>
                      </a:cubicBezTo>
                      <a:cubicBezTo>
                        <a:pt x="3582" y="1398"/>
                        <a:pt x="3525" y="1315"/>
                        <a:pt x="3486" y="1233"/>
                      </a:cubicBezTo>
                      <a:cubicBezTo>
                        <a:pt x="3403" y="1094"/>
                        <a:pt x="3334" y="942"/>
                        <a:pt x="3264" y="803"/>
                      </a:cubicBezTo>
                      <a:cubicBezTo>
                        <a:pt x="3211" y="694"/>
                        <a:pt x="3168" y="598"/>
                        <a:pt x="3112" y="489"/>
                      </a:cubicBezTo>
                      <a:cubicBezTo>
                        <a:pt x="3084" y="445"/>
                        <a:pt x="3071" y="424"/>
                        <a:pt x="3055" y="424"/>
                      </a:cubicBezTo>
                      <a:cubicBezTo>
                        <a:pt x="3040" y="424"/>
                        <a:pt x="3023" y="441"/>
                        <a:pt x="2990" y="472"/>
                      </a:cubicBezTo>
                      <a:cubicBezTo>
                        <a:pt x="2977" y="472"/>
                        <a:pt x="2977" y="459"/>
                        <a:pt x="2963" y="459"/>
                      </a:cubicBezTo>
                      <a:cubicBezTo>
                        <a:pt x="2947" y="446"/>
                        <a:pt x="2920" y="419"/>
                        <a:pt x="2907" y="419"/>
                      </a:cubicBezTo>
                      <a:cubicBezTo>
                        <a:pt x="2864" y="432"/>
                        <a:pt x="2851" y="459"/>
                        <a:pt x="2851" y="502"/>
                      </a:cubicBezTo>
                      <a:cubicBezTo>
                        <a:pt x="2864" y="541"/>
                        <a:pt x="2864" y="598"/>
                        <a:pt x="2881" y="654"/>
                      </a:cubicBezTo>
                      <a:lnTo>
                        <a:pt x="2881" y="694"/>
                      </a:lnTo>
                      <a:lnTo>
                        <a:pt x="2881" y="707"/>
                      </a:lnTo>
                      <a:cubicBezTo>
                        <a:pt x="2798" y="584"/>
                        <a:pt x="2729" y="446"/>
                        <a:pt x="2672" y="307"/>
                      </a:cubicBezTo>
                      <a:cubicBezTo>
                        <a:pt x="2649" y="304"/>
                        <a:pt x="2629" y="302"/>
                        <a:pt x="2613" y="302"/>
                      </a:cubicBezTo>
                      <a:cubicBezTo>
                        <a:pt x="2551" y="302"/>
                        <a:pt x="2528" y="324"/>
                        <a:pt x="2507" y="389"/>
                      </a:cubicBezTo>
                      <a:cubicBezTo>
                        <a:pt x="2467" y="515"/>
                        <a:pt x="2438" y="624"/>
                        <a:pt x="2398" y="750"/>
                      </a:cubicBezTo>
                      <a:cubicBezTo>
                        <a:pt x="2385" y="720"/>
                        <a:pt x="2355" y="694"/>
                        <a:pt x="2355" y="667"/>
                      </a:cubicBezTo>
                      <a:cubicBezTo>
                        <a:pt x="2342" y="571"/>
                        <a:pt x="2328" y="459"/>
                        <a:pt x="2328" y="363"/>
                      </a:cubicBezTo>
                      <a:cubicBezTo>
                        <a:pt x="2315" y="280"/>
                        <a:pt x="2315" y="280"/>
                        <a:pt x="2232" y="280"/>
                      </a:cubicBezTo>
                      <a:cubicBezTo>
                        <a:pt x="2213" y="280"/>
                        <a:pt x="2188" y="263"/>
                        <a:pt x="2167" y="263"/>
                      </a:cubicBezTo>
                      <a:cubicBezTo>
                        <a:pt x="2156" y="263"/>
                        <a:pt x="2145" y="267"/>
                        <a:pt x="2137" y="280"/>
                      </a:cubicBezTo>
                      <a:cubicBezTo>
                        <a:pt x="2107" y="323"/>
                        <a:pt x="2080" y="363"/>
                        <a:pt x="2067" y="406"/>
                      </a:cubicBezTo>
                      <a:cubicBezTo>
                        <a:pt x="2054" y="459"/>
                        <a:pt x="2054" y="528"/>
                        <a:pt x="2024" y="611"/>
                      </a:cubicBezTo>
                      <a:cubicBezTo>
                        <a:pt x="2011" y="571"/>
                        <a:pt x="1998" y="541"/>
                        <a:pt x="1998" y="502"/>
                      </a:cubicBezTo>
                      <a:cubicBezTo>
                        <a:pt x="1979" y="451"/>
                        <a:pt x="1973" y="445"/>
                        <a:pt x="1945" y="445"/>
                      </a:cubicBezTo>
                      <a:cubicBezTo>
                        <a:pt x="1935" y="445"/>
                        <a:pt x="1921" y="446"/>
                        <a:pt x="1902" y="446"/>
                      </a:cubicBezTo>
                      <a:cubicBezTo>
                        <a:pt x="1819" y="446"/>
                        <a:pt x="1789" y="489"/>
                        <a:pt x="1750" y="541"/>
                      </a:cubicBezTo>
                      <a:cubicBezTo>
                        <a:pt x="1723" y="611"/>
                        <a:pt x="1680" y="654"/>
                        <a:pt x="1641" y="720"/>
                      </a:cubicBezTo>
                      <a:cubicBezTo>
                        <a:pt x="1631" y="719"/>
                        <a:pt x="1622" y="718"/>
                        <a:pt x="1614" y="718"/>
                      </a:cubicBezTo>
                      <a:cubicBezTo>
                        <a:pt x="1519" y="718"/>
                        <a:pt x="1471" y="783"/>
                        <a:pt x="1419" y="859"/>
                      </a:cubicBezTo>
                      <a:cubicBezTo>
                        <a:pt x="1293" y="1051"/>
                        <a:pt x="1240" y="1272"/>
                        <a:pt x="1184" y="1507"/>
                      </a:cubicBezTo>
                      <a:cubicBezTo>
                        <a:pt x="1184" y="1520"/>
                        <a:pt x="1184" y="1533"/>
                        <a:pt x="1171" y="1547"/>
                      </a:cubicBezTo>
                      <a:cubicBezTo>
                        <a:pt x="1088" y="1533"/>
                        <a:pt x="1088" y="1533"/>
                        <a:pt x="1102" y="1451"/>
                      </a:cubicBezTo>
                      <a:cubicBezTo>
                        <a:pt x="1158" y="1107"/>
                        <a:pt x="1280" y="789"/>
                        <a:pt x="1528" y="528"/>
                      </a:cubicBezTo>
                      <a:cubicBezTo>
                        <a:pt x="1611" y="432"/>
                        <a:pt x="1707" y="336"/>
                        <a:pt x="1832" y="307"/>
                      </a:cubicBezTo>
                      <a:cubicBezTo>
                        <a:pt x="1998" y="267"/>
                        <a:pt x="2150" y="211"/>
                        <a:pt x="2315" y="171"/>
                      </a:cubicBezTo>
                      <a:cubicBezTo>
                        <a:pt x="2414" y="153"/>
                        <a:pt x="2511" y="143"/>
                        <a:pt x="2608" y="143"/>
                      </a:cubicBezTo>
                      <a:close/>
                      <a:moveTo>
                        <a:pt x="1061" y="1659"/>
                      </a:moveTo>
                      <a:cubicBezTo>
                        <a:pt x="1081" y="1659"/>
                        <a:pt x="1101" y="1663"/>
                        <a:pt x="1115" y="1672"/>
                      </a:cubicBezTo>
                      <a:cubicBezTo>
                        <a:pt x="1128" y="1686"/>
                        <a:pt x="1145" y="1712"/>
                        <a:pt x="1145" y="1742"/>
                      </a:cubicBezTo>
                      <a:cubicBezTo>
                        <a:pt x="1145" y="1768"/>
                        <a:pt x="1145" y="1811"/>
                        <a:pt x="1128" y="1851"/>
                      </a:cubicBezTo>
                      <a:cubicBezTo>
                        <a:pt x="1115" y="1824"/>
                        <a:pt x="1102" y="1811"/>
                        <a:pt x="1075" y="1795"/>
                      </a:cubicBezTo>
                      <a:cubicBezTo>
                        <a:pt x="1063" y="1789"/>
                        <a:pt x="1050" y="1786"/>
                        <a:pt x="1037" y="1786"/>
                      </a:cubicBezTo>
                      <a:cubicBezTo>
                        <a:pt x="1018" y="1786"/>
                        <a:pt x="1000" y="1793"/>
                        <a:pt x="992" y="1811"/>
                      </a:cubicBezTo>
                      <a:cubicBezTo>
                        <a:pt x="979" y="1838"/>
                        <a:pt x="992" y="1864"/>
                        <a:pt x="1006" y="1894"/>
                      </a:cubicBezTo>
                      <a:cubicBezTo>
                        <a:pt x="1019" y="1934"/>
                        <a:pt x="1045" y="1960"/>
                        <a:pt x="1075" y="1990"/>
                      </a:cubicBezTo>
                      <a:cubicBezTo>
                        <a:pt x="1115" y="2059"/>
                        <a:pt x="1115" y="2112"/>
                        <a:pt x="1062" y="2168"/>
                      </a:cubicBezTo>
                      <a:cubicBezTo>
                        <a:pt x="1019" y="2195"/>
                        <a:pt x="992" y="2225"/>
                        <a:pt x="949" y="2251"/>
                      </a:cubicBezTo>
                      <a:cubicBezTo>
                        <a:pt x="758" y="2099"/>
                        <a:pt x="797" y="1838"/>
                        <a:pt x="963" y="1699"/>
                      </a:cubicBezTo>
                      <a:cubicBezTo>
                        <a:pt x="982" y="1673"/>
                        <a:pt x="1023" y="1659"/>
                        <a:pt x="1061" y="1659"/>
                      </a:cubicBezTo>
                      <a:close/>
                      <a:moveTo>
                        <a:pt x="3943" y="1603"/>
                      </a:moveTo>
                      <a:cubicBezTo>
                        <a:pt x="3996" y="1603"/>
                        <a:pt x="4057" y="1649"/>
                        <a:pt x="4078" y="1712"/>
                      </a:cubicBezTo>
                      <a:cubicBezTo>
                        <a:pt x="4134" y="1811"/>
                        <a:pt x="4147" y="1920"/>
                        <a:pt x="4104" y="2030"/>
                      </a:cubicBezTo>
                      <a:cubicBezTo>
                        <a:pt x="4064" y="2182"/>
                        <a:pt x="3995" y="2321"/>
                        <a:pt x="3856" y="2416"/>
                      </a:cubicBezTo>
                      <a:cubicBezTo>
                        <a:pt x="3830" y="2321"/>
                        <a:pt x="3773" y="2251"/>
                        <a:pt x="3664" y="2251"/>
                      </a:cubicBezTo>
                      <a:cubicBezTo>
                        <a:pt x="3568" y="2334"/>
                        <a:pt x="3568" y="2360"/>
                        <a:pt x="3595" y="2486"/>
                      </a:cubicBezTo>
                      <a:cubicBezTo>
                        <a:pt x="3568" y="2473"/>
                        <a:pt x="3542" y="2473"/>
                        <a:pt x="3525" y="2456"/>
                      </a:cubicBezTo>
                      <a:cubicBezTo>
                        <a:pt x="3555" y="2360"/>
                        <a:pt x="3568" y="2264"/>
                        <a:pt x="3608" y="2168"/>
                      </a:cubicBezTo>
                      <a:cubicBezTo>
                        <a:pt x="3608" y="2155"/>
                        <a:pt x="3638" y="2125"/>
                        <a:pt x="3664" y="2099"/>
                      </a:cubicBezTo>
                      <a:cubicBezTo>
                        <a:pt x="3707" y="2155"/>
                        <a:pt x="3721" y="2182"/>
                        <a:pt x="3760" y="2225"/>
                      </a:cubicBezTo>
                      <a:cubicBezTo>
                        <a:pt x="3770" y="2234"/>
                        <a:pt x="3787" y="2243"/>
                        <a:pt x="3801" y="2243"/>
                      </a:cubicBezTo>
                      <a:cubicBezTo>
                        <a:pt x="3807" y="2243"/>
                        <a:pt x="3813" y="2242"/>
                        <a:pt x="3816" y="2238"/>
                      </a:cubicBezTo>
                      <a:cubicBezTo>
                        <a:pt x="3843" y="2238"/>
                        <a:pt x="3856" y="2195"/>
                        <a:pt x="3843" y="2168"/>
                      </a:cubicBezTo>
                      <a:cubicBezTo>
                        <a:pt x="3830" y="2112"/>
                        <a:pt x="3803" y="2059"/>
                        <a:pt x="3760" y="1990"/>
                      </a:cubicBezTo>
                      <a:cubicBezTo>
                        <a:pt x="3803" y="1960"/>
                        <a:pt x="3856" y="1920"/>
                        <a:pt x="3926" y="1877"/>
                      </a:cubicBezTo>
                      <a:cubicBezTo>
                        <a:pt x="3926" y="1877"/>
                        <a:pt x="3955" y="1877"/>
                        <a:pt x="3955" y="1864"/>
                      </a:cubicBezTo>
                      <a:cubicBezTo>
                        <a:pt x="3969" y="1851"/>
                        <a:pt x="3982" y="1824"/>
                        <a:pt x="3982" y="1811"/>
                      </a:cubicBezTo>
                      <a:cubicBezTo>
                        <a:pt x="3982" y="1795"/>
                        <a:pt x="3955" y="1781"/>
                        <a:pt x="3926" y="1768"/>
                      </a:cubicBezTo>
                      <a:cubicBezTo>
                        <a:pt x="3912" y="1768"/>
                        <a:pt x="3873" y="1781"/>
                        <a:pt x="3856" y="1795"/>
                      </a:cubicBezTo>
                      <a:cubicBezTo>
                        <a:pt x="3803" y="1824"/>
                        <a:pt x="3760" y="1851"/>
                        <a:pt x="3707" y="1877"/>
                      </a:cubicBezTo>
                      <a:cubicBezTo>
                        <a:pt x="3691" y="1894"/>
                        <a:pt x="3664" y="1894"/>
                        <a:pt x="3651" y="1894"/>
                      </a:cubicBezTo>
                      <a:cubicBezTo>
                        <a:pt x="3707" y="1781"/>
                        <a:pt x="3803" y="1699"/>
                        <a:pt x="3899" y="1616"/>
                      </a:cubicBezTo>
                      <a:cubicBezTo>
                        <a:pt x="3912" y="1607"/>
                        <a:pt x="3927" y="1603"/>
                        <a:pt x="3943" y="1603"/>
                      </a:cubicBezTo>
                      <a:close/>
                      <a:moveTo>
                        <a:pt x="2603" y="515"/>
                      </a:moveTo>
                      <a:cubicBezTo>
                        <a:pt x="2633" y="624"/>
                        <a:pt x="2715" y="707"/>
                        <a:pt x="2781" y="789"/>
                      </a:cubicBezTo>
                      <a:cubicBezTo>
                        <a:pt x="2798" y="803"/>
                        <a:pt x="2798" y="819"/>
                        <a:pt x="2824" y="832"/>
                      </a:cubicBezTo>
                      <a:cubicBezTo>
                        <a:pt x="2781" y="846"/>
                        <a:pt x="2755" y="846"/>
                        <a:pt x="2715" y="846"/>
                      </a:cubicBezTo>
                      <a:cubicBezTo>
                        <a:pt x="2672" y="859"/>
                        <a:pt x="2646" y="872"/>
                        <a:pt x="2633" y="928"/>
                      </a:cubicBezTo>
                      <a:cubicBezTo>
                        <a:pt x="2633" y="968"/>
                        <a:pt x="2672" y="985"/>
                        <a:pt x="2729" y="985"/>
                      </a:cubicBezTo>
                      <a:cubicBezTo>
                        <a:pt x="2824" y="998"/>
                        <a:pt x="2907" y="998"/>
                        <a:pt x="2990" y="1011"/>
                      </a:cubicBezTo>
                      <a:cubicBezTo>
                        <a:pt x="3029" y="1024"/>
                        <a:pt x="3059" y="1051"/>
                        <a:pt x="3099" y="1080"/>
                      </a:cubicBezTo>
                      <a:cubicBezTo>
                        <a:pt x="3116" y="1091"/>
                        <a:pt x="3131" y="1098"/>
                        <a:pt x="3145" y="1098"/>
                      </a:cubicBezTo>
                      <a:cubicBezTo>
                        <a:pt x="3166" y="1098"/>
                        <a:pt x="3186" y="1084"/>
                        <a:pt x="3211" y="1051"/>
                      </a:cubicBezTo>
                      <a:cubicBezTo>
                        <a:pt x="3264" y="1190"/>
                        <a:pt x="3334" y="1315"/>
                        <a:pt x="3430" y="1424"/>
                      </a:cubicBezTo>
                      <a:cubicBezTo>
                        <a:pt x="3473" y="1451"/>
                        <a:pt x="3473" y="1494"/>
                        <a:pt x="3459" y="1533"/>
                      </a:cubicBezTo>
                      <a:cubicBezTo>
                        <a:pt x="3430" y="1590"/>
                        <a:pt x="3430" y="1659"/>
                        <a:pt x="3416" y="1729"/>
                      </a:cubicBezTo>
                      <a:cubicBezTo>
                        <a:pt x="3403" y="1851"/>
                        <a:pt x="3430" y="1907"/>
                        <a:pt x="3568" y="1934"/>
                      </a:cubicBezTo>
                      <a:cubicBezTo>
                        <a:pt x="3542" y="2016"/>
                        <a:pt x="3499" y="2099"/>
                        <a:pt x="3473" y="2182"/>
                      </a:cubicBezTo>
                      <a:cubicBezTo>
                        <a:pt x="3443" y="2264"/>
                        <a:pt x="3403" y="2360"/>
                        <a:pt x="3360" y="2443"/>
                      </a:cubicBezTo>
                      <a:cubicBezTo>
                        <a:pt x="3294" y="2621"/>
                        <a:pt x="3182" y="2760"/>
                        <a:pt x="3046" y="2886"/>
                      </a:cubicBezTo>
                      <a:cubicBezTo>
                        <a:pt x="2881" y="3051"/>
                        <a:pt x="2672" y="3174"/>
                        <a:pt x="2411" y="3174"/>
                      </a:cubicBezTo>
                      <a:cubicBezTo>
                        <a:pt x="2385" y="3174"/>
                        <a:pt x="2342" y="3174"/>
                        <a:pt x="2302" y="3187"/>
                      </a:cubicBezTo>
                      <a:cubicBezTo>
                        <a:pt x="2258" y="3194"/>
                        <a:pt x="2216" y="3197"/>
                        <a:pt x="2175" y="3197"/>
                      </a:cubicBezTo>
                      <a:cubicBezTo>
                        <a:pt x="1959" y="3197"/>
                        <a:pt x="1788" y="3103"/>
                        <a:pt x="1624" y="2939"/>
                      </a:cubicBezTo>
                      <a:cubicBezTo>
                        <a:pt x="1528" y="2843"/>
                        <a:pt x="1475" y="2734"/>
                        <a:pt x="1419" y="2595"/>
                      </a:cubicBezTo>
                      <a:cubicBezTo>
                        <a:pt x="1323" y="2347"/>
                        <a:pt x="1267" y="2086"/>
                        <a:pt x="1280" y="1811"/>
                      </a:cubicBezTo>
                      <a:cubicBezTo>
                        <a:pt x="1293" y="1646"/>
                        <a:pt x="1336" y="1494"/>
                        <a:pt x="1363" y="1342"/>
                      </a:cubicBezTo>
                      <a:cubicBezTo>
                        <a:pt x="1363" y="1285"/>
                        <a:pt x="1393" y="1246"/>
                        <a:pt x="1393" y="1190"/>
                      </a:cubicBezTo>
                      <a:cubicBezTo>
                        <a:pt x="1406" y="1107"/>
                        <a:pt x="1459" y="1067"/>
                        <a:pt x="1528" y="1037"/>
                      </a:cubicBezTo>
                      <a:cubicBezTo>
                        <a:pt x="1547" y="1056"/>
                        <a:pt x="1564" y="1073"/>
                        <a:pt x="1584" y="1073"/>
                      </a:cubicBezTo>
                      <a:cubicBezTo>
                        <a:pt x="1596" y="1073"/>
                        <a:pt x="1609" y="1067"/>
                        <a:pt x="1624" y="1051"/>
                      </a:cubicBezTo>
                      <a:cubicBezTo>
                        <a:pt x="1722" y="983"/>
                        <a:pt x="1819" y="950"/>
                        <a:pt x="1921" y="950"/>
                      </a:cubicBezTo>
                      <a:cubicBezTo>
                        <a:pt x="1964" y="950"/>
                        <a:pt x="2009" y="956"/>
                        <a:pt x="2054" y="968"/>
                      </a:cubicBezTo>
                      <a:cubicBezTo>
                        <a:pt x="2067" y="968"/>
                        <a:pt x="2080" y="968"/>
                        <a:pt x="2094" y="985"/>
                      </a:cubicBezTo>
                      <a:cubicBezTo>
                        <a:pt x="2107" y="942"/>
                        <a:pt x="2137" y="915"/>
                        <a:pt x="2176" y="915"/>
                      </a:cubicBezTo>
                      <a:cubicBezTo>
                        <a:pt x="2232" y="902"/>
                        <a:pt x="2246" y="859"/>
                        <a:pt x="2219" y="832"/>
                      </a:cubicBezTo>
                      <a:cubicBezTo>
                        <a:pt x="2150" y="763"/>
                        <a:pt x="2163" y="694"/>
                        <a:pt x="2176" y="611"/>
                      </a:cubicBezTo>
                      <a:lnTo>
                        <a:pt x="2176" y="611"/>
                      </a:lnTo>
                      <a:cubicBezTo>
                        <a:pt x="2176" y="624"/>
                        <a:pt x="2189" y="637"/>
                        <a:pt x="2189" y="654"/>
                      </a:cubicBezTo>
                      <a:cubicBezTo>
                        <a:pt x="2219" y="737"/>
                        <a:pt x="2259" y="832"/>
                        <a:pt x="2328" y="902"/>
                      </a:cubicBezTo>
                      <a:cubicBezTo>
                        <a:pt x="2355" y="928"/>
                        <a:pt x="2385" y="955"/>
                        <a:pt x="2424" y="955"/>
                      </a:cubicBezTo>
                      <a:cubicBezTo>
                        <a:pt x="2467" y="942"/>
                        <a:pt x="2481" y="902"/>
                        <a:pt x="2481" y="872"/>
                      </a:cubicBezTo>
                      <a:cubicBezTo>
                        <a:pt x="2507" y="763"/>
                        <a:pt x="2550" y="667"/>
                        <a:pt x="2576" y="555"/>
                      </a:cubicBezTo>
                      <a:cubicBezTo>
                        <a:pt x="2576" y="541"/>
                        <a:pt x="2590" y="528"/>
                        <a:pt x="2603" y="515"/>
                      </a:cubicBezTo>
                      <a:close/>
                      <a:moveTo>
                        <a:pt x="2781" y="3243"/>
                      </a:moveTo>
                      <a:lnTo>
                        <a:pt x="2781" y="3478"/>
                      </a:lnTo>
                      <a:cubicBezTo>
                        <a:pt x="2781" y="3491"/>
                        <a:pt x="2768" y="3504"/>
                        <a:pt x="2781" y="3504"/>
                      </a:cubicBezTo>
                      <a:cubicBezTo>
                        <a:pt x="2824" y="3600"/>
                        <a:pt x="2768" y="3656"/>
                        <a:pt x="2699" y="3696"/>
                      </a:cubicBezTo>
                      <a:cubicBezTo>
                        <a:pt x="2623" y="3765"/>
                        <a:pt x="2541" y="3799"/>
                        <a:pt x="2452" y="3799"/>
                      </a:cubicBezTo>
                      <a:cubicBezTo>
                        <a:pt x="2412" y="3799"/>
                        <a:pt x="2371" y="3792"/>
                        <a:pt x="2328" y="3779"/>
                      </a:cubicBezTo>
                      <a:cubicBezTo>
                        <a:pt x="2189" y="3739"/>
                        <a:pt x="2067" y="3683"/>
                        <a:pt x="1941" y="3613"/>
                      </a:cubicBezTo>
                      <a:cubicBezTo>
                        <a:pt x="1971" y="3518"/>
                        <a:pt x="1984" y="3435"/>
                        <a:pt x="2011" y="3339"/>
                      </a:cubicBezTo>
                      <a:cubicBezTo>
                        <a:pt x="2086" y="3339"/>
                        <a:pt x="2162" y="3341"/>
                        <a:pt x="2239" y="3341"/>
                      </a:cubicBezTo>
                      <a:cubicBezTo>
                        <a:pt x="2417" y="3341"/>
                        <a:pt x="2599" y="3329"/>
                        <a:pt x="2781" y="3243"/>
                      </a:cubicBezTo>
                      <a:close/>
                      <a:moveTo>
                        <a:pt x="1240" y="2499"/>
                      </a:moveTo>
                      <a:cubicBezTo>
                        <a:pt x="1350" y="2899"/>
                        <a:pt x="1571" y="3200"/>
                        <a:pt x="1984" y="3326"/>
                      </a:cubicBezTo>
                      <a:cubicBezTo>
                        <a:pt x="1955" y="3339"/>
                        <a:pt x="1928" y="3339"/>
                        <a:pt x="1915" y="3352"/>
                      </a:cubicBezTo>
                      <a:lnTo>
                        <a:pt x="1889" y="3352"/>
                      </a:lnTo>
                      <a:cubicBezTo>
                        <a:pt x="1872" y="3435"/>
                        <a:pt x="1859" y="3531"/>
                        <a:pt x="1763" y="3587"/>
                      </a:cubicBezTo>
                      <a:cubicBezTo>
                        <a:pt x="1723" y="3600"/>
                        <a:pt x="1723" y="3656"/>
                        <a:pt x="1723" y="3696"/>
                      </a:cubicBezTo>
                      <a:cubicBezTo>
                        <a:pt x="1736" y="3779"/>
                        <a:pt x="1736" y="3795"/>
                        <a:pt x="1654" y="3822"/>
                      </a:cubicBezTo>
                      <a:cubicBezTo>
                        <a:pt x="1641" y="3822"/>
                        <a:pt x="1624" y="3835"/>
                        <a:pt x="1611" y="3835"/>
                      </a:cubicBezTo>
                      <a:cubicBezTo>
                        <a:pt x="1598" y="3835"/>
                        <a:pt x="1584" y="3809"/>
                        <a:pt x="1571" y="3809"/>
                      </a:cubicBezTo>
                      <a:cubicBezTo>
                        <a:pt x="1475" y="3795"/>
                        <a:pt x="1475" y="3713"/>
                        <a:pt x="1459" y="3630"/>
                      </a:cubicBezTo>
                      <a:cubicBezTo>
                        <a:pt x="1445" y="3478"/>
                        <a:pt x="1432" y="3339"/>
                        <a:pt x="1432" y="3187"/>
                      </a:cubicBezTo>
                      <a:cubicBezTo>
                        <a:pt x="1419" y="3160"/>
                        <a:pt x="1432" y="3104"/>
                        <a:pt x="1376" y="3104"/>
                      </a:cubicBezTo>
                      <a:cubicBezTo>
                        <a:pt x="1323" y="3104"/>
                        <a:pt x="1323" y="3147"/>
                        <a:pt x="1323" y="3187"/>
                      </a:cubicBezTo>
                      <a:cubicBezTo>
                        <a:pt x="1310" y="3352"/>
                        <a:pt x="1310" y="3518"/>
                        <a:pt x="1336" y="3696"/>
                      </a:cubicBezTo>
                      <a:cubicBezTo>
                        <a:pt x="1350" y="3726"/>
                        <a:pt x="1363" y="3766"/>
                        <a:pt x="1363" y="3795"/>
                      </a:cubicBezTo>
                      <a:cubicBezTo>
                        <a:pt x="1393" y="3848"/>
                        <a:pt x="1376" y="3878"/>
                        <a:pt x="1323" y="3905"/>
                      </a:cubicBezTo>
                      <a:cubicBezTo>
                        <a:pt x="1280" y="3918"/>
                        <a:pt x="1240" y="3931"/>
                        <a:pt x="1184" y="3944"/>
                      </a:cubicBezTo>
                      <a:cubicBezTo>
                        <a:pt x="1158" y="3918"/>
                        <a:pt x="1158" y="3878"/>
                        <a:pt x="1158" y="3835"/>
                      </a:cubicBezTo>
                      <a:cubicBezTo>
                        <a:pt x="1115" y="3587"/>
                        <a:pt x="1128" y="3339"/>
                        <a:pt x="1115" y="3091"/>
                      </a:cubicBezTo>
                      <a:cubicBezTo>
                        <a:pt x="1102" y="2912"/>
                        <a:pt x="1088" y="2721"/>
                        <a:pt x="1045" y="2539"/>
                      </a:cubicBezTo>
                      <a:lnTo>
                        <a:pt x="1045" y="2499"/>
                      </a:lnTo>
                      <a:close/>
                      <a:moveTo>
                        <a:pt x="2851" y="3713"/>
                      </a:moveTo>
                      <a:cubicBezTo>
                        <a:pt x="2920" y="3739"/>
                        <a:pt x="2920" y="3795"/>
                        <a:pt x="2920" y="3822"/>
                      </a:cubicBezTo>
                      <a:cubicBezTo>
                        <a:pt x="2907" y="3944"/>
                        <a:pt x="2907" y="4057"/>
                        <a:pt x="2838" y="4166"/>
                      </a:cubicBezTo>
                      <a:cubicBezTo>
                        <a:pt x="2838" y="4179"/>
                        <a:pt x="2798" y="4192"/>
                        <a:pt x="2781" y="4192"/>
                      </a:cubicBezTo>
                      <a:cubicBezTo>
                        <a:pt x="2659" y="4153"/>
                        <a:pt x="2550" y="4096"/>
                        <a:pt x="2467" y="3974"/>
                      </a:cubicBezTo>
                      <a:lnTo>
                        <a:pt x="2467" y="3944"/>
                      </a:lnTo>
                      <a:cubicBezTo>
                        <a:pt x="2646" y="3944"/>
                        <a:pt x="2755" y="3835"/>
                        <a:pt x="2851" y="3713"/>
                      </a:cubicBezTo>
                      <a:close/>
                      <a:moveTo>
                        <a:pt x="1832" y="3670"/>
                      </a:moveTo>
                      <a:cubicBezTo>
                        <a:pt x="1915" y="3726"/>
                        <a:pt x="1998" y="3779"/>
                        <a:pt x="2080" y="3822"/>
                      </a:cubicBezTo>
                      <a:cubicBezTo>
                        <a:pt x="2163" y="3862"/>
                        <a:pt x="2259" y="3891"/>
                        <a:pt x="2342" y="3931"/>
                      </a:cubicBezTo>
                      <a:cubicBezTo>
                        <a:pt x="2302" y="4070"/>
                        <a:pt x="2176" y="4126"/>
                        <a:pt x="2067" y="4179"/>
                      </a:cubicBezTo>
                      <a:cubicBezTo>
                        <a:pt x="2049" y="4188"/>
                        <a:pt x="2031" y="4193"/>
                        <a:pt x="2015" y="4193"/>
                      </a:cubicBezTo>
                      <a:cubicBezTo>
                        <a:pt x="1980" y="4193"/>
                        <a:pt x="1951" y="4171"/>
                        <a:pt x="1941" y="4126"/>
                      </a:cubicBezTo>
                      <a:cubicBezTo>
                        <a:pt x="1902" y="3987"/>
                        <a:pt x="1872" y="3835"/>
                        <a:pt x="1832" y="3683"/>
                      </a:cubicBezTo>
                      <a:lnTo>
                        <a:pt x="1832" y="3670"/>
                      </a:lnTo>
                      <a:close/>
                      <a:moveTo>
                        <a:pt x="3473" y="2569"/>
                      </a:moveTo>
                      <a:cubicBezTo>
                        <a:pt x="3530" y="2612"/>
                        <a:pt x="3596" y="2629"/>
                        <a:pt x="3665" y="2629"/>
                      </a:cubicBezTo>
                      <a:cubicBezTo>
                        <a:pt x="3727" y="2629"/>
                        <a:pt x="3792" y="2615"/>
                        <a:pt x="3856" y="2595"/>
                      </a:cubicBezTo>
                      <a:lnTo>
                        <a:pt x="3856" y="3256"/>
                      </a:lnTo>
                      <a:lnTo>
                        <a:pt x="3856" y="3696"/>
                      </a:lnTo>
                      <a:cubicBezTo>
                        <a:pt x="3843" y="3809"/>
                        <a:pt x="3830" y="3918"/>
                        <a:pt x="3816" y="4043"/>
                      </a:cubicBezTo>
                      <a:cubicBezTo>
                        <a:pt x="3803" y="4083"/>
                        <a:pt x="3803" y="4139"/>
                        <a:pt x="3790" y="4209"/>
                      </a:cubicBezTo>
                      <a:cubicBezTo>
                        <a:pt x="3747" y="4139"/>
                        <a:pt x="3721" y="4096"/>
                        <a:pt x="3691" y="4057"/>
                      </a:cubicBezTo>
                      <a:cubicBezTo>
                        <a:pt x="3664" y="4027"/>
                        <a:pt x="3651" y="3987"/>
                        <a:pt x="3625" y="3961"/>
                      </a:cubicBezTo>
                      <a:cubicBezTo>
                        <a:pt x="3555" y="3918"/>
                        <a:pt x="3555" y="3848"/>
                        <a:pt x="3568" y="3795"/>
                      </a:cubicBezTo>
                      <a:cubicBezTo>
                        <a:pt x="3595" y="3574"/>
                        <a:pt x="3608" y="3365"/>
                        <a:pt x="3582" y="3147"/>
                      </a:cubicBezTo>
                      <a:cubicBezTo>
                        <a:pt x="3582" y="3091"/>
                        <a:pt x="3568" y="3022"/>
                        <a:pt x="3555" y="2969"/>
                      </a:cubicBezTo>
                      <a:cubicBezTo>
                        <a:pt x="3542" y="2926"/>
                        <a:pt x="3512" y="2899"/>
                        <a:pt x="3459" y="2899"/>
                      </a:cubicBezTo>
                      <a:cubicBezTo>
                        <a:pt x="3443" y="2926"/>
                        <a:pt x="3430" y="2952"/>
                        <a:pt x="3443" y="2982"/>
                      </a:cubicBezTo>
                      <a:cubicBezTo>
                        <a:pt x="3499" y="3200"/>
                        <a:pt x="3459" y="3422"/>
                        <a:pt x="3459" y="3643"/>
                      </a:cubicBezTo>
                      <a:cubicBezTo>
                        <a:pt x="3459" y="3696"/>
                        <a:pt x="3443" y="3766"/>
                        <a:pt x="3430" y="3835"/>
                      </a:cubicBezTo>
                      <a:cubicBezTo>
                        <a:pt x="3403" y="3822"/>
                        <a:pt x="3377" y="3809"/>
                        <a:pt x="3334" y="3795"/>
                      </a:cubicBezTo>
                      <a:cubicBezTo>
                        <a:pt x="3347" y="3713"/>
                        <a:pt x="3360" y="3630"/>
                        <a:pt x="3360" y="3547"/>
                      </a:cubicBezTo>
                      <a:cubicBezTo>
                        <a:pt x="3377" y="3491"/>
                        <a:pt x="3360" y="3422"/>
                        <a:pt x="3360" y="3365"/>
                      </a:cubicBezTo>
                      <a:cubicBezTo>
                        <a:pt x="3360" y="3352"/>
                        <a:pt x="3334" y="3313"/>
                        <a:pt x="3307" y="3313"/>
                      </a:cubicBezTo>
                      <a:cubicBezTo>
                        <a:pt x="3277" y="3313"/>
                        <a:pt x="3277" y="3339"/>
                        <a:pt x="3264" y="3382"/>
                      </a:cubicBezTo>
                      <a:cubicBezTo>
                        <a:pt x="3264" y="3504"/>
                        <a:pt x="3251" y="3630"/>
                        <a:pt x="3238" y="3766"/>
                      </a:cubicBezTo>
                      <a:cubicBezTo>
                        <a:pt x="3168" y="3752"/>
                        <a:pt x="3099" y="3739"/>
                        <a:pt x="3016" y="3739"/>
                      </a:cubicBezTo>
                      <a:cubicBezTo>
                        <a:pt x="2947" y="3630"/>
                        <a:pt x="2907" y="3504"/>
                        <a:pt x="2920" y="3365"/>
                      </a:cubicBezTo>
                      <a:lnTo>
                        <a:pt x="2920" y="3326"/>
                      </a:lnTo>
                      <a:cubicBezTo>
                        <a:pt x="2920" y="3230"/>
                        <a:pt x="2934" y="3160"/>
                        <a:pt x="3029" y="3104"/>
                      </a:cubicBezTo>
                      <a:cubicBezTo>
                        <a:pt x="3155" y="3035"/>
                        <a:pt x="3225" y="2912"/>
                        <a:pt x="3307" y="2817"/>
                      </a:cubicBezTo>
                      <a:cubicBezTo>
                        <a:pt x="3360" y="2734"/>
                        <a:pt x="3403" y="2651"/>
                        <a:pt x="3473" y="2569"/>
                      </a:cubicBezTo>
                      <a:close/>
                      <a:moveTo>
                        <a:pt x="3000" y="4501"/>
                      </a:moveTo>
                      <a:cubicBezTo>
                        <a:pt x="3057" y="4501"/>
                        <a:pt x="3095" y="4522"/>
                        <a:pt x="3112" y="4566"/>
                      </a:cubicBezTo>
                      <a:cubicBezTo>
                        <a:pt x="3029" y="4553"/>
                        <a:pt x="2963" y="4539"/>
                        <a:pt x="2881" y="4523"/>
                      </a:cubicBezTo>
                      <a:cubicBezTo>
                        <a:pt x="2926" y="4508"/>
                        <a:pt x="2966" y="4501"/>
                        <a:pt x="3000" y="4501"/>
                      </a:cubicBezTo>
                      <a:close/>
                      <a:moveTo>
                        <a:pt x="1350" y="4662"/>
                      </a:moveTo>
                      <a:lnTo>
                        <a:pt x="1350" y="4675"/>
                      </a:lnTo>
                      <a:cubicBezTo>
                        <a:pt x="1350" y="4675"/>
                        <a:pt x="1336" y="4688"/>
                        <a:pt x="1323" y="4688"/>
                      </a:cubicBezTo>
                      <a:lnTo>
                        <a:pt x="1323" y="4675"/>
                      </a:lnTo>
                      <a:cubicBezTo>
                        <a:pt x="1336" y="4675"/>
                        <a:pt x="1336" y="4662"/>
                        <a:pt x="1350" y="4662"/>
                      </a:cubicBezTo>
                      <a:close/>
                      <a:moveTo>
                        <a:pt x="1998" y="4600"/>
                      </a:moveTo>
                      <a:cubicBezTo>
                        <a:pt x="2036" y="4600"/>
                        <a:pt x="2072" y="4602"/>
                        <a:pt x="2107" y="4606"/>
                      </a:cubicBezTo>
                      <a:cubicBezTo>
                        <a:pt x="2259" y="4622"/>
                        <a:pt x="2398" y="4622"/>
                        <a:pt x="2550" y="4635"/>
                      </a:cubicBezTo>
                      <a:cubicBezTo>
                        <a:pt x="2646" y="4649"/>
                        <a:pt x="2755" y="4662"/>
                        <a:pt x="2864" y="4675"/>
                      </a:cubicBezTo>
                      <a:cubicBezTo>
                        <a:pt x="2851" y="4688"/>
                        <a:pt x="2851" y="4705"/>
                        <a:pt x="2851" y="4705"/>
                      </a:cubicBezTo>
                      <a:cubicBezTo>
                        <a:pt x="2368" y="4688"/>
                        <a:pt x="1902" y="4675"/>
                        <a:pt x="1432" y="4649"/>
                      </a:cubicBezTo>
                      <a:cubicBezTo>
                        <a:pt x="1515" y="4649"/>
                        <a:pt x="1611" y="4622"/>
                        <a:pt x="1707" y="4622"/>
                      </a:cubicBezTo>
                      <a:cubicBezTo>
                        <a:pt x="1806" y="4610"/>
                        <a:pt x="1905" y="4600"/>
                        <a:pt x="1998" y="4600"/>
                      </a:cubicBezTo>
                      <a:close/>
                      <a:moveTo>
                        <a:pt x="3016" y="4675"/>
                      </a:moveTo>
                      <a:lnTo>
                        <a:pt x="3016" y="4744"/>
                      </a:lnTo>
                      <a:lnTo>
                        <a:pt x="2990" y="4744"/>
                      </a:lnTo>
                      <a:lnTo>
                        <a:pt x="2990" y="4675"/>
                      </a:lnTo>
                      <a:close/>
                      <a:moveTo>
                        <a:pt x="936" y="4801"/>
                      </a:moveTo>
                      <a:cubicBezTo>
                        <a:pt x="1088" y="4801"/>
                        <a:pt x="1240" y="4814"/>
                        <a:pt x="1393" y="4814"/>
                      </a:cubicBezTo>
                      <a:lnTo>
                        <a:pt x="1998" y="4814"/>
                      </a:lnTo>
                      <a:cubicBezTo>
                        <a:pt x="2232" y="4814"/>
                        <a:pt x="2451" y="4827"/>
                        <a:pt x="2686" y="4827"/>
                      </a:cubicBezTo>
                      <a:cubicBezTo>
                        <a:pt x="2699" y="4827"/>
                        <a:pt x="2715" y="4840"/>
                        <a:pt x="2742" y="4840"/>
                      </a:cubicBezTo>
                      <a:cubicBezTo>
                        <a:pt x="2729" y="4870"/>
                        <a:pt x="2729" y="4883"/>
                        <a:pt x="2729" y="4910"/>
                      </a:cubicBezTo>
                      <a:cubicBezTo>
                        <a:pt x="2754" y="4914"/>
                        <a:pt x="2779" y="4916"/>
                        <a:pt x="2803" y="4916"/>
                      </a:cubicBezTo>
                      <a:cubicBezTo>
                        <a:pt x="2927" y="4916"/>
                        <a:pt x="3044" y="4870"/>
                        <a:pt x="3182" y="4870"/>
                      </a:cubicBezTo>
                      <a:cubicBezTo>
                        <a:pt x="3182" y="4910"/>
                        <a:pt x="3168" y="4966"/>
                        <a:pt x="3168" y="5006"/>
                      </a:cubicBezTo>
                      <a:cubicBezTo>
                        <a:pt x="3168" y="5118"/>
                        <a:pt x="3155" y="5227"/>
                        <a:pt x="3155" y="5336"/>
                      </a:cubicBezTo>
                      <a:cubicBezTo>
                        <a:pt x="3155" y="5393"/>
                        <a:pt x="3155" y="5449"/>
                        <a:pt x="3142" y="5488"/>
                      </a:cubicBezTo>
                      <a:cubicBezTo>
                        <a:pt x="3129" y="5515"/>
                        <a:pt x="3099" y="5545"/>
                        <a:pt x="3086" y="5545"/>
                      </a:cubicBezTo>
                      <a:cubicBezTo>
                        <a:pt x="3016" y="5571"/>
                        <a:pt x="2947" y="5571"/>
                        <a:pt x="2894" y="5598"/>
                      </a:cubicBezTo>
                      <a:cubicBezTo>
                        <a:pt x="2864" y="5598"/>
                        <a:pt x="2838" y="5614"/>
                        <a:pt x="2811" y="5627"/>
                      </a:cubicBezTo>
                      <a:cubicBezTo>
                        <a:pt x="2781" y="5641"/>
                        <a:pt x="2768" y="5667"/>
                        <a:pt x="2798" y="5710"/>
                      </a:cubicBezTo>
                      <a:cubicBezTo>
                        <a:pt x="2811" y="5737"/>
                        <a:pt x="2811" y="5779"/>
                        <a:pt x="2811" y="5806"/>
                      </a:cubicBezTo>
                      <a:cubicBezTo>
                        <a:pt x="2811" y="5945"/>
                        <a:pt x="2811" y="6067"/>
                        <a:pt x="2798" y="6193"/>
                      </a:cubicBezTo>
                      <a:cubicBezTo>
                        <a:pt x="2755" y="6206"/>
                        <a:pt x="2729" y="6219"/>
                        <a:pt x="2686" y="6233"/>
                      </a:cubicBezTo>
                      <a:cubicBezTo>
                        <a:pt x="2563" y="6259"/>
                        <a:pt x="2438" y="6302"/>
                        <a:pt x="2315" y="6328"/>
                      </a:cubicBezTo>
                      <a:lnTo>
                        <a:pt x="2259" y="6328"/>
                      </a:lnTo>
                      <a:cubicBezTo>
                        <a:pt x="2226" y="6326"/>
                        <a:pt x="2192" y="6325"/>
                        <a:pt x="2158" y="6325"/>
                      </a:cubicBezTo>
                      <a:cubicBezTo>
                        <a:pt x="2023" y="6325"/>
                        <a:pt x="1882" y="6342"/>
                        <a:pt x="1750" y="6342"/>
                      </a:cubicBezTo>
                      <a:lnTo>
                        <a:pt x="1227" y="6342"/>
                      </a:lnTo>
                      <a:cubicBezTo>
                        <a:pt x="1128" y="6342"/>
                        <a:pt x="1128" y="6328"/>
                        <a:pt x="1115" y="6233"/>
                      </a:cubicBezTo>
                      <a:cubicBezTo>
                        <a:pt x="1088" y="5958"/>
                        <a:pt x="1045" y="5680"/>
                        <a:pt x="1019" y="5393"/>
                      </a:cubicBezTo>
                      <a:cubicBezTo>
                        <a:pt x="992" y="5201"/>
                        <a:pt x="963" y="4992"/>
                        <a:pt x="936" y="4801"/>
                      </a:cubicBezTo>
                      <a:close/>
                      <a:moveTo>
                        <a:pt x="1832" y="6494"/>
                      </a:moveTo>
                      <a:cubicBezTo>
                        <a:pt x="1832" y="6494"/>
                        <a:pt x="1832" y="6507"/>
                        <a:pt x="1819" y="6507"/>
                      </a:cubicBezTo>
                      <a:lnTo>
                        <a:pt x="1819" y="6494"/>
                      </a:lnTo>
                      <a:close/>
                      <a:moveTo>
                        <a:pt x="827" y="7033"/>
                      </a:moveTo>
                      <a:cubicBezTo>
                        <a:pt x="840" y="7033"/>
                        <a:pt x="840" y="7046"/>
                        <a:pt x="840" y="7046"/>
                      </a:cubicBezTo>
                      <a:cubicBezTo>
                        <a:pt x="827" y="7046"/>
                        <a:pt x="827" y="7046"/>
                        <a:pt x="827" y="7033"/>
                      </a:cubicBezTo>
                      <a:close/>
                      <a:moveTo>
                        <a:pt x="2355" y="6441"/>
                      </a:moveTo>
                      <a:cubicBezTo>
                        <a:pt x="2481" y="6672"/>
                        <a:pt x="2533" y="6920"/>
                        <a:pt x="2507" y="7168"/>
                      </a:cubicBezTo>
                      <a:cubicBezTo>
                        <a:pt x="2481" y="7185"/>
                        <a:pt x="2451" y="7198"/>
                        <a:pt x="2424" y="7198"/>
                      </a:cubicBezTo>
                      <a:cubicBezTo>
                        <a:pt x="2398" y="7211"/>
                        <a:pt x="2385" y="7211"/>
                        <a:pt x="2355" y="7225"/>
                      </a:cubicBezTo>
                      <a:cubicBezTo>
                        <a:pt x="2285" y="6977"/>
                        <a:pt x="2219" y="6755"/>
                        <a:pt x="2067" y="6550"/>
                      </a:cubicBezTo>
                      <a:cubicBezTo>
                        <a:pt x="2163" y="6507"/>
                        <a:pt x="2259" y="6481"/>
                        <a:pt x="2355" y="6441"/>
                      </a:cubicBezTo>
                      <a:close/>
                      <a:moveTo>
                        <a:pt x="1032" y="7238"/>
                      </a:moveTo>
                      <a:cubicBezTo>
                        <a:pt x="1062" y="7238"/>
                        <a:pt x="1075" y="7251"/>
                        <a:pt x="1088" y="7251"/>
                      </a:cubicBezTo>
                      <a:lnTo>
                        <a:pt x="1032" y="7251"/>
                      </a:lnTo>
                      <a:lnTo>
                        <a:pt x="1032" y="7238"/>
                      </a:lnTo>
                      <a:close/>
                      <a:moveTo>
                        <a:pt x="3112" y="3862"/>
                      </a:moveTo>
                      <a:cubicBezTo>
                        <a:pt x="3165" y="3967"/>
                        <a:pt x="3191" y="4005"/>
                        <a:pt x="3234" y="4005"/>
                      </a:cubicBezTo>
                      <a:cubicBezTo>
                        <a:pt x="3259" y="4005"/>
                        <a:pt x="3289" y="3993"/>
                        <a:pt x="3334" y="3974"/>
                      </a:cubicBezTo>
                      <a:cubicBezTo>
                        <a:pt x="3351" y="4000"/>
                        <a:pt x="3375" y="4021"/>
                        <a:pt x="3406" y="4021"/>
                      </a:cubicBezTo>
                      <a:cubicBezTo>
                        <a:pt x="3422" y="4021"/>
                        <a:pt x="3440" y="4015"/>
                        <a:pt x="3459" y="4000"/>
                      </a:cubicBezTo>
                      <a:cubicBezTo>
                        <a:pt x="3467" y="3993"/>
                        <a:pt x="3475" y="3989"/>
                        <a:pt x="3482" y="3989"/>
                      </a:cubicBezTo>
                      <a:cubicBezTo>
                        <a:pt x="3500" y="3989"/>
                        <a:pt x="3516" y="4008"/>
                        <a:pt x="3525" y="4027"/>
                      </a:cubicBezTo>
                      <a:cubicBezTo>
                        <a:pt x="3542" y="4057"/>
                        <a:pt x="3568" y="4083"/>
                        <a:pt x="3582" y="4110"/>
                      </a:cubicBezTo>
                      <a:cubicBezTo>
                        <a:pt x="3707" y="4358"/>
                        <a:pt x="3803" y="4606"/>
                        <a:pt x="3856" y="4870"/>
                      </a:cubicBezTo>
                      <a:cubicBezTo>
                        <a:pt x="3899" y="5035"/>
                        <a:pt x="3955" y="5201"/>
                        <a:pt x="3982" y="5366"/>
                      </a:cubicBezTo>
                      <a:cubicBezTo>
                        <a:pt x="4022" y="5545"/>
                        <a:pt x="4064" y="5737"/>
                        <a:pt x="4091" y="5915"/>
                      </a:cubicBezTo>
                      <a:cubicBezTo>
                        <a:pt x="4121" y="6011"/>
                        <a:pt x="4134" y="6110"/>
                        <a:pt x="4147" y="6219"/>
                      </a:cubicBezTo>
                      <a:cubicBezTo>
                        <a:pt x="4078" y="6219"/>
                        <a:pt x="4078" y="6259"/>
                        <a:pt x="4064" y="6302"/>
                      </a:cubicBezTo>
                      <a:cubicBezTo>
                        <a:pt x="3982" y="6619"/>
                        <a:pt x="3803" y="6854"/>
                        <a:pt x="3542" y="7033"/>
                      </a:cubicBezTo>
                      <a:cubicBezTo>
                        <a:pt x="3459" y="7086"/>
                        <a:pt x="3377" y="7155"/>
                        <a:pt x="3307" y="7211"/>
                      </a:cubicBezTo>
                      <a:cubicBezTo>
                        <a:pt x="3262" y="7237"/>
                        <a:pt x="3222" y="7259"/>
                        <a:pt x="3177" y="7259"/>
                      </a:cubicBezTo>
                      <a:cubicBezTo>
                        <a:pt x="3153" y="7259"/>
                        <a:pt x="3128" y="7253"/>
                        <a:pt x="3099" y="7238"/>
                      </a:cubicBezTo>
                      <a:cubicBezTo>
                        <a:pt x="3046" y="7225"/>
                        <a:pt x="2977" y="7211"/>
                        <a:pt x="2920" y="7198"/>
                      </a:cubicBezTo>
                      <a:cubicBezTo>
                        <a:pt x="2907" y="7198"/>
                        <a:pt x="2894" y="7198"/>
                        <a:pt x="2881" y="7185"/>
                      </a:cubicBezTo>
                      <a:cubicBezTo>
                        <a:pt x="2934" y="7086"/>
                        <a:pt x="2934" y="7059"/>
                        <a:pt x="2811" y="7046"/>
                      </a:cubicBezTo>
                      <a:cubicBezTo>
                        <a:pt x="2755" y="7033"/>
                        <a:pt x="2715" y="7033"/>
                        <a:pt x="2646" y="7020"/>
                      </a:cubicBezTo>
                      <a:cubicBezTo>
                        <a:pt x="2672" y="7003"/>
                        <a:pt x="2686" y="6990"/>
                        <a:pt x="2699" y="6977"/>
                      </a:cubicBezTo>
                      <a:cubicBezTo>
                        <a:pt x="2838" y="6950"/>
                        <a:pt x="2990" y="6920"/>
                        <a:pt x="3129" y="6907"/>
                      </a:cubicBezTo>
                      <a:cubicBezTo>
                        <a:pt x="3155" y="6894"/>
                        <a:pt x="3168" y="6894"/>
                        <a:pt x="3195" y="6894"/>
                      </a:cubicBezTo>
                      <a:cubicBezTo>
                        <a:pt x="3225" y="6881"/>
                        <a:pt x="3264" y="6867"/>
                        <a:pt x="3307" y="6854"/>
                      </a:cubicBezTo>
                      <a:cubicBezTo>
                        <a:pt x="3277" y="6798"/>
                        <a:pt x="3264" y="6785"/>
                        <a:pt x="3211" y="6785"/>
                      </a:cubicBezTo>
                      <a:cubicBezTo>
                        <a:pt x="3046" y="6798"/>
                        <a:pt x="2881" y="6811"/>
                        <a:pt x="2715" y="6867"/>
                      </a:cubicBezTo>
                      <a:cubicBezTo>
                        <a:pt x="2697" y="6876"/>
                        <a:pt x="2683" y="6881"/>
                        <a:pt x="2672" y="6881"/>
                      </a:cubicBezTo>
                      <a:cubicBezTo>
                        <a:pt x="2650" y="6881"/>
                        <a:pt x="2641" y="6862"/>
                        <a:pt x="2633" y="6824"/>
                      </a:cubicBezTo>
                      <a:cubicBezTo>
                        <a:pt x="2616" y="6772"/>
                        <a:pt x="2603" y="6729"/>
                        <a:pt x="2590" y="6672"/>
                      </a:cubicBezTo>
                      <a:cubicBezTo>
                        <a:pt x="2646" y="6672"/>
                        <a:pt x="2686" y="6659"/>
                        <a:pt x="2742" y="6659"/>
                      </a:cubicBezTo>
                      <a:cubicBezTo>
                        <a:pt x="2907" y="6659"/>
                        <a:pt x="3059" y="6606"/>
                        <a:pt x="3211" y="6563"/>
                      </a:cubicBezTo>
                      <a:cubicBezTo>
                        <a:pt x="3251" y="6550"/>
                        <a:pt x="3307" y="6537"/>
                        <a:pt x="3277" y="6467"/>
                      </a:cubicBezTo>
                      <a:cubicBezTo>
                        <a:pt x="3257" y="6461"/>
                        <a:pt x="3237" y="6458"/>
                        <a:pt x="3218" y="6458"/>
                      </a:cubicBezTo>
                      <a:cubicBezTo>
                        <a:pt x="3162" y="6458"/>
                        <a:pt x="3111" y="6481"/>
                        <a:pt x="3059" y="6481"/>
                      </a:cubicBezTo>
                      <a:cubicBezTo>
                        <a:pt x="2920" y="6507"/>
                        <a:pt x="2781" y="6524"/>
                        <a:pt x="2659" y="6550"/>
                      </a:cubicBezTo>
                      <a:cubicBezTo>
                        <a:pt x="2645" y="6552"/>
                        <a:pt x="2632" y="6553"/>
                        <a:pt x="2620" y="6553"/>
                      </a:cubicBezTo>
                      <a:cubicBezTo>
                        <a:pt x="2559" y="6553"/>
                        <a:pt x="2516" y="6525"/>
                        <a:pt x="2494" y="6467"/>
                      </a:cubicBezTo>
                      <a:cubicBezTo>
                        <a:pt x="2494" y="6454"/>
                        <a:pt x="2481" y="6441"/>
                        <a:pt x="2467" y="6411"/>
                      </a:cubicBezTo>
                      <a:cubicBezTo>
                        <a:pt x="2537" y="6389"/>
                        <a:pt x="2607" y="6355"/>
                        <a:pt x="2693" y="6355"/>
                      </a:cubicBezTo>
                      <a:cubicBezTo>
                        <a:pt x="2709" y="6355"/>
                        <a:pt x="2725" y="6356"/>
                        <a:pt x="2742" y="6358"/>
                      </a:cubicBezTo>
                      <a:cubicBezTo>
                        <a:pt x="2755" y="6358"/>
                        <a:pt x="2781" y="6358"/>
                        <a:pt x="2798" y="6342"/>
                      </a:cubicBezTo>
                      <a:cubicBezTo>
                        <a:pt x="2977" y="6259"/>
                        <a:pt x="3142" y="6193"/>
                        <a:pt x="3334" y="6176"/>
                      </a:cubicBezTo>
                      <a:cubicBezTo>
                        <a:pt x="3342" y="6172"/>
                        <a:pt x="3353" y="6170"/>
                        <a:pt x="3364" y="6170"/>
                      </a:cubicBezTo>
                      <a:cubicBezTo>
                        <a:pt x="3387" y="6170"/>
                        <a:pt x="3412" y="6176"/>
                        <a:pt x="3430" y="6176"/>
                      </a:cubicBezTo>
                      <a:cubicBezTo>
                        <a:pt x="3459" y="6163"/>
                        <a:pt x="3486" y="6137"/>
                        <a:pt x="3525" y="6123"/>
                      </a:cubicBezTo>
                      <a:cubicBezTo>
                        <a:pt x="3499" y="6094"/>
                        <a:pt x="3499" y="6067"/>
                        <a:pt x="3473" y="6054"/>
                      </a:cubicBezTo>
                      <a:cubicBezTo>
                        <a:pt x="3430" y="6028"/>
                        <a:pt x="3390" y="6028"/>
                        <a:pt x="3334" y="5998"/>
                      </a:cubicBezTo>
                      <a:cubicBezTo>
                        <a:pt x="3390" y="5971"/>
                        <a:pt x="3443" y="5945"/>
                        <a:pt x="3499" y="5928"/>
                      </a:cubicBezTo>
                      <a:cubicBezTo>
                        <a:pt x="3542" y="5915"/>
                        <a:pt x="3582" y="5902"/>
                        <a:pt x="3568" y="5862"/>
                      </a:cubicBezTo>
                      <a:cubicBezTo>
                        <a:pt x="3568" y="5819"/>
                        <a:pt x="3525" y="5806"/>
                        <a:pt x="3486" y="5806"/>
                      </a:cubicBezTo>
                      <a:cubicBezTo>
                        <a:pt x="3347" y="5819"/>
                        <a:pt x="3251" y="5889"/>
                        <a:pt x="3168" y="5985"/>
                      </a:cubicBezTo>
                      <a:cubicBezTo>
                        <a:pt x="3099" y="6054"/>
                        <a:pt x="3046" y="6080"/>
                        <a:pt x="2947" y="6110"/>
                      </a:cubicBezTo>
                      <a:cubicBezTo>
                        <a:pt x="2963" y="5985"/>
                        <a:pt x="2963" y="5862"/>
                        <a:pt x="2977" y="5750"/>
                      </a:cubicBezTo>
                      <a:cubicBezTo>
                        <a:pt x="3046" y="5723"/>
                        <a:pt x="3112" y="5723"/>
                        <a:pt x="3168" y="5697"/>
                      </a:cubicBezTo>
                      <a:cubicBezTo>
                        <a:pt x="3277" y="5667"/>
                        <a:pt x="3320" y="5571"/>
                        <a:pt x="3320" y="5475"/>
                      </a:cubicBezTo>
                      <a:cubicBezTo>
                        <a:pt x="3334" y="5267"/>
                        <a:pt x="3347" y="5062"/>
                        <a:pt x="3347" y="4854"/>
                      </a:cubicBezTo>
                      <a:cubicBezTo>
                        <a:pt x="3360" y="4758"/>
                        <a:pt x="3294" y="4718"/>
                        <a:pt x="3182" y="4718"/>
                      </a:cubicBezTo>
                      <a:cubicBezTo>
                        <a:pt x="3182" y="4662"/>
                        <a:pt x="3182" y="4635"/>
                        <a:pt x="3211" y="4592"/>
                      </a:cubicBezTo>
                      <a:cubicBezTo>
                        <a:pt x="3238" y="4553"/>
                        <a:pt x="3225" y="4496"/>
                        <a:pt x="3225" y="4440"/>
                      </a:cubicBezTo>
                      <a:cubicBezTo>
                        <a:pt x="3211" y="4387"/>
                        <a:pt x="3168" y="4374"/>
                        <a:pt x="3099" y="4374"/>
                      </a:cubicBezTo>
                      <a:cubicBezTo>
                        <a:pt x="2977" y="4374"/>
                        <a:pt x="2838" y="4374"/>
                        <a:pt x="2699" y="4387"/>
                      </a:cubicBezTo>
                      <a:cubicBezTo>
                        <a:pt x="2550" y="4387"/>
                        <a:pt x="2398" y="4414"/>
                        <a:pt x="2232" y="4427"/>
                      </a:cubicBezTo>
                      <a:cubicBezTo>
                        <a:pt x="2037" y="4457"/>
                        <a:pt x="1859" y="4470"/>
                        <a:pt x="1667" y="4496"/>
                      </a:cubicBezTo>
                      <a:cubicBezTo>
                        <a:pt x="1541" y="4510"/>
                        <a:pt x="1419" y="4523"/>
                        <a:pt x="1310" y="4553"/>
                      </a:cubicBezTo>
                      <a:cubicBezTo>
                        <a:pt x="1158" y="4579"/>
                        <a:pt x="1006" y="4606"/>
                        <a:pt x="854" y="4649"/>
                      </a:cubicBezTo>
                      <a:cubicBezTo>
                        <a:pt x="814" y="4662"/>
                        <a:pt x="814" y="4705"/>
                        <a:pt x="814" y="4744"/>
                      </a:cubicBezTo>
                      <a:cubicBezTo>
                        <a:pt x="814" y="4814"/>
                        <a:pt x="814" y="4897"/>
                        <a:pt x="827" y="4979"/>
                      </a:cubicBezTo>
                      <a:cubicBezTo>
                        <a:pt x="854" y="5214"/>
                        <a:pt x="897" y="5462"/>
                        <a:pt x="923" y="5710"/>
                      </a:cubicBezTo>
                      <a:cubicBezTo>
                        <a:pt x="936" y="5846"/>
                        <a:pt x="949" y="5985"/>
                        <a:pt x="963" y="6123"/>
                      </a:cubicBezTo>
                      <a:cubicBezTo>
                        <a:pt x="888" y="6069"/>
                        <a:pt x="805" y="6049"/>
                        <a:pt x="721" y="6049"/>
                      </a:cubicBezTo>
                      <a:cubicBezTo>
                        <a:pt x="697" y="6049"/>
                        <a:pt x="673" y="6051"/>
                        <a:pt x="648" y="6054"/>
                      </a:cubicBezTo>
                      <a:cubicBezTo>
                        <a:pt x="632" y="6054"/>
                        <a:pt x="606" y="6067"/>
                        <a:pt x="579" y="6080"/>
                      </a:cubicBezTo>
                      <a:cubicBezTo>
                        <a:pt x="566" y="6094"/>
                        <a:pt x="536" y="6123"/>
                        <a:pt x="549" y="6137"/>
                      </a:cubicBezTo>
                      <a:cubicBezTo>
                        <a:pt x="566" y="6150"/>
                        <a:pt x="592" y="6176"/>
                        <a:pt x="606" y="6176"/>
                      </a:cubicBezTo>
                      <a:cubicBezTo>
                        <a:pt x="675" y="6193"/>
                        <a:pt x="731" y="6193"/>
                        <a:pt x="784" y="6193"/>
                      </a:cubicBezTo>
                      <a:lnTo>
                        <a:pt x="784" y="6206"/>
                      </a:lnTo>
                      <a:cubicBezTo>
                        <a:pt x="758" y="6219"/>
                        <a:pt x="715" y="6219"/>
                        <a:pt x="675" y="6233"/>
                      </a:cubicBezTo>
                      <a:cubicBezTo>
                        <a:pt x="632" y="6233"/>
                        <a:pt x="619" y="6276"/>
                        <a:pt x="632" y="6302"/>
                      </a:cubicBezTo>
                      <a:cubicBezTo>
                        <a:pt x="662" y="6342"/>
                        <a:pt x="632" y="6371"/>
                        <a:pt x="619" y="6398"/>
                      </a:cubicBezTo>
                      <a:cubicBezTo>
                        <a:pt x="606" y="6424"/>
                        <a:pt x="579" y="6454"/>
                        <a:pt x="566" y="6494"/>
                      </a:cubicBezTo>
                      <a:cubicBezTo>
                        <a:pt x="549" y="6507"/>
                        <a:pt x="566" y="6537"/>
                        <a:pt x="579" y="6550"/>
                      </a:cubicBezTo>
                      <a:cubicBezTo>
                        <a:pt x="586" y="6557"/>
                        <a:pt x="596" y="6560"/>
                        <a:pt x="606" y="6560"/>
                      </a:cubicBezTo>
                      <a:cubicBezTo>
                        <a:pt x="615" y="6560"/>
                        <a:pt x="625" y="6557"/>
                        <a:pt x="632" y="6550"/>
                      </a:cubicBezTo>
                      <a:cubicBezTo>
                        <a:pt x="688" y="6507"/>
                        <a:pt x="758" y="6454"/>
                        <a:pt x="797" y="6411"/>
                      </a:cubicBezTo>
                      <a:cubicBezTo>
                        <a:pt x="825" y="6386"/>
                        <a:pt x="850" y="6377"/>
                        <a:pt x="880" y="6377"/>
                      </a:cubicBezTo>
                      <a:cubicBezTo>
                        <a:pt x="897" y="6377"/>
                        <a:pt x="916" y="6380"/>
                        <a:pt x="936" y="6385"/>
                      </a:cubicBezTo>
                      <a:cubicBezTo>
                        <a:pt x="963" y="6398"/>
                        <a:pt x="1006" y="6398"/>
                        <a:pt x="1032" y="6424"/>
                      </a:cubicBezTo>
                      <a:cubicBezTo>
                        <a:pt x="1137" y="6487"/>
                        <a:pt x="1250" y="6495"/>
                        <a:pt x="1371" y="6495"/>
                      </a:cubicBezTo>
                      <a:cubicBezTo>
                        <a:pt x="1409" y="6495"/>
                        <a:pt x="1448" y="6494"/>
                        <a:pt x="1488" y="6494"/>
                      </a:cubicBezTo>
                      <a:cubicBezTo>
                        <a:pt x="1584" y="6494"/>
                        <a:pt x="1667" y="6507"/>
                        <a:pt x="1776" y="6507"/>
                      </a:cubicBezTo>
                      <a:cubicBezTo>
                        <a:pt x="1702" y="6557"/>
                        <a:pt x="1626" y="6567"/>
                        <a:pt x="1553" y="6567"/>
                      </a:cubicBezTo>
                      <a:cubicBezTo>
                        <a:pt x="1507" y="6567"/>
                        <a:pt x="1462" y="6563"/>
                        <a:pt x="1419" y="6563"/>
                      </a:cubicBezTo>
                      <a:cubicBezTo>
                        <a:pt x="1350" y="6563"/>
                        <a:pt x="1280" y="6550"/>
                        <a:pt x="1211" y="6550"/>
                      </a:cubicBezTo>
                      <a:cubicBezTo>
                        <a:pt x="1075" y="6550"/>
                        <a:pt x="1006" y="6606"/>
                        <a:pt x="963" y="6702"/>
                      </a:cubicBezTo>
                      <a:cubicBezTo>
                        <a:pt x="867" y="6715"/>
                        <a:pt x="771" y="6729"/>
                        <a:pt x="675" y="6755"/>
                      </a:cubicBezTo>
                      <a:cubicBezTo>
                        <a:pt x="579" y="6772"/>
                        <a:pt x="566" y="6824"/>
                        <a:pt x="619" y="6907"/>
                      </a:cubicBezTo>
                      <a:cubicBezTo>
                        <a:pt x="632" y="6937"/>
                        <a:pt x="662" y="6977"/>
                        <a:pt x="648" y="7003"/>
                      </a:cubicBezTo>
                      <a:cubicBezTo>
                        <a:pt x="632" y="7059"/>
                        <a:pt x="675" y="7086"/>
                        <a:pt x="715" y="7115"/>
                      </a:cubicBezTo>
                      <a:cubicBezTo>
                        <a:pt x="771" y="7142"/>
                        <a:pt x="827" y="7185"/>
                        <a:pt x="814" y="7281"/>
                      </a:cubicBezTo>
                      <a:cubicBezTo>
                        <a:pt x="606" y="7238"/>
                        <a:pt x="400" y="7211"/>
                        <a:pt x="248" y="7072"/>
                      </a:cubicBezTo>
                      <a:cubicBezTo>
                        <a:pt x="192" y="7020"/>
                        <a:pt x="166" y="6950"/>
                        <a:pt x="152" y="6881"/>
                      </a:cubicBezTo>
                      <a:cubicBezTo>
                        <a:pt x="136" y="6824"/>
                        <a:pt x="136" y="6755"/>
                        <a:pt x="123" y="6689"/>
                      </a:cubicBezTo>
                      <a:cubicBezTo>
                        <a:pt x="96" y="6563"/>
                        <a:pt x="136" y="6441"/>
                        <a:pt x="152" y="6328"/>
                      </a:cubicBezTo>
                      <a:cubicBezTo>
                        <a:pt x="205" y="6041"/>
                        <a:pt x="248" y="5750"/>
                        <a:pt x="301" y="5475"/>
                      </a:cubicBezTo>
                      <a:cubicBezTo>
                        <a:pt x="344" y="5283"/>
                        <a:pt x="400" y="5088"/>
                        <a:pt x="467" y="4910"/>
                      </a:cubicBezTo>
                      <a:cubicBezTo>
                        <a:pt x="536" y="4758"/>
                        <a:pt x="592" y="4606"/>
                        <a:pt x="675" y="4457"/>
                      </a:cubicBezTo>
                      <a:cubicBezTo>
                        <a:pt x="715" y="4387"/>
                        <a:pt x="784" y="4318"/>
                        <a:pt x="840" y="4248"/>
                      </a:cubicBezTo>
                      <a:cubicBezTo>
                        <a:pt x="867" y="4222"/>
                        <a:pt x="897" y="4222"/>
                        <a:pt x="936" y="4209"/>
                      </a:cubicBezTo>
                      <a:cubicBezTo>
                        <a:pt x="1062" y="4179"/>
                        <a:pt x="1171" y="4139"/>
                        <a:pt x="1267" y="4057"/>
                      </a:cubicBezTo>
                      <a:cubicBezTo>
                        <a:pt x="1293" y="4027"/>
                        <a:pt x="1336" y="4014"/>
                        <a:pt x="1376" y="4000"/>
                      </a:cubicBezTo>
                      <a:cubicBezTo>
                        <a:pt x="1406" y="3974"/>
                        <a:pt x="1445" y="3961"/>
                        <a:pt x="1488" y="3931"/>
                      </a:cubicBezTo>
                      <a:cubicBezTo>
                        <a:pt x="1526" y="3969"/>
                        <a:pt x="1567" y="3987"/>
                        <a:pt x="1610" y="3987"/>
                      </a:cubicBezTo>
                      <a:cubicBezTo>
                        <a:pt x="1659" y="3987"/>
                        <a:pt x="1711" y="3962"/>
                        <a:pt x="1763" y="3918"/>
                      </a:cubicBezTo>
                      <a:cubicBezTo>
                        <a:pt x="1776" y="4000"/>
                        <a:pt x="1789" y="4070"/>
                        <a:pt x="1819" y="4153"/>
                      </a:cubicBezTo>
                      <a:cubicBezTo>
                        <a:pt x="1838" y="4263"/>
                        <a:pt x="1910" y="4337"/>
                        <a:pt x="2006" y="4337"/>
                      </a:cubicBezTo>
                      <a:cubicBezTo>
                        <a:pt x="2041" y="4337"/>
                        <a:pt x="2080" y="4327"/>
                        <a:pt x="2120" y="4305"/>
                      </a:cubicBezTo>
                      <a:cubicBezTo>
                        <a:pt x="2232" y="4262"/>
                        <a:pt x="2302" y="4179"/>
                        <a:pt x="2385" y="4096"/>
                      </a:cubicBezTo>
                      <a:cubicBezTo>
                        <a:pt x="2438" y="4139"/>
                        <a:pt x="2494" y="4192"/>
                        <a:pt x="2563" y="4222"/>
                      </a:cubicBezTo>
                      <a:cubicBezTo>
                        <a:pt x="2603" y="4262"/>
                        <a:pt x="2672" y="4291"/>
                        <a:pt x="2729" y="4305"/>
                      </a:cubicBezTo>
                      <a:cubicBezTo>
                        <a:pt x="2752" y="4310"/>
                        <a:pt x="2774" y="4312"/>
                        <a:pt x="2795" y="4312"/>
                      </a:cubicBezTo>
                      <a:cubicBezTo>
                        <a:pt x="2885" y="4312"/>
                        <a:pt x="2952" y="4265"/>
                        <a:pt x="2977" y="4153"/>
                      </a:cubicBezTo>
                      <a:cubicBezTo>
                        <a:pt x="3003" y="4083"/>
                        <a:pt x="3016" y="4014"/>
                        <a:pt x="3029" y="3931"/>
                      </a:cubicBezTo>
                      <a:cubicBezTo>
                        <a:pt x="3029" y="3862"/>
                        <a:pt x="3072" y="3862"/>
                        <a:pt x="3112" y="3862"/>
                      </a:cubicBezTo>
                      <a:close/>
                      <a:moveTo>
                        <a:pt x="1954" y="6602"/>
                      </a:moveTo>
                      <a:cubicBezTo>
                        <a:pt x="1980" y="6602"/>
                        <a:pt x="1992" y="6631"/>
                        <a:pt x="2037" y="6715"/>
                      </a:cubicBezTo>
                      <a:cubicBezTo>
                        <a:pt x="2120" y="6894"/>
                        <a:pt x="2176" y="7072"/>
                        <a:pt x="2203" y="7281"/>
                      </a:cubicBezTo>
                      <a:cubicBezTo>
                        <a:pt x="1983" y="7366"/>
                        <a:pt x="1764" y="7451"/>
                        <a:pt x="1526" y="7451"/>
                      </a:cubicBezTo>
                      <a:cubicBezTo>
                        <a:pt x="1495" y="7451"/>
                        <a:pt x="1464" y="7449"/>
                        <a:pt x="1432" y="7446"/>
                      </a:cubicBezTo>
                      <a:cubicBezTo>
                        <a:pt x="1445" y="7416"/>
                        <a:pt x="1459" y="7403"/>
                        <a:pt x="1475" y="7390"/>
                      </a:cubicBezTo>
                      <a:cubicBezTo>
                        <a:pt x="1459" y="7334"/>
                        <a:pt x="1432" y="7334"/>
                        <a:pt x="1376" y="7320"/>
                      </a:cubicBezTo>
                      <a:cubicBezTo>
                        <a:pt x="1293" y="7307"/>
                        <a:pt x="1197" y="7294"/>
                        <a:pt x="1115" y="7268"/>
                      </a:cubicBezTo>
                      <a:cubicBezTo>
                        <a:pt x="1104" y="7268"/>
                        <a:pt x="1102" y="7256"/>
                        <a:pt x="1093" y="7252"/>
                      </a:cubicBezTo>
                      <a:lnTo>
                        <a:pt x="1093" y="7252"/>
                      </a:lnTo>
                      <a:cubicBezTo>
                        <a:pt x="1175" y="7268"/>
                        <a:pt x="1269" y="7268"/>
                        <a:pt x="1350" y="7268"/>
                      </a:cubicBezTo>
                      <a:cubicBezTo>
                        <a:pt x="1363" y="7274"/>
                        <a:pt x="1377" y="7278"/>
                        <a:pt x="1389" y="7278"/>
                      </a:cubicBezTo>
                      <a:cubicBezTo>
                        <a:pt x="1402" y="7278"/>
                        <a:pt x="1412" y="7274"/>
                        <a:pt x="1419" y="7268"/>
                      </a:cubicBezTo>
                      <a:cubicBezTo>
                        <a:pt x="1445" y="7268"/>
                        <a:pt x="1459" y="7238"/>
                        <a:pt x="1475" y="7225"/>
                      </a:cubicBezTo>
                      <a:cubicBezTo>
                        <a:pt x="1459" y="7198"/>
                        <a:pt x="1432" y="7168"/>
                        <a:pt x="1419" y="7168"/>
                      </a:cubicBezTo>
                      <a:cubicBezTo>
                        <a:pt x="1350" y="7155"/>
                        <a:pt x="1293" y="7155"/>
                        <a:pt x="1227" y="7155"/>
                      </a:cubicBezTo>
                      <a:cubicBezTo>
                        <a:pt x="1128" y="7142"/>
                        <a:pt x="1032" y="7129"/>
                        <a:pt x="936" y="7072"/>
                      </a:cubicBezTo>
                      <a:cubicBezTo>
                        <a:pt x="992" y="7072"/>
                        <a:pt x="1032" y="7086"/>
                        <a:pt x="1075" y="7086"/>
                      </a:cubicBezTo>
                      <a:lnTo>
                        <a:pt x="1475" y="7086"/>
                      </a:lnTo>
                      <a:cubicBezTo>
                        <a:pt x="1488" y="7086"/>
                        <a:pt x="1502" y="7086"/>
                        <a:pt x="1515" y="7072"/>
                      </a:cubicBezTo>
                      <a:cubicBezTo>
                        <a:pt x="1528" y="7059"/>
                        <a:pt x="1541" y="7033"/>
                        <a:pt x="1541" y="7020"/>
                      </a:cubicBezTo>
                      <a:cubicBezTo>
                        <a:pt x="1541" y="7003"/>
                        <a:pt x="1515" y="6990"/>
                        <a:pt x="1488" y="6990"/>
                      </a:cubicBezTo>
                      <a:cubicBezTo>
                        <a:pt x="1419" y="6977"/>
                        <a:pt x="1350" y="6977"/>
                        <a:pt x="1267" y="6963"/>
                      </a:cubicBezTo>
                      <a:cubicBezTo>
                        <a:pt x="1115" y="6963"/>
                        <a:pt x="949" y="6950"/>
                        <a:pt x="797" y="6894"/>
                      </a:cubicBezTo>
                      <a:cubicBezTo>
                        <a:pt x="784" y="6881"/>
                        <a:pt x="758" y="6867"/>
                        <a:pt x="744" y="6854"/>
                      </a:cubicBezTo>
                      <a:cubicBezTo>
                        <a:pt x="803" y="6842"/>
                        <a:pt x="869" y="6832"/>
                        <a:pt x="932" y="6832"/>
                      </a:cubicBezTo>
                      <a:cubicBezTo>
                        <a:pt x="957" y="6832"/>
                        <a:pt x="982" y="6834"/>
                        <a:pt x="1006" y="6838"/>
                      </a:cubicBezTo>
                      <a:cubicBezTo>
                        <a:pt x="1088" y="6854"/>
                        <a:pt x="1171" y="6894"/>
                        <a:pt x="1254" y="6907"/>
                      </a:cubicBezTo>
                      <a:cubicBezTo>
                        <a:pt x="1300" y="6918"/>
                        <a:pt x="1348" y="6923"/>
                        <a:pt x="1398" y="6923"/>
                      </a:cubicBezTo>
                      <a:cubicBezTo>
                        <a:pt x="1479" y="6923"/>
                        <a:pt x="1562" y="6910"/>
                        <a:pt x="1641" y="6894"/>
                      </a:cubicBezTo>
                      <a:cubicBezTo>
                        <a:pt x="1667" y="6894"/>
                        <a:pt x="1693" y="6867"/>
                        <a:pt x="1707" y="6838"/>
                      </a:cubicBezTo>
                      <a:cubicBezTo>
                        <a:pt x="1707" y="6798"/>
                        <a:pt x="1667" y="6785"/>
                        <a:pt x="1624" y="6785"/>
                      </a:cubicBezTo>
                      <a:lnTo>
                        <a:pt x="1350" y="6785"/>
                      </a:lnTo>
                      <a:cubicBezTo>
                        <a:pt x="1267" y="6772"/>
                        <a:pt x="1197" y="6755"/>
                        <a:pt x="1128" y="6689"/>
                      </a:cubicBezTo>
                      <a:lnTo>
                        <a:pt x="1667" y="6689"/>
                      </a:lnTo>
                      <a:cubicBezTo>
                        <a:pt x="1723" y="6689"/>
                        <a:pt x="1776" y="6659"/>
                        <a:pt x="1832" y="6646"/>
                      </a:cubicBezTo>
                      <a:cubicBezTo>
                        <a:pt x="1900" y="6621"/>
                        <a:pt x="1932" y="6602"/>
                        <a:pt x="1954" y="6602"/>
                      </a:cubicBezTo>
                      <a:close/>
                      <a:moveTo>
                        <a:pt x="2659" y="7294"/>
                      </a:moveTo>
                      <a:lnTo>
                        <a:pt x="2659" y="7294"/>
                      </a:lnTo>
                      <a:cubicBezTo>
                        <a:pt x="2686" y="7307"/>
                        <a:pt x="2729" y="7307"/>
                        <a:pt x="2755" y="7320"/>
                      </a:cubicBezTo>
                      <a:cubicBezTo>
                        <a:pt x="2768" y="7390"/>
                        <a:pt x="2768" y="7459"/>
                        <a:pt x="2781" y="7529"/>
                      </a:cubicBezTo>
                      <a:cubicBezTo>
                        <a:pt x="2781" y="7598"/>
                        <a:pt x="2798" y="7664"/>
                        <a:pt x="2798" y="7734"/>
                      </a:cubicBezTo>
                      <a:cubicBezTo>
                        <a:pt x="2755" y="7747"/>
                        <a:pt x="2729" y="7764"/>
                        <a:pt x="2686" y="7777"/>
                      </a:cubicBezTo>
                      <a:cubicBezTo>
                        <a:pt x="2686" y="7612"/>
                        <a:pt x="2672" y="7459"/>
                        <a:pt x="2659" y="7294"/>
                      </a:cubicBezTo>
                      <a:close/>
                      <a:moveTo>
                        <a:pt x="2533" y="7294"/>
                      </a:moveTo>
                      <a:cubicBezTo>
                        <a:pt x="2533" y="7721"/>
                        <a:pt x="2550" y="8147"/>
                        <a:pt x="2550" y="8574"/>
                      </a:cubicBezTo>
                      <a:cubicBezTo>
                        <a:pt x="2535" y="8567"/>
                        <a:pt x="2514" y="8567"/>
                        <a:pt x="2494" y="8567"/>
                      </a:cubicBezTo>
                      <a:cubicBezTo>
                        <a:pt x="2473" y="8567"/>
                        <a:pt x="2452" y="8567"/>
                        <a:pt x="2438" y="8561"/>
                      </a:cubicBezTo>
                      <a:cubicBezTo>
                        <a:pt x="2411" y="8547"/>
                        <a:pt x="2398" y="8508"/>
                        <a:pt x="2398" y="8478"/>
                      </a:cubicBezTo>
                      <a:cubicBezTo>
                        <a:pt x="2385" y="8369"/>
                        <a:pt x="2385" y="8260"/>
                        <a:pt x="2385" y="8160"/>
                      </a:cubicBezTo>
                      <a:cubicBezTo>
                        <a:pt x="2368" y="7886"/>
                        <a:pt x="2368" y="7625"/>
                        <a:pt x="2368" y="7350"/>
                      </a:cubicBezTo>
                      <a:cubicBezTo>
                        <a:pt x="2424" y="7334"/>
                        <a:pt x="2481" y="7320"/>
                        <a:pt x="2533" y="7294"/>
                      </a:cubicBezTo>
                      <a:close/>
                      <a:moveTo>
                        <a:pt x="2907" y="7350"/>
                      </a:moveTo>
                      <a:cubicBezTo>
                        <a:pt x="2990" y="7377"/>
                        <a:pt x="3059" y="7390"/>
                        <a:pt x="3142" y="7403"/>
                      </a:cubicBezTo>
                      <a:cubicBezTo>
                        <a:pt x="3155" y="7516"/>
                        <a:pt x="3168" y="7638"/>
                        <a:pt x="3182" y="7747"/>
                      </a:cubicBezTo>
                      <a:cubicBezTo>
                        <a:pt x="3195" y="7886"/>
                        <a:pt x="3211" y="8025"/>
                        <a:pt x="3225" y="8177"/>
                      </a:cubicBezTo>
                      <a:cubicBezTo>
                        <a:pt x="3238" y="8342"/>
                        <a:pt x="3238" y="8521"/>
                        <a:pt x="3251" y="8699"/>
                      </a:cubicBezTo>
                      <a:cubicBezTo>
                        <a:pt x="3264" y="8838"/>
                        <a:pt x="3294" y="8961"/>
                        <a:pt x="3307" y="9086"/>
                      </a:cubicBezTo>
                      <a:cubicBezTo>
                        <a:pt x="3347" y="9291"/>
                        <a:pt x="3360" y="9483"/>
                        <a:pt x="3403" y="9692"/>
                      </a:cubicBezTo>
                      <a:cubicBezTo>
                        <a:pt x="3403" y="9774"/>
                        <a:pt x="3430" y="9857"/>
                        <a:pt x="3443" y="9940"/>
                      </a:cubicBezTo>
                      <a:cubicBezTo>
                        <a:pt x="3459" y="10009"/>
                        <a:pt x="3473" y="10092"/>
                        <a:pt x="3473" y="10174"/>
                      </a:cubicBezTo>
                      <a:cubicBezTo>
                        <a:pt x="3416" y="10201"/>
                        <a:pt x="3377" y="10227"/>
                        <a:pt x="3320" y="10257"/>
                      </a:cubicBezTo>
                      <a:cubicBezTo>
                        <a:pt x="3320" y="10257"/>
                        <a:pt x="3307" y="10257"/>
                        <a:pt x="3294" y="10244"/>
                      </a:cubicBezTo>
                      <a:cubicBezTo>
                        <a:pt x="3277" y="10227"/>
                        <a:pt x="3264" y="10201"/>
                        <a:pt x="3264" y="10188"/>
                      </a:cubicBezTo>
                      <a:cubicBezTo>
                        <a:pt x="3211" y="10009"/>
                        <a:pt x="3168" y="9830"/>
                        <a:pt x="3129" y="9649"/>
                      </a:cubicBezTo>
                      <a:cubicBezTo>
                        <a:pt x="3112" y="9609"/>
                        <a:pt x="3099" y="9566"/>
                        <a:pt x="3072" y="9526"/>
                      </a:cubicBezTo>
                      <a:cubicBezTo>
                        <a:pt x="3059" y="9513"/>
                        <a:pt x="3016" y="9483"/>
                        <a:pt x="2990" y="9483"/>
                      </a:cubicBezTo>
                      <a:cubicBezTo>
                        <a:pt x="2963" y="9483"/>
                        <a:pt x="2934" y="9526"/>
                        <a:pt x="2934" y="9553"/>
                      </a:cubicBezTo>
                      <a:cubicBezTo>
                        <a:pt x="2864" y="9801"/>
                        <a:pt x="2811" y="10049"/>
                        <a:pt x="2742" y="10283"/>
                      </a:cubicBezTo>
                      <a:cubicBezTo>
                        <a:pt x="2729" y="10353"/>
                        <a:pt x="2699" y="10422"/>
                        <a:pt x="2686" y="10492"/>
                      </a:cubicBezTo>
                      <a:cubicBezTo>
                        <a:pt x="2672" y="10531"/>
                        <a:pt x="2646" y="10558"/>
                        <a:pt x="2603" y="10558"/>
                      </a:cubicBezTo>
                      <a:cubicBezTo>
                        <a:pt x="2478" y="10590"/>
                        <a:pt x="2346" y="10606"/>
                        <a:pt x="2218" y="10606"/>
                      </a:cubicBezTo>
                      <a:cubicBezTo>
                        <a:pt x="2176" y="10606"/>
                        <a:pt x="2134" y="10604"/>
                        <a:pt x="2094" y="10601"/>
                      </a:cubicBezTo>
                      <a:cubicBezTo>
                        <a:pt x="1872" y="10588"/>
                        <a:pt x="1654" y="10574"/>
                        <a:pt x="1445" y="10531"/>
                      </a:cubicBezTo>
                      <a:cubicBezTo>
                        <a:pt x="1240" y="10505"/>
                        <a:pt x="1045" y="10449"/>
                        <a:pt x="854" y="10409"/>
                      </a:cubicBezTo>
                      <a:cubicBezTo>
                        <a:pt x="758" y="10379"/>
                        <a:pt x="675" y="10340"/>
                        <a:pt x="592" y="10310"/>
                      </a:cubicBezTo>
                      <a:cubicBezTo>
                        <a:pt x="536" y="10297"/>
                        <a:pt x="510" y="10257"/>
                        <a:pt x="510" y="10201"/>
                      </a:cubicBezTo>
                      <a:cubicBezTo>
                        <a:pt x="536" y="10035"/>
                        <a:pt x="536" y="9857"/>
                        <a:pt x="566" y="9678"/>
                      </a:cubicBezTo>
                      <a:cubicBezTo>
                        <a:pt x="579" y="9526"/>
                        <a:pt x="592" y="9374"/>
                        <a:pt x="606" y="9222"/>
                      </a:cubicBezTo>
                      <a:cubicBezTo>
                        <a:pt x="648" y="8987"/>
                        <a:pt x="688" y="8769"/>
                        <a:pt x="731" y="8547"/>
                      </a:cubicBezTo>
                      <a:cubicBezTo>
                        <a:pt x="771" y="8286"/>
                        <a:pt x="827" y="8025"/>
                        <a:pt x="880" y="7777"/>
                      </a:cubicBezTo>
                      <a:cubicBezTo>
                        <a:pt x="910" y="7651"/>
                        <a:pt x="923" y="7542"/>
                        <a:pt x="949" y="7416"/>
                      </a:cubicBezTo>
                      <a:cubicBezTo>
                        <a:pt x="949" y="7416"/>
                        <a:pt x="963" y="7416"/>
                        <a:pt x="979" y="7433"/>
                      </a:cubicBezTo>
                      <a:cubicBezTo>
                        <a:pt x="1087" y="7530"/>
                        <a:pt x="1214" y="7578"/>
                        <a:pt x="1360" y="7578"/>
                      </a:cubicBezTo>
                      <a:cubicBezTo>
                        <a:pt x="1397" y="7578"/>
                        <a:pt x="1436" y="7575"/>
                        <a:pt x="1475" y="7569"/>
                      </a:cubicBezTo>
                      <a:cubicBezTo>
                        <a:pt x="1515" y="7569"/>
                        <a:pt x="1571" y="7582"/>
                        <a:pt x="1611" y="7582"/>
                      </a:cubicBezTo>
                      <a:cubicBezTo>
                        <a:pt x="1763" y="7542"/>
                        <a:pt x="1928" y="7529"/>
                        <a:pt x="2080" y="7459"/>
                      </a:cubicBezTo>
                      <a:cubicBezTo>
                        <a:pt x="2120" y="7433"/>
                        <a:pt x="2176" y="7403"/>
                        <a:pt x="2232" y="7377"/>
                      </a:cubicBezTo>
                      <a:cubicBezTo>
                        <a:pt x="2246" y="7446"/>
                        <a:pt x="2246" y="7499"/>
                        <a:pt x="2246" y="7569"/>
                      </a:cubicBezTo>
                      <a:cubicBezTo>
                        <a:pt x="2246" y="7721"/>
                        <a:pt x="2232" y="7886"/>
                        <a:pt x="2232" y="8038"/>
                      </a:cubicBezTo>
                      <a:cubicBezTo>
                        <a:pt x="2219" y="8177"/>
                        <a:pt x="2232" y="8299"/>
                        <a:pt x="2246" y="8438"/>
                      </a:cubicBezTo>
                      <a:lnTo>
                        <a:pt x="2246" y="8491"/>
                      </a:lnTo>
                      <a:cubicBezTo>
                        <a:pt x="2278" y="8625"/>
                        <a:pt x="2321" y="8662"/>
                        <a:pt x="2410" y="8662"/>
                      </a:cubicBezTo>
                      <a:cubicBezTo>
                        <a:pt x="2431" y="8662"/>
                        <a:pt x="2454" y="8660"/>
                        <a:pt x="2481" y="8656"/>
                      </a:cubicBezTo>
                      <a:cubicBezTo>
                        <a:pt x="2494" y="8656"/>
                        <a:pt x="2520" y="8656"/>
                        <a:pt x="2550" y="8673"/>
                      </a:cubicBezTo>
                      <a:cubicBezTo>
                        <a:pt x="2582" y="8680"/>
                        <a:pt x="2607" y="8684"/>
                        <a:pt x="2627" y="8684"/>
                      </a:cubicBezTo>
                      <a:cubicBezTo>
                        <a:pt x="2684" y="8684"/>
                        <a:pt x="2699" y="8650"/>
                        <a:pt x="2699" y="8547"/>
                      </a:cubicBezTo>
                      <a:cubicBezTo>
                        <a:pt x="2699" y="8369"/>
                        <a:pt x="2686" y="8177"/>
                        <a:pt x="2686" y="7995"/>
                      </a:cubicBezTo>
                      <a:lnTo>
                        <a:pt x="2686" y="7886"/>
                      </a:lnTo>
                      <a:cubicBezTo>
                        <a:pt x="2742" y="7886"/>
                        <a:pt x="2781" y="7873"/>
                        <a:pt x="2824" y="7873"/>
                      </a:cubicBezTo>
                      <a:cubicBezTo>
                        <a:pt x="2881" y="7873"/>
                        <a:pt x="2920" y="7830"/>
                        <a:pt x="2920" y="7777"/>
                      </a:cubicBezTo>
                      <a:cubicBezTo>
                        <a:pt x="2934" y="7721"/>
                        <a:pt x="2934" y="7651"/>
                        <a:pt x="2934" y="7582"/>
                      </a:cubicBezTo>
                      <a:cubicBezTo>
                        <a:pt x="2920" y="7516"/>
                        <a:pt x="2907" y="7446"/>
                        <a:pt x="2907" y="7350"/>
                      </a:cubicBezTo>
                      <a:close/>
                      <a:moveTo>
                        <a:pt x="1171" y="10657"/>
                      </a:moveTo>
                      <a:cubicBezTo>
                        <a:pt x="1376" y="10684"/>
                        <a:pt x="1584" y="10710"/>
                        <a:pt x="1789" y="10753"/>
                      </a:cubicBezTo>
                      <a:lnTo>
                        <a:pt x="1789" y="10932"/>
                      </a:lnTo>
                      <a:cubicBezTo>
                        <a:pt x="1776" y="11084"/>
                        <a:pt x="1776" y="11249"/>
                        <a:pt x="1776" y="11401"/>
                      </a:cubicBezTo>
                      <a:lnTo>
                        <a:pt x="1776" y="12228"/>
                      </a:lnTo>
                      <a:cubicBezTo>
                        <a:pt x="1789" y="12420"/>
                        <a:pt x="1806" y="12611"/>
                        <a:pt x="1819" y="12807"/>
                      </a:cubicBezTo>
                      <a:lnTo>
                        <a:pt x="1819" y="12902"/>
                      </a:lnTo>
                      <a:cubicBezTo>
                        <a:pt x="1763" y="12916"/>
                        <a:pt x="1723" y="12942"/>
                        <a:pt x="1680" y="12955"/>
                      </a:cubicBezTo>
                      <a:cubicBezTo>
                        <a:pt x="1515" y="13055"/>
                        <a:pt x="1350" y="13151"/>
                        <a:pt x="1171" y="13203"/>
                      </a:cubicBezTo>
                      <a:cubicBezTo>
                        <a:pt x="1133" y="13218"/>
                        <a:pt x="1108" y="13220"/>
                        <a:pt x="1075" y="13220"/>
                      </a:cubicBezTo>
                      <a:lnTo>
                        <a:pt x="1075" y="13220"/>
                      </a:lnTo>
                      <a:cubicBezTo>
                        <a:pt x="1088" y="13190"/>
                        <a:pt x="1088" y="13164"/>
                        <a:pt x="1102" y="13151"/>
                      </a:cubicBezTo>
                      <a:cubicBezTo>
                        <a:pt x="1227" y="12998"/>
                        <a:pt x="1293" y="12833"/>
                        <a:pt x="1336" y="12654"/>
                      </a:cubicBezTo>
                      <a:cubicBezTo>
                        <a:pt x="1350" y="12585"/>
                        <a:pt x="1393" y="12529"/>
                        <a:pt x="1376" y="12459"/>
                      </a:cubicBezTo>
                      <a:lnTo>
                        <a:pt x="1376" y="12420"/>
                      </a:lnTo>
                      <a:cubicBezTo>
                        <a:pt x="1350" y="12211"/>
                        <a:pt x="1323" y="11993"/>
                        <a:pt x="1293" y="11785"/>
                      </a:cubicBezTo>
                      <a:cubicBezTo>
                        <a:pt x="1293" y="11732"/>
                        <a:pt x="1280" y="11689"/>
                        <a:pt x="1280" y="11633"/>
                      </a:cubicBezTo>
                      <a:cubicBezTo>
                        <a:pt x="1267" y="11550"/>
                        <a:pt x="1267" y="11467"/>
                        <a:pt x="1254" y="11385"/>
                      </a:cubicBezTo>
                      <a:cubicBezTo>
                        <a:pt x="1227" y="11166"/>
                        <a:pt x="1197" y="10932"/>
                        <a:pt x="1171" y="10710"/>
                      </a:cubicBezTo>
                      <a:lnTo>
                        <a:pt x="1171" y="10657"/>
                      </a:lnTo>
                      <a:close/>
                      <a:moveTo>
                        <a:pt x="3003" y="9883"/>
                      </a:moveTo>
                      <a:cubicBezTo>
                        <a:pt x="3029" y="9953"/>
                        <a:pt x="3029" y="10009"/>
                        <a:pt x="3003" y="10062"/>
                      </a:cubicBezTo>
                      <a:cubicBezTo>
                        <a:pt x="2977" y="10145"/>
                        <a:pt x="2990" y="10227"/>
                        <a:pt x="2977" y="10326"/>
                      </a:cubicBezTo>
                      <a:cubicBezTo>
                        <a:pt x="2947" y="10614"/>
                        <a:pt x="2920" y="10889"/>
                        <a:pt x="2894" y="11180"/>
                      </a:cubicBezTo>
                      <a:cubicBezTo>
                        <a:pt x="2864" y="11401"/>
                        <a:pt x="2864" y="11619"/>
                        <a:pt x="2851" y="11841"/>
                      </a:cubicBezTo>
                      <a:cubicBezTo>
                        <a:pt x="2838" y="11963"/>
                        <a:pt x="2838" y="12089"/>
                        <a:pt x="2824" y="12211"/>
                      </a:cubicBezTo>
                      <a:cubicBezTo>
                        <a:pt x="2824" y="12311"/>
                        <a:pt x="2824" y="12420"/>
                        <a:pt x="2811" y="12529"/>
                      </a:cubicBezTo>
                      <a:cubicBezTo>
                        <a:pt x="2811" y="12542"/>
                        <a:pt x="2824" y="12559"/>
                        <a:pt x="2838" y="12585"/>
                      </a:cubicBezTo>
                      <a:cubicBezTo>
                        <a:pt x="2838" y="12598"/>
                        <a:pt x="2851" y="12611"/>
                        <a:pt x="2851" y="12625"/>
                      </a:cubicBezTo>
                      <a:cubicBezTo>
                        <a:pt x="2864" y="12750"/>
                        <a:pt x="2864" y="12873"/>
                        <a:pt x="2894" y="12998"/>
                      </a:cubicBezTo>
                      <a:cubicBezTo>
                        <a:pt x="2907" y="13068"/>
                        <a:pt x="2881" y="13108"/>
                        <a:pt x="2838" y="13151"/>
                      </a:cubicBezTo>
                      <a:cubicBezTo>
                        <a:pt x="2811" y="13190"/>
                        <a:pt x="2755" y="13220"/>
                        <a:pt x="2699" y="13220"/>
                      </a:cubicBezTo>
                      <a:cubicBezTo>
                        <a:pt x="2590" y="13203"/>
                        <a:pt x="2507" y="13151"/>
                        <a:pt x="2451" y="13068"/>
                      </a:cubicBezTo>
                      <a:cubicBezTo>
                        <a:pt x="2438" y="13055"/>
                        <a:pt x="2438" y="13012"/>
                        <a:pt x="2438" y="12985"/>
                      </a:cubicBezTo>
                      <a:cubicBezTo>
                        <a:pt x="2438" y="12916"/>
                        <a:pt x="2438" y="12860"/>
                        <a:pt x="2451" y="12807"/>
                      </a:cubicBezTo>
                      <a:cubicBezTo>
                        <a:pt x="2467" y="12737"/>
                        <a:pt x="2481" y="12668"/>
                        <a:pt x="2507" y="12598"/>
                      </a:cubicBezTo>
                      <a:cubicBezTo>
                        <a:pt x="2533" y="12502"/>
                        <a:pt x="2520" y="12406"/>
                        <a:pt x="2520" y="12294"/>
                      </a:cubicBezTo>
                      <a:cubicBezTo>
                        <a:pt x="2507" y="12158"/>
                        <a:pt x="2494" y="12020"/>
                        <a:pt x="2481" y="11881"/>
                      </a:cubicBezTo>
                      <a:cubicBezTo>
                        <a:pt x="2481" y="11772"/>
                        <a:pt x="2467" y="11662"/>
                        <a:pt x="2451" y="11550"/>
                      </a:cubicBezTo>
                      <a:cubicBezTo>
                        <a:pt x="2451" y="11428"/>
                        <a:pt x="2438" y="11302"/>
                        <a:pt x="2424" y="11180"/>
                      </a:cubicBezTo>
                      <a:cubicBezTo>
                        <a:pt x="2411" y="11054"/>
                        <a:pt x="2398" y="10932"/>
                        <a:pt x="2385" y="10806"/>
                      </a:cubicBezTo>
                      <a:lnTo>
                        <a:pt x="2385" y="10766"/>
                      </a:lnTo>
                      <a:cubicBezTo>
                        <a:pt x="2481" y="10740"/>
                        <a:pt x="2576" y="10710"/>
                        <a:pt x="2686" y="10684"/>
                      </a:cubicBezTo>
                      <a:cubicBezTo>
                        <a:pt x="2729" y="10657"/>
                        <a:pt x="2755" y="10627"/>
                        <a:pt x="2781" y="10574"/>
                      </a:cubicBezTo>
                      <a:cubicBezTo>
                        <a:pt x="2864" y="10379"/>
                        <a:pt x="2920" y="10174"/>
                        <a:pt x="2963" y="9966"/>
                      </a:cubicBezTo>
                      <a:cubicBezTo>
                        <a:pt x="2977" y="9940"/>
                        <a:pt x="2990" y="9926"/>
                        <a:pt x="3003" y="9883"/>
                      </a:cubicBezTo>
                      <a:close/>
                      <a:moveTo>
                        <a:pt x="1806" y="13025"/>
                      </a:moveTo>
                      <a:cubicBezTo>
                        <a:pt x="1819" y="13233"/>
                        <a:pt x="1832" y="13438"/>
                        <a:pt x="1859" y="13660"/>
                      </a:cubicBezTo>
                      <a:lnTo>
                        <a:pt x="1723" y="13660"/>
                      </a:lnTo>
                      <a:cubicBezTo>
                        <a:pt x="1707" y="13590"/>
                        <a:pt x="1707" y="13551"/>
                        <a:pt x="1680" y="13508"/>
                      </a:cubicBezTo>
                      <a:cubicBezTo>
                        <a:pt x="1648" y="13467"/>
                        <a:pt x="1598" y="13446"/>
                        <a:pt x="1548" y="13446"/>
                      </a:cubicBezTo>
                      <a:cubicBezTo>
                        <a:pt x="1511" y="13446"/>
                        <a:pt x="1475" y="13457"/>
                        <a:pt x="1445" y="13481"/>
                      </a:cubicBezTo>
                      <a:cubicBezTo>
                        <a:pt x="1376" y="13534"/>
                        <a:pt x="1323" y="13590"/>
                        <a:pt x="1254" y="13647"/>
                      </a:cubicBezTo>
                      <a:cubicBezTo>
                        <a:pt x="1227" y="13673"/>
                        <a:pt x="1184" y="13686"/>
                        <a:pt x="1128" y="13686"/>
                      </a:cubicBezTo>
                      <a:cubicBezTo>
                        <a:pt x="984" y="13698"/>
                        <a:pt x="841" y="13732"/>
                        <a:pt x="697" y="13732"/>
                      </a:cubicBezTo>
                      <a:cubicBezTo>
                        <a:pt x="675" y="13732"/>
                        <a:pt x="654" y="13731"/>
                        <a:pt x="632" y="13729"/>
                      </a:cubicBezTo>
                      <a:cubicBezTo>
                        <a:pt x="598" y="13729"/>
                        <a:pt x="562" y="13730"/>
                        <a:pt x="525" y="13730"/>
                      </a:cubicBezTo>
                      <a:cubicBezTo>
                        <a:pt x="427" y="13730"/>
                        <a:pt x="319" y="13723"/>
                        <a:pt x="219" y="13673"/>
                      </a:cubicBezTo>
                      <a:cubicBezTo>
                        <a:pt x="288" y="13633"/>
                        <a:pt x="344" y="13590"/>
                        <a:pt x="400" y="13564"/>
                      </a:cubicBezTo>
                      <a:cubicBezTo>
                        <a:pt x="549" y="13494"/>
                        <a:pt x="701" y="13438"/>
                        <a:pt x="867" y="13369"/>
                      </a:cubicBezTo>
                      <a:cubicBezTo>
                        <a:pt x="876" y="13359"/>
                        <a:pt x="894" y="13350"/>
                        <a:pt x="908" y="13350"/>
                      </a:cubicBezTo>
                      <a:cubicBezTo>
                        <a:pt x="914" y="13350"/>
                        <a:pt x="919" y="13352"/>
                        <a:pt x="923" y="13356"/>
                      </a:cubicBezTo>
                      <a:cubicBezTo>
                        <a:pt x="954" y="13358"/>
                        <a:pt x="985" y="13360"/>
                        <a:pt x="1016" y="13360"/>
                      </a:cubicBezTo>
                      <a:cubicBezTo>
                        <a:pt x="1292" y="13360"/>
                        <a:pt x="1525" y="13242"/>
                        <a:pt x="1736" y="13081"/>
                      </a:cubicBezTo>
                      <a:cubicBezTo>
                        <a:pt x="1750" y="13068"/>
                        <a:pt x="1776" y="13038"/>
                        <a:pt x="1806" y="13025"/>
                      </a:cubicBezTo>
                      <a:close/>
                      <a:moveTo>
                        <a:pt x="2963" y="13233"/>
                      </a:moveTo>
                      <a:cubicBezTo>
                        <a:pt x="3029" y="13369"/>
                        <a:pt x="3099" y="13508"/>
                        <a:pt x="3168" y="13633"/>
                      </a:cubicBezTo>
                      <a:cubicBezTo>
                        <a:pt x="3099" y="13699"/>
                        <a:pt x="3029" y="13742"/>
                        <a:pt x="2947" y="13769"/>
                      </a:cubicBezTo>
                      <a:cubicBezTo>
                        <a:pt x="2913" y="13774"/>
                        <a:pt x="2878" y="13778"/>
                        <a:pt x="2844" y="13778"/>
                      </a:cubicBezTo>
                      <a:cubicBezTo>
                        <a:pt x="2796" y="13778"/>
                        <a:pt x="2747" y="13771"/>
                        <a:pt x="2699" y="13756"/>
                      </a:cubicBezTo>
                      <a:cubicBezTo>
                        <a:pt x="2603" y="13716"/>
                        <a:pt x="2507" y="13673"/>
                        <a:pt x="2411" y="13633"/>
                      </a:cubicBezTo>
                      <a:cubicBezTo>
                        <a:pt x="2355" y="13617"/>
                        <a:pt x="2355" y="13564"/>
                        <a:pt x="2355" y="13521"/>
                      </a:cubicBezTo>
                      <a:cubicBezTo>
                        <a:pt x="2368" y="13425"/>
                        <a:pt x="2385" y="13329"/>
                        <a:pt x="2398" y="13233"/>
                      </a:cubicBezTo>
                      <a:cubicBezTo>
                        <a:pt x="2502" y="13316"/>
                        <a:pt x="2602" y="13373"/>
                        <a:pt x="2704" y="13373"/>
                      </a:cubicBezTo>
                      <a:cubicBezTo>
                        <a:pt x="2789" y="13373"/>
                        <a:pt x="2874" y="13333"/>
                        <a:pt x="2963" y="13233"/>
                      </a:cubicBezTo>
                      <a:close/>
                      <a:moveTo>
                        <a:pt x="2634" y="1"/>
                      </a:moveTo>
                      <a:cubicBezTo>
                        <a:pt x="2500" y="1"/>
                        <a:pt x="2366" y="16"/>
                        <a:pt x="2232" y="45"/>
                      </a:cubicBezTo>
                      <a:cubicBezTo>
                        <a:pt x="2024" y="102"/>
                        <a:pt x="1832" y="184"/>
                        <a:pt x="1641" y="267"/>
                      </a:cubicBezTo>
                      <a:cubicBezTo>
                        <a:pt x="1558" y="293"/>
                        <a:pt x="1488" y="323"/>
                        <a:pt x="1475" y="419"/>
                      </a:cubicBezTo>
                      <a:cubicBezTo>
                        <a:pt x="1475" y="432"/>
                        <a:pt x="1445" y="446"/>
                        <a:pt x="1445" y="459"/>
                      </a:cubicBezTo>
                      <a:cubicBezTo>
                        <a:pt x="1280" y="637"/>
                        <a:pt x="1128" y="819"/>
                        <a:pt x="1062" y="1051"/>
                      </a:cubicBezTo>
                      <a:cubicBezTo>
                        <a:pt x="1006" y="1203"/>
                        <a:pt x="936" y="1355"/>
                        <a:pt x="949" y="1533"/>
                      </a:cubicBezTo>
                      <a:cubicBezTo>
                        <a:pt x="936" y="1533"/>
                        <a:pt x="936" y="1547"/>
                        <a:pt x="923" y="1547"/>
                      </a:cubicBezTo>
                      <a:cubicBezTo>
                        <a:pt x="771" y="1659"/>
                        <a:pt x="688" y="1795"/>
                        <a:pt x="675" y="1977"/>
                      </a:cubicBezTo>
                      <a:cubicBezTo>
                        <a:pt x="662" y="2142"/>
                        <a:pt x="731" y="2264"/>
                        <a:pt x="854" y="2373"/>
                      </a:cubicBezTo>
                      <a:cubicBezTo>
                        <a:pt x="867" y="2390"/>
                        <a:pt x="880" y="2416"/>
                        <a:pt x="880" y="2430"/>
                      </a:cubicBezTo>
                      <a:cubicBezTo>
                        <a:pt x="880" y="2526"/>
                        <a:pt x="897" y="2638"/>
                        <a:pt x="867" y="2734"/>
                      </a:cubicBezTo>
                      <a:cubicBezTo>
                        <a:pt x="827" y="2886"/>
                        <a:pt x="771" y="3022"/>
                        <a:pt x="701" y="3160"/>
                      </a:cubicBezTo>
                      <a:cubicBezTo>
                        <a:pt x="606" y="3352"/>
                        <a:pt x="579" y="3561"/>
                        <a:pt x="592" y="3766"/>
                      </a:cubicBezTo>
                      <a:cubicBezTo>
                        <a:pt x="592" y="3835"/>
                        <a:pt x="619" y="3891"/>
                        <a:pt x="632" y="3961"/>
                      </a:cubicBezTo>
                      <a:cubicBezTo>
                        <a:pt x="655" y="4011"/>
                        <a:pt x="676" y="4033"/>
                        <a:pt x="703" y="4033"/>
                      </a:cubicBezTo>
                      <a:cubicBezTo>
                        <a:pt x="712" y="4033"/>
                        <a:pt x="721" y="4031"/>
                        <a:pt x="731" y="4027"/>
                      </a:cubicBezTo>
                      <a:cubicBezTo>
                        <a:pt x="784" y="4000"/>
                        <a:pt x="771" y="3961"/>
                        <a:pt x="758" y="3918"/>
                      </a:cubicBezTo>
                      <a:cubicBezTo>
                        <a:pt x="744" y="3891"/>
                        <a:pt x="744" y="3848"/>
                        <a:pt x="731" y="3809"/>
                      </a:cubicBezTo>
                      <a:cubicBezTo>
                        <a:pt x="715" y="3531"/>
                        <a:pt x="797" y="3283"/>
                        <a:pt x="949" y="3035"/>
                      </a:cubicBezTo>
                      <a:cubicBezTo>
                        <a:pt x="949" y="3134"/>
                        <a:pt x="963" y="3217"/>
                        <a:pt x="949" y="3299"/>
                      </a:cubicBezTo>
                      <a:cubicBezTo>
                        <a:pt x="923" y="3547"/>
                        <a:pt x="949" y="3795"/>
                        <a:pt x="1062" y="4027"/>
                      </a:cubicBezTo>
                      <a:cubicBezTo>
                        <a:pt x="979" y="4070"/>
                        <a:pt x="880" y="4096"/>
                        <a:pt x="814" y="4153"/>
                      </a:cubicBezTo>
                      <a:cubicBezTo>
                        <a:pt x="731" y="4235"/>
                        <a:pt x="632" y="4305"/>
                        <a:pt x="566" y="4401"/>
                      </a:cubicBezTo>
                      <a:cubicBezTo>
                        <a:pt x="440" y="4579"/>
                        <a:pt x="357" y="4801"/>
                        <a:pt x="275" y="5006"/>
                      </a:cubicBezTo>
                      <a:cubicBezTo>
                        <a:pt x="192" y="5214"/>
                        <a:pt x="152" y="5432"/>
                        <a:pt x="109" y="5667"/>
                      </a:cubicBezTo>
                      <a:cubicBezTo>
                        <a:pt x="83" y="5902"/>
                        <a:pt x="40" y="6137"/>
                        <a:pt x="14" y="6385"/>
                      </a:cubicBezTo>
                      <a:cubicBezTo>
                        <a:pt x="0" y="6576"/>
                        <a:pt x="0" y="6785"/>
                        <a:pt x="40" y="6977"/>
                      </a:cubicBezTo>
                      <a:cubicBezTo>
                        <a:pt x="70" y="7086"/>
                        <a:pt x="123" y="7155"/>
                        <a:pt x="205" y="7225"/>
                      </a:cubicBezTo>
                      <a:cubicBezTo>
                        <a:pt x="318" y="7294"/>
                        <a:pt x="427" y="7363"/>
                        <a:pt x="566" y="7390"/>
                      </a:cubicBezTo>
                      <a:cubicBezTo>
                        <a:pt x="648" y="7403"/>
                        <a:pt x="715" y="7416"/>
                        <a:pt x="814" y="7433"/>
                      </a:cubicBezTo>
                      <a:cubicBezTo>
                        <a:pt x="797" y="7529"/>
                        <a:pt x="784" y="7612"/>
                        <a:pt x="771" y="7707"/>
                      </a:cubicBezTo>
                      <a:cubicBezTo>
                        <a:pt x="731" y="7912"/>
                        <a:pt x="675" y="8121"/>
                        <a:pt x="632" y="8326"/>
                      </a:cubicBezTo>
                      <a:cubicBezTo>
                        <a:pt x="566" y="8604"/>
                        <a:pt x="510" y="8865"/>
                        <a:pt x="483" y="9139"/>
                      </a:cubicBezTo>
                      <a:cubicBezTo>
                        <a:pt x="453" y="9500"/>
                        <a:pt x="440" y="9844"/>
                        <a:pt x="414" y="10201"/>
                      </a:cubicBezTo>
                      <a:cubicBezTo>
                        <a:pt x="414" y="10270"/>
                        <a:pt x="427" y="10340"/>
                        <a:pt x="427" y="10393"/>
                      </a:cubicBezTo>
                      <a:cubicBezTo>
                        <a:pt x="483" y="10409"/>
                        <a:pt x="510" y="10409"/>
                        <a:pt x="536" y="10422"/>
                      </a:cubicBezTo>
                      <a:cubicBezTo>
                        <a:pt x="675" y="10505"/>
                        <a:pt x="827" y="10545"/>
                        <a:pt x="979" y="10588"/>
                      </a:cubicBezTo>
                      <a:cubicBezTo>
                        <a:pt x="1019" y="10601"/>
                        <a:pt x="1045" y="10627"/>
                        <a:pt x="1045" y="10684"/>
                      </a:cubicBezTo>
                      <a:cubicBezTo>
                        <a:pt x="1045" y="10710"/>
                        <a:pt x="1045" y="10740"/>
                        <a:pt x="1062" y="10766"/>
                      </a:cubicBezTo>
                      <a:cubicBezTo>
                        <a:pt x="1075" y="10932"/>
                        <a:pt x="1088" y="11097"/>
                        <a:pt x="1102" y="11249"/>
                      </a:cubicBezTo>
                      <a:cubicBezTo>
                        <a:pt x="1145" y="11567"/>
                        <a:pt x="1184" y="11867"/>
                        <a:pt x="1227" y="12185"/>
                      </a:cubicBezTo>
                      <a:cubicBezTo>
                        <a:pt x="1254" y="12337"/>
                        <a:pt x="1280" y="12502"/>
                        <a:pt x="1211" y="12654"/>
                      </a:cubicBezTo>
                      <a:cubicBezTo>
                        <a:pt x="1145" y="12846"/>
                        <a:pt x="1032" y="13012"/>
                        <a:pt x="897" y="13151"/>
                      </a:cubicBezTo>
                      <a:cubicBezTo>
                        <a:pt x="784" y="13260"/>
                        <a:pt x="632" y="13316"/>
                        <a:pt x="496" y="13356"/>
                      </a:cubicBezTo>
                      <a:cubicBezTo>
                        <a:pt x="331" y="13412"/>
                        <a:pt x="205" y="13521"/>
                        <a:pt x="70" y="13617"/>
                      </a:cubicBezTo>
                      <a:cubicBezTo>
                        <a:pt x="40" y="13660"/>
                        <a:pt x="40" y="13699"/>
                        <a:pt x="83" y="13742"/>
                      </a:cubicBezTo>
                      <a:cubicBezTo>
                        <a:pt x="123" y="13799"/>
                        <a:pt x="192" y="13838"/>
                        <a:pt x="262" y="13852"/>
                      </a:cubicBezTo>
                      <a:cubicBezTo>
                        <a:pt x="384" y="13865"/>
                        <a:pt x="523" y="13895"/>
                        <a:pt x="648" y="13908"/>
                      </a:cubicBezTo>
                      <a:cubicBezTo>
                        <a:pt x="667" y="13909"/>
                        <a:pt x="685" y="13909"/>
                        <a:pt x="703" y="13909"/>
                      </a:cubicBezTo>
                      <a:cubicBezTo>
                        <a:pt x="902" y="13909"/>
                        <a:pt x="1092" y="13846"/>
                        <a:pt x="1280" y="13782"/>
                      </a:cubicBezTo>
                      <a:cubicBezTo>
                        <a:pt x="1293" y="13782"/>
                        <a:pt x="1293" y="13782"/>
                        <a:pt x="1310" y="13769"/>
                      </a:cubicBezTo>
                      <a:cubicBezTo>
                        <a:pt x="1363" y="13716"/>
                        <a:pt x="1419" y="13673"/>
                        <a:pt x="1475" y="13617"/>
                      </a:cubicBezTo>
                      <a:cubicBezTo>
                        <a:pt x="1502" y="13604"/>
                        <a:pt x="1515" y="13604"/>
                        <a:pt x="1541" y="13590"/>
                      </a:cubicBezTo>
                      <a:cubicBezTo>
                        <a:pt x="1558" y="13617"/>
                        <a:pt x="1558" y="13647"/>
                        <a:pt x="1558" y="13660"/>
                      </a:cubicBezTo>
                      <a:cubicBezTo>
                        <a:pt x="1571" y="13769"/>
                        <a:pt x="1611" y="13799"/>
                        <a:pt x="1723" y="13799"/>
                      </a:cubicBezTo>
                      <a:cubicBezTo>
                        <a:pt x="1763" y="13799"/>
                        <a:pt x="1806" y="13782"/>
                        <a:pt x="1846" y="13769"/>
                      </a:cubicBezTo>
                      <a:cubicBezTo>
                        <a:pt x="1941" y="13756"/>
                        <a:pt x="1984" y="13686"/>
                        <a:pt x="1984" y="13604"/>
                      </a:cubicBezTo>
                      <a:cubicBezTo>
                        <a:pt x="1984" y="13551"/>
                        <a:pt x="1984" y="13508"/>
                        <a:pt x="1971" y="13451"/>
                      </a:cubicBezTo>
                      <a:cubicBezTo>
                        <a:pt x="1971" y="13260"/>
                        <a:pt x="1955" y="13068"/>
                        <a:pt x="1955" y="12873"/>
                      </a:cubicBezTo>
                      <a:cubicBezTo>
                        <a:pt x="1941" y="12807"/>
                        <a:pt x="1955" y="12737"/>
                        <a:pt x="1941" y="12668"/>
                      </a:cubicBezTo>
                      <a:cubicBezTo>
                        <a:pt x="1928" y="12516"/>
                        <a:pt x="1915" y="12350"/>
                        <a:pt x="1915" y="12198"/>
                      </a:cubicBezTo>
                      <a:cubicBezTo>
                        <a:pt x="1902" y="11897"/>
                        <a:pt x="1915" y="11593"/>
                        <a:pt x="1915" y="11289"/>
                      </a:cubicBezTo>
                      <a:lnTo>
                        <a:pt x="1915" y="11070"/>
                      </a:lnTo>
                      <a:cubicBezTo>
                        <a:pt x="1915" y="10971"/>
                        <a:pt x="1902" y="10862"/>
                        <a:pt x="1902" y="10766"/>
                      </a:cubicBezTo>
                      <a:lnTo>
                        <a:pt x="2259" y="10766"/>
                      </a:lnTo>
                      <a:cubicBezTo>
                        <a:pt x="2272" y="11027"/>
                        <a:pt x="2285" y="11276"/>
                        <a:pt x="2315" y="11537"/>
                      </a:cubicBezTo>
                      <a:cubicBezTo>
                        <a:pt x="2328" y="11732"/>
                        <a:pt x="2355" y="11937"/>
                        <a:pt x="2368" y="12129"/>
                      </a:cubicBezTo>
                      <a:cubicBezTo>
                        <a:pt x="2368" y="12254"/>
                        <a:pt x="2424" y="12377"/>
                        <a:pt x="2328" y="12489"/>
                      </a:cubicBezTo>
                      <a:lnTo>
                        <a:pt x="2328" y="12516"/>
                      </a:lnTo>
                      <a:cubicBezTo>
                        <a:pt x="2302" y="12694"/>
                        <a:pt x="2272" y="12873"/>
                        <a:pt x="2259" y="13055"/>
                      </a:cubicBezTo>
                      <a:cubicBezTo>
                        <a:pt x="2232" y="13203"/>
                        <a:pt x="2219" y="13342"/>
                        <a:pt x="2203" y="13481"/>
                      </a:cubicBezTo>
                      <a:cubicBezTo>
                        <a:pt x="2189" y="13577"/>
                        <a:pt x="2219" y="13660"/>
                        <a:pt x="2302" y="13729"/>
                      </a:cubicBezTo>
                      <a:cubicBezTo>
                        <a:pt x="2438" y="13838"/>
                        <a:pt x="2590" y="13921"/>
                        <a:pt x="2781" y="13947"/>
                      </a:cubicBezTo>
                      <a:cubicBezTo>
                        <a:pt x="2810" y="13951"/>
                        <a:pt x="2837" y="13953"/>
                        <a:pt x="2864" y="13953"/>
                      </a:cubicBezTo>
                      <a:cubicBezTo>
                        <a:pt x="2955" y="13953"/>
                        <a:pt x="3038" y="13929"/>
                        <a:pt x="3112" y="13865"/>
                      </a:cubicBezTo>
                      <a:cubicBezTo>
                        <a:pt x="3168" y="13825"/>
                        <a:pt x="3195" y="13782"/>
                        <a:pt x="3238" y="13742"/>
                      </a:cubicBezTo>
                      <a:cubicBezTo>
                        <a:pt x="3264" y="13729"/>
                        <a:pt x="3320" y="13729"/>
                        <a:pt x="3307" y="13673"/>
                      </a:cubicBezTo>
                      <a:cubicBezTo>
                        <a:pt x="3307" y="13633"/>
                        <a:pt x="3307" y="13604"/>
                        <a:pt x="3294" y="13564"/>
                      </a:cubicBezTo>
                      <a:cubicBezTo>
                        <a:pt x="3251" y="13481"/>
                        <a:pt x="3211" y="13399"/>
                        <a:pt x="3168" y="13303"/>
                      </a:cubicBezTo>
                      <a:cubicBezTo>
                        <a:pt x="3059" y="13068"/>
                        <a:pt x="2977" y="12820"/>
                        <a:pt x="2977" y="12542"/>
                      </a:cubicBezTo>
                      <a:cubicBezTo>
                        <a:pt x="2977" y="12529"/>
                        <a:pt x="2963" y="12516"/>
                        <a:pt x="2963" y="12489"/>
                      </a:cubicBezTo>
                      <a:cubicBezTo>
                        <a:pt x="2963" y="12459"/>
                        <a:pt x="2947" y="12420"/>
                        <a:pt x="2947" y="12393"/>
                      </a:cubicBezTo>
                      <a:cubicBezTo>
                        <a:pt x="2947" y="12281"/>
                        <a:pt x="2963" y="12172"/>
                        <a:pt x="2977" y="12063"/>
                      </a:cubicBezTo>
                      <a:cubicBezTo>
                        <a:pt x="2990" y="11867"/>
                        <a:pt x="2990" y="11662"/>
                        <a:pt x="3003" y="11467"/>
                      </a:cubicBezTo>
                      <a:cubicBezTo>
                        <a:pt x="3016" y="11276"/>
                        <a:pt x="3046" y="11097"/>
                        <a:pt x="3059" y="10918"/>
                      </a:cubicBezTo>
                      <a:cubicBezTo>
                        <a:pt x="3072" y="10740"/>
                        <a:pt x="3072" y="10558"/>
                        <a:pt x="3086" y="10379"/>
                      </a:cubicBezTo>
                      <a:cubicBezTo>
                        <a:pt x="3099" y="10366"/>
                        <a:pt x="3099" y="10340"/>
                        <a:pt x="3112" y="10297"/>
                      </a:cubicBezTo>
                      <a:cubicBezTo>
                        <a:pt x="3142" y="10353"/>
                        <a:pt x="3155" y="10393"/>
                        <a:pt x="3168" y="10449"/>
                      </a:cubicBezTo>
                      <a:cubicBezTo>
                        <a:pt x="3307" y="10409"/>
                        <a:pt x="3443" y="10366"/>
                        <a:pt x="3555" y="10257"/>
                      </a:cubicBezTo>
                      <a:cubicBezTo>
                        <a:pt x="3582" y="10214"/>
                        <a:pt x="3608" y="10174"/>
                        <a:pt x="3608" y="10131"/>
                      </a:cubicBezTo>
                      <a:cubicBezTo>
                        <a:pt x="3608" y="10078"/>
                        <a:pt x="3608" y="10009"/>
                        <a:pt x="3595" y="9953"/>
                      </a:cubicBezTo>
                      <a:cubicBezTo>
                        <a:pt x="3582" y="9814"/>
                        <a:pt x="3555" y="9692"/>
                        <a:pt x="3542" y="9566"/>
                      </a:cubicBezTo>
                      <a:cubicBezTo>
                        <a:pt x="3512" y="9417"/>
                        <a:pt x="3486" y="9265"/>
                        <a:pt x="3473" y="9113"/>
                      </a:cubicBezTo>
                      <a:cubicBezTo>
                        <a:pt x="3443" y="8934"/>
                        <a:pt x="3416" y="8739"/>
                        <a:pt x="3403" y="8561"/>
                      </a:cubicBezTo>
                      <a:cubicBezTo>
                        <a:pt x="3403" y="8408"/>
                        <a:pt x="3334" y="8260"/>
                        <a:pt x="3377" y="8108"/>
                      </a:cubicBezTo>
                      <a:lnTo>
                        <a:pt x="3377" y="8065"/>
                      </a:lnTo>
                      <a:cubicBezTo>
                        <a:pt x="3334" y="7860"/>
                        <a:pt x="3307" y="7638"/>
                        <a:pt x="3277" y="7416"/>
                      </a:cubicBezTo>
                      <a:cubicBezTo>
                        <a:pt x="3347" y="7363"/>
                        <a:pt x="3416" y="7307"/>
                        <a:pt x="3473" y="7251"/>
                      </a:cubicBezTo>
                      <a:cubicBezTo>
                        <a:pt x="3542" y="7198"/>
                        <a:pt x="3595" y="7129"/>
                        <a:pt x="3664" y="7072"/>
                      </a:cubicBezTo>
                      <a:cubicBezTo>
                        <a:pt x="3773" y="7003"/>
                        <a:pt x="3886" y="6920"/>
                        <a:pt x="3955" y="6811"/>
                      </a:cubicBezTo>
                      <a:cubicBezTo>
                        <a:pt x="4008" y="6729"/>
                        <a:pt x="4064" y="6633"/>
                        <a:pt x="4121" y="6550"/>
                      </a:cubicBezTo>
                      <a:cubicBezTo>
                        <a:pt x="4134" y="6494"/>
                        <a:pt x="4160" y="6441"/>
                        <a:pt x="4174" y="6398"/>
                      </a:cubicBezTo>
                      <a:cubicBezTo>
                        <a:pt x="4187" y="6371"/>
                        <a:pt x="4187" y="6342"/>
                        <a:pt x="4203" y="6342"/>
                      </a:cubicBezTo>
                      <a:cubicBezTo>
                        <a:pt x="4256" y="6302"/>
                        <a:pt x="4256" y="6259"/>
                        <a:pt x="4256" y="6193"/>
                      </a:cubicBezTo>
                      <a:cubicBezTo>
                        <a:pt x="4243" y="6094"/>
                        <a:pt x="4230" y="5998"/>
                        <a:pt x="4217" y="5889"/>
                      </a:cubicBezTo>
                      <a:cubicBezTo>
                        <a:pt x="4203" y="5779"/>
                        <a:pt x="4187" y="5654"/>
                        <a:pt x="4160" y="5545"/>
                      </a:cubicBezTo>
                      <a:cubicBezTo>
                        <a:pt x="4104" y="5297"/>
                        <a:pt x="4051" y="5049"/>
                        <a:pt x="3982" y="4801"/>
                      </a:cubicBezTo>
                      <a:cubicBezTo>
                        <a:pt x="3955" y="4688"/>
                        <a:pt x="3912" y="4579"/>
                        <a:pt x="3886" y="4470"/>
                      </a:cubicBezTo>
                      <a:cubicBezTo>
                        <a:pt x="3873" y="4427"/>
                        <a:pt x="3856" y="4387"/>
                        <a:pt x="3886" y="4331"/>
                      </a:cubicBezTo>
                      <a:cubicBezTo>
                        <a:pt x="3912" y="4262"/>
                        <a:pt x="3939" y="4209"/>
                        <a:pt x="3955" y="4126"/>
                      </a:cubicBezTo>
                      <a:cubicBezTo>
                        <a:pt x="3995" y="3905"/>
                        <a:pt x="4008" y="3670"/>
                        <a:pt x="4008" y="3435"/>
                      </a:cubicBezTo>
                      <a:cubicBezTo>
                        <a:pt x="4008" y="3365"/>
                        <a:pt x="3982" y="3283"/>
                        <a:pt x="4022" y="3217"/>
                      </a:cubicBezTo>
                      <a:cubicBezTo>
                        <a:pt x="4022" y="3217"/>
                        <a:pt x="4038" y="3230"/>
                        <a:pt x="4038" y="3243"/>
                      </a:cubicBezTo>
                      <a:cubicBezTo>
                        <a:pt x="4064" y="3382"/>
                        <a:pt x="4091" y="3518"/>
                        <a:pt x="4121" y="3656"/>
                      </a:cubicBezTo>
                      <a:cubicBezTo>
                        <a:pt x="4147" y="3822"/>
                        <a:pt x="4174" y="3987"/>
                        <a:pt x="4147" y="4153"/>
                      </a:cubicBezTo>
                      <a:cubicBezTo>
                        <a:pt x="4147" y="4192"/>
                        <a:pt x="4147" y="4235"/>
                        <a:pt x="4203" y="4248"/>
                      </a:cubicBezTo>
                      <a:cubicBezTo>
                        <a:pt x="4256" y="4192"/>
                        <a:pt x="4270" y="4139"/>
                        <a:pt x="4270" y="4070"/>
                      </a:cubicBezTo>
                      <a:cubicBezTo>
                        <a:pt x="4286" y="3931"/>
                        <a:pt x="4270" y="3809"/>
                        <a:pt x="4270" y="3683"/>
                      </a:cubicBezTo>
                      <a:cubicBezTo>
                        <a:pt x="4256" y="3478"/>
                        <a:pt x="4203" y="3299"/>
                        <a:pt x="4160" y="3104"/>
                      </a:cubicBezTo>
                      <a:cubicBezTo>
                        <a:pt x="4134" y="2926"/>
                        <a:pt x="4078" y="2747"/>
                        <a:pt x="4022" y="2555"/>
                      </a:cubicBezTo>
                      <a:cubicBezTo>
                        <a:pt x="4008" y="2499"/>
                        <a:pt x="4022" y="2456"/>
                        <a:pt x="4064" y="2416"/>
                      </a:cubicBezTo>
                      <a:cubicBezTo>
                        <a:pt x="4203" y="2278"/>
                        <a:pt x="4270" y="2112"/>
                        <a:pt x="4270" y="1920"/>
                      </a:cubicBezTo>
                      <a:cubicBezTo>
                        <a:pt x="4270" y="1729"/>
                        <a:pt x="4230" y="1533"/>
                        <a:pt x="4008" y="1464"/>
                      </a:cubicBezTo>
                      <a:cubicBezTo>
                        <a:pt x="3969" y="1451"/>
                        <a:pt x="3969" y="1424"/>
                        <a:pt x="3969" y="1381"/>
                      </a:cubicBezTo>
                      <a:cubicBezTo>
                        <a:pt x="3982" y="1233"/>
                        <a:pt x="3939" y="1080"/>
                        <a:pt x="3899" y="955"/>
                      </a:cubicBezTo>
                      <a:cubicBezTo>
                        <a:pt x="3843" y="803"/>
                        <a:pt x="3773" y="667"/>
                        <a:pt x="3678" y="541"/>
                      </a:cubicBezTo>
                      <a:cubicBezTo>
                        <a:pt x="3582" y="419"/>
                        <a:pt x="3459" y="307"/>
                        <a:pt x="3334" y="211"/>
                      </a:cubicBezTo>
                      <a:cubicBezTo>
                        <a:pt x="3238" y="141"/>
                        <a:pt x="3142" y="75"/>
                        <a:pt x="3029" y="45"/>
                      </a:cubicBezTo>
                      <a:cubicBezTo>
                        <a:pt x="2934" y="32"/>
                        <a:pt x="2851" y="19"/>
                        <a:pt x="2768" y="6"/>
                      </a:cubicBezTo>
                      <a:cubicBezTo>
                        <a:pt x="2724" y="2"/>
                        <a:pt x="2679" y="1"/>
                        <a:pt x="2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143;p47">
                  <a:extLst>
                    <a:ext uri="{FF2B5EF4-FFF2-40B4-BE49-F238E27FC236}">
                      <a16:creationId xmlns:a16="http://schemas.microsoft.com/office/drawing/2014/main" id="{98F4079E-BB60-0DF4-4D6D-3A86C7407322}"/>
                    </a:ext>
                  </a:extLst>
                </p:cNvPr>
                <p:cNvSpPr/>
                <p:nvPr/>
              </p:nvSpPr>
              <p:spPr>
                <a:xfrm>
                  <a:off x="1132032" y="3272606"/>
                  <a:ext cx="121829" cy="22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9" h="5240" extrusionOk="0">
                      <a:moveTo>
                        <a:pt x="2482" y="4451"/>
                      </a:moveTo>
                      <a:cubicBezTo>
                        <a:pt x="2506" y="4451"/>
                        <a:pt x="2524" y="4466"/>
                        <a:pt x="2524" y="4494"/>
                      </a:cubicBezTo>
                      <a:cubicBezTo>
                        <a:pt x="2507" y="4508"/>
                        <a:pt x="2494" y="4534"/>
                        <a:pt x="2481" y="4560"/>
                      </a:cubicBezTo>
                      <a:cubicBezTo>
                        <a:pt x="2425" y="4603"/>
                        <a:pt x="2372" y="4643"/>
                        <a:pt x="2329" y="4686"/>
                      </a:cubicBezTo>
                      <a:cubicBezTo>
                        <a:pt x="2316" y="4699"/>
                        <a:pt x="2302" y="4706"/>
                        <a:pt x="2289" y="4706"/>
                      </a:cubicBezTo>
                      <a:cubicBezTo>
                        <a:pt x="2275" y="4706"/>
                        <a:pt x="2261" y="4699"/>
                        <a:pt x="2246" y="4686"/>
                      </a:cubicBezTo>
                      <a:cubicBezTo>
                        <a:pt x="2220" y="4660"/>
                        <a:pt x="2233" y="4630"/>
                        <a:pt x="2259" y="4603"/>
                      </a:cubicBezTo>
                      <a:cubicBezTo>
                        <a:pt x="2316" y="4560"/>
                        <a:pt x="2372" y="4508"/>
                        <a:pt x="2441" y="4465"/>
                      </a:cubicBezTo>
                      <a:cubicBezTo>
                        <a:pt x="2455" y="4455"/>
                        <a:pt x="2469" y="4451"/>
                        <a:pt x="2482" y="4451"/>
                      </a:cubicBezTo>
                      <a:close/>
                      <a:moveTo>
                        <a:pt x="652" y="4540"/>
                      </a:moveTo>
                      <a:cubicBezTo>
                        <a:pt x="669" y="4540"/>
                        <a:pt x="685" y="4551"/>
                        <a:pt x="705" y="4577"/>
                      </a:cubicBezTo>
                      <a:cubicBezTo>
                        <a:pt x="675" y="4699"/>
                        <a:pt x="457" y="4908"/>
                        <a:pt x="331" y="4921"/>
                      </a:cubicBezTo>
                      <a:cubicBezTo>
                        <a:pt x="305" y="4891"/>
                        <a:pt x="318" y="4865"/>
                        <a:pt x="345" y="4838"/>
                      </a:cubicBezTo>
                      <a:cubicBezTo>
                        <a:pt x="427" y="4742"/>
                        <a:pt x="510" y="4660"/>
                        <a:pt x="593" y="4577"/>
                      </a:cubicBezTo>
                      <a:cubicBezTo>
                        <a:pt x="616" y="4554"/>
                        <a:pt x="634" y="4540"/>
                        <a:pt x="652" y="4540"/>
                      </a:cubicBezTo>
                      <a:close/>
                      <a:moveTo>
                        <a:pt x="2620" y="4673"/>
                      </a:moveTo>
                      <a:cubicBezTo>
                        <a:pt x="2633" y="4742"/>
                        <a:pt x="2620" y="4782"/>
                        <a:pt x="2564" y="4795"/>
                      </a:cubicBezTo>
                      <a:cubicBezTo>
                        <a:pt x="2468" y="4851"/>
                        <a:pt x="2372" y="4891"/>
                        <a:pt x="2259" y="4934"/>
                      </a:cubicBezTo>
                      <a:cubicBezTo>
                        <a:pt x="2237" y="4945"/>
                        <a:pt x="2225" y="4951"/>
                        <a:pt x="2213" y="4951"/>
                      </a:cubicBezTo>
                      <a:cubicBezTo>
                        <a:pt x="2197" y="4951"/>
                        <a:pt x="2183" y="4939"/>
                        <a:pt x="2150" y="4908"/>
                      </a:cubicBezTo>
                      <a:cubicBezTo>
                        <a:pt x="2137" y="4865"/>
                        <a:pt x="2163" y="4838"/>
                        <a:pt x="2206" y="4825"/>
                      </a:cubicBezTo>
                      <a:cubicBezTo>
                        <a:pt x="2316" y="4782"/>
                        <a:pt x="2425" y="4726"/>
                        <a:pt x="2537" y="4686"/>
                      </a:cubicBezTo>
                      <a:cubicBezTo>
                        <a:pt x="2564" y="4686"/>
                        <a:pt x="2590" y="4686"/>
                        <a:pt x="2620" y="4673"/>
                      </a:cubicBezTo>
                      <a:close/>
                      <a:moveTo>
                        <a:pt x="539" y="4978"/>
                      </a:moveTo>
                      <a:cubicBezTo>
                        <a:pt x="566" y="4978"/>
                        <a:pt x="594" y="4982"/>
                        <a:pt x="622" y="4990"/>
                      </a:cubicBezTo>
                      <a:cubicBezTo>
                        <a:pt x="636" y="4990"/>
                        <a:pt x="649" y="5004"/>
                        <a:pt x="649" y="5017"/>
                      </a:cubicBezTo>
                      <a:cubicBezTo>
                        <a:pt x="624" y="5072"/>
                        <a:pt x="581" y="5100"/>
                        <a:pt x="536" y="5100"/>
                      </a:cubicBezTo>
                      <a:cubicBezTo>
                        <a:pt x="504" y="5100"/>
                        <a:pt x="470" y="5086"/>
                        <a:pt x="441" y="5056"/>
                      </a:cubicBezTo>
                      <a:lnTo>
                        <a:pt x="441" y="5030"/>
                      </a:lnTo>
                      <a:cubicBezTo>
                        <a:pt x="457" y="5017"/>
                        <a:pt x="457" y="4990"/>
                        <a:pt x="457" y="4990"/>
                      </a:cubicBezTo>
                      <a:cubicBezTo>
                        <a:pt x="484" y="4982"/>
                        <a:pt x="511" y="4978"/>
                        <a:pt x="539" y="4978"/>
                      </a:cubicBezTo>
                      <a:close/>
                      <a:moveTo>
                        <a:pt x="1419" y="0"/>
                      </a:moveTo>
                      <a:cubicBezTo>
                        <a:pt x="1232" y="133"/>
                        <a:pt x="1041" y="191"/>
                        <a:pt x="848" y="191"/>
                      </a:cubicBezTo>
                      <a:cubicBezTo>
                        <a:pt x="700" y="191"/>
                        <a:pt x="550" y="157"/>
                        <a:pt x="401" y="96"/>
                      </a:cubicBezTo>
                      <a:lnTo>
                        <a:pt x="401" y="387"/>
                      </a:lnTo>
                      <a:cubicBezTo>
                        <a:pt x="388" y="592"/>
                        <a:pt x="374" y="801"/>
                        <a:pt x="374" y="992"/>
                      </a:cubicBezTo>
                      <a:cubicBezTo>
                        <a:pt x="358" y="1062"/>
                        <a:pt x="358" y="1118"/>
                        <a:pt x="358" y="1187"/>
                      </a:cubicBezTo>
                      <a:cubicBezTo>
                        <a:pt x="345" y="1283"/>
                        <a:pt x="345" y="1392"/>
                        <a:pt x="331" y="1502"/>
                      </a:cubicBezTo>
                      <a:cubicBezTo>
                        <a:pt x="331" y="1667"/>
                        <a:pt x="318" y="1849"/>
                        <a:pt x="318" y="2014"/>
                      </a:cubicBezTo>
                      <a:cubicBezTo>
                        <a:pt x="305" y="2206"/>
                        <a:pt x="275" y="2398"/>
                        <a:pt x="262" y="2593"/>
                      </a:cubicBezTo>
                      <a:cubicBezTo>
                        <a:pt x="236" y="2976"/>
                        <a:pt x="209" y="3350"/>
                        <a:pt x="179" y="3720"/>
                      </a:cubicBezTo>
                      <a:cubicBezTo>
                        <a:pt x="153" y="4011"/>
                        <a:pt x="126" y="4312"/>
                        <a:pt x="83" y="4603"/>
                      </a:cubicBezTo>
                      <a:cubicBezTo>
                        <a:pt x="70" y="4742"/>
                        <a:pt x="83" y="4878"/>
                        <a:pt x="1" y="5004"/>
                      </a:cubicBezTo>
                      <a:cubicBezTo>
                        <a:pt x="14" y="5030"/>
                        <a:pt x="44" y="5043"/>
                        <a:pt x="44" y="5073"/>
                      </a:cubicBezTo>
                      <a:cubicBezTo>
                        <a:pt x="57" y="5156"/>
                        <a:pt x="110" y="5169"/>
                        <a:pt x="166" y="5182"/>
                      </a:cubicBezTo>
                      <a:cubicBezTo>
                        <a:pt x="222" y="5195"/>
                        <a:pt x="292" y="5209"/>
                        <a:pt x="345" y="5209"/>
                      </a:cubicBezTo>
                      <a:cubicBezTo>
                        <a:pt x="436" y="5229"/>
                        <a:pt x="526" y="5239"/>
                        <a:pt x="616" y="5239"/>
                      </a:cubicBezTo>
                      <a:cubicBezTo>
                        <a:pt x="719" y="5239"/>
                        <a:pt x="821" y="5225"/>
                        <a:pt x="923" y="5195"/>
                      </a:cubicBezTo>
                      <a:cubicBezTo>
                        <a:pt x="953" y="5182"/>
                        <a:pt x="980" y="5182"/>
                        <a:pt x="980" y="5169"/>
                      </a:cubicBezTo>
                      <a:cubicBezTo>
                        <a:pt x="993" y="5099"/>
                        <a:pt x="1019" y="5043"/>
                        <a:pt x="993" y="4990"/>
                      </a:cubicBezTo>
                      <a:cubicBezTo>
                        <a:pt x="953" y="4878"/>
                        <a:pt x="980" y="4769"/>
                        <a:pt x="980" y="4673"/>
                      </a:cubicBezTo>
                      <a:cubicBezTo>
                        <a:pt x="1006" y="4438"/>
                        <a:pt x="1019" y="4217"/>
                        <a:pt x="1036" y="3982"/>
                      </a:cubicBezTo>
                      <a:cubicBezTo>
                        <a:pt x="1049" y="3846"/>
                        <a:pt x="1036" y="3707"/>
                        <a:pt x="1049" y="3568"/>
                      </a:cubicBezTo>
                      <a:cubicBezTo>
                        <a:pt x="1062" y="3307"/>
                        <a:pt x="1089" y="3059"/>
                        <a:pt x="1118" y="2798"/>
                      </a:cubicBezTo>
                      <a:cubicBezTo>
                        <a:pt x="1132" y="2633"/>
                        <a:pt x="1158" y="2480"/>
                        <a:pt x="1171" y="2315"/>
                      </a:cubicBezTo>
                      <a:cubicBezTo>
                        <a:pt x="1185" y="2179"/>
                        <a:pt x="1214" y="2054"/>
                        <a:pt x="1228" y="1915"/>
                      </a:cubicBezTo>
                      <a:cubicBezTo>
                        <a:pt x="1241" y="1750"/>
                        <a:pt x="1267" y="1571"/>
                        <a:pt x="1284" y="1392"/>
                      </a:cubicBezTo>
                      <a:cubicBezTo>
                        <a:pt x="1284" y="1353"/>
                        <a:pt x="1297" y="1310"/>
                        <a:pt x="1310" y="1270"/>
                      </a:cubicBezTo>
                      <a:cubicBezTo>
                        <a:pt x="1214" y="1254"/>
                        <a:pt x="1171" y="1227"/>
                        <a:pt x="1201" y="1171"/>
                      </a:cubicBezTo>
                      <a:cubicBezTo>
                        <a:pt x="1228" y="1118"/>
                        <a:pt x="1214" y="1088"/>
                        <a:pt x="1201" y="1035"/>
                      </a:cubicBezTo>
                      <a:cubicBezTo>
                        <a:pt x="1185" y="1006"/>
                        <a:pt x="1171" y="966"/>
                        <a:pt x="1171" y="939"/>
                      </a:cubicBezTo>
                      <a:cubicBezTo>
                        <a:pt x="1145" y="718"/>
                        <a:pt x="1132" y="510"/>
                        <a:pt x="1102" y="291"/>
                      </a:cubicBezTo>
                      <a:cubicBezTo>
                        <a:pt x="1102" y="248"/>
                        <a:pt x="1118" y="222"/>
                        <a:pt x="1171" y="209"/>
                      </a:cubicBezTo>
                      <a:cubicBezTo>
                        <a:pt x="1185" y="222"/>
                        <a:pt x="1214" y="248"/>
                        <a:pt x="1228" y="278"/>
                      </a:cubicBezTo>
                      <a:cubicBezTo>
                        <a:pt x="1241" y="387"/>
                        <a:pt x="1254" y="483"/>
                        <a:pt x="1267" y="592"/>
                      </a:cubicBezTo>
                      <a:cubicBezTo>
                        <a:pt x="1284" y="744"/>
                        <a:pt x="1297" y="896"/>
                        <a:pt x="1323" y="1049"/>
                      </a:cubicBezTo>
                      <a:cubicBezTo>
                        <a:pt x="1333" y="1106"/>
                        <a:pt x="1342" y="1130"/>
                        <a:pt x="1375" y="1130"/>
                      </a:cubicBezTo>
                      <a:cubicBezTo>
                        <a:pt x="1389" y="1130"/>
                        <a:pt x="1408" y="1126"/>
                        <a:pt x="1433" y="1118"/>
                      </a:cubicBezTo>
                      <a:cubicBezTo>
                        <a:pt x="1459" y="1110"/>
                        <a:pt x="1484" y="1096"/>
                        <a:pt x="1515" y="1096"/>
                      </a:cubicBezTo>
                      <a:cubicBezTo>
                        <a:pt x="1535" y="1096"/>
                        <a:pt x="1558" y="1101"/>
                        <a:pt x="1585" y="1118"/>
                      </a:cubicBezTo>
                      <a:cubicBezTo>
                        <a:pt x="1558" y="1144"/>
                        <a:pt x="1545" y="1187"/>
                        <a:pt x="1532" y="1214"/>
                      </a:cubicBezTo>
                      <a:cubicBezTo>
                        <a:pt x="1545" y="1323"/>
                        <a:pt x="1572" y="1449"/>
                        <a:pt x="1585" y="1558"/>
                      </a:cubicBezTo>
                      <a:cubicBezTo>
                        <a:pt x="1598" y="1710"/>
                        <a:pt x="1614" y="1875"/>
                        <a:pt x="1628" y="2027"/>
                      </a:cubicBezTo>
                      <a:cubicBezTo>
                        <a:pt x="1641" y="2179"/>
                        <a:pt x="1654" y="2315"/>
                        <a:pt x="1667" y="2467"/>
                      </a:cubicBezTo>
                      <a:cubicBezTo>
                        <a:pt x="1681" y="2593"/>
                        <a:pt x="1697" y="2702"/>
                        <a:pt x="1710" y="2824"/>
                      </a:cubicBezTo>
                      <a:cubicBezTo>
                        <a:pt x="1737" y="2950"/>
                        <a:pt x="1750" y="3089"/>
                        <a:pt x="1763" y="3224"/>
                      </a:cubicBezTo>
                      <a:cubicBezTo>
                        <a:pt x="1793" y="3420"/>
                        <a:pt x="1833" y="3625"/>
                        <a:pt x="1863" y="3833"/>
                      </a:cubicBezTo>
                      <a:cubicBezTo>
                        <a:pt x="1876" y="4011"/>
                        <a:pt x="1889" y="4190"/>
                        <a:pt x="1889" y="4369"/>
                      </a:cubicBezTo>
                      <a:cubicBezTo>
                        <a:pt x="1902" y="4560"/>
                        <a:pt x="1902" y="4756"/>
                        <a:pt x="1915" y="4947"/>
                      </a:cubicBezTo>
                      <a:cubicBezTo>
                        <a:pt x="1915" y="4990"/>
                        <a:pt x="1929" y="5043"/>
                        <a:pt x="1929" y="5099"/>
                      </a:cubicBezTo>
                      <a:cubicBezTo>
                        <a:pt x="2068" y="5099"/>
                        <a:pt x="2193" y="5099"/>
                        <a:pt x="2316" y="5113"/>
                      </a:cubicBezTo>
                      <a:cubicBezTo>
                        <a:pt x="2328" y="5114"/>
                        <a:pt x="2341" y="5114"/>
                        <a:pt x="2353" y="5114"/>
                      </a:cubicBezTo>
                      <a:cubicBezTo>
                        <a:pt x="2491" y="5114"/>
                        <a:pt x="2617" y="5051"/>
                        <a:pt x="2729" y="4990"/>
                      </a:cubicBezTo>
                      <a:cubicBezTo>
                        <a:pt x="2798" y="4961"/>
                        <a:pt x="2838" y="4878"/>
                        <a:pt x="2812" y="4808"/>
                      </a:cubicBezTo>
                      <a:cubicBezTo>
                        <a:pt x="2772" y="4726"/>
                        <a:pt x="2772" y="4660"/>
                        <a:pt x="2755" y="4577"/>
                      </a:cubicBezTo>
                      <a:cubicBezTo>
                        <a:pt x="2742" y="4355"/>
                        <a:pt x="2729" y="4147"/>
                        <a:pt x="2729" y="3942"/>
                      </a:cubicBezTo>
                      <a:cubicBezTo>
                        <a:pt x="2729" y="3777"/>
                        <a:pt x="2729" y="3598"/>
                        <a:pt x="2716" y="3433"/>
                      </a:cubicBezTo>
                      <a:cubicBezTo>
                        <a:pt x="2702" y="3155"/>
                        <a:pt x="2673" y="2881"/>
                        <a:pt x="2646" y="2619"/>
                      </a:cubicBezTo>
                      <a:cubicBezTo>
                        <a:pt x="2620" y="2398"/>
                        <a:pt x="2590" y="2193"/>
                        <a:pt x="2577" y="1971"/>
                      </a:cubicBezTo>
                      <a:cubicBezTo>
                        <a:pt x="2564" y="1793"/>
                        <a:pt x="2564" y="1601"/>
                        <a:pt x="2564" y="1419"/>
                      </a:cubicBezTo>
                      <a:lnTo>
                        <a:pt x="2564" y="1022"/>
                      </a:lnTo>
                      <a:cubicBezTo>
                        <a:pt x="2564" y="923"/>
                        <a:pt x="2550" y="840"/>
                        <a:pt x="2564" y="758"/>
                      </a:cubicBezTo>
                      <a:cubicBezTo>
                        <a:pt x="2564" y="635"/>
                        <a:pt x="2577" y="510"/>
                        <a:pt x="2590" y="374"/>
                      </a:cubicBezTo>
                      <a:cubicBezTo>
                        <a:pt x="2590" y="361"/>
                        <a:pt x="2577" y="344"/>
                        <a:pt x="2577" y="331"/>
                      </a:cubicBezTo>
                      <a:cubicBezTo>
                        <a:pt x="2411" y="414"/>
                        <a:pt x="2259" y="483"/>
                        <a:pt x="2111" y="552"/>
                      </a:cubicBezTo>
                      <a:cubicBezTo>
                        <a:pt x="1958" y="635"/>
                        <a:pt x="1780" y="609"/>
                        <a:pt x="1598" y="635"/>
                      </a:cubicBezTo>
                      <a:cubicBezTo>
                        <a:pt x="1545" y="427"/>
                        <a:pt x="1476" y="209"/>
                        <a:pt x="14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144;p47">
                  <a:extLst>
                    <a:ext uri="{FF2B5EF4-FFF2-40B4-BE49-F238E27FC236}">
                      <a16:creationId xmlns:a16="http://schemas.microsoft.com/office/drawing/2014/main" id="{E7C74464-8052-BDE1-720F-4615A6DCA56F}"/>
                    </a:ext>
                  </a:extLst>
                </p:cNvPr>
                <p:cNvSpPr/>
                <p:nvPr/>
              </p:nvSpPr>
              <p:spPr>
                <a:xfrm>
                  <a:off x="911509" y="3269602"/>
                  <a:ext cx="65613" cy="21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061" extrusionOk="0">
                      <a:moveTo>
                        <a:pt x="371" y="1"/>
                      </a:moveTo>
                      <a:cubicBezTo>
                        <a:pt x="371" y="57"/>
                        <a:pt x="358" y="83"/>
                        <a:pt x="358" y="126"/>
                      </a:cubicBezTo>
                      <a:cubicBezTo>
                        <a:pt x="305" y="222"/>
                        <a:pt x="345" y="292"/>
                        <a:pt x="414" y="348"/>
                      </a:cubicBezTo>
                      <a:cubicBezTo>
                        <a:pt x="437" y="338"/>
                        <a:pt x="457" y="333"/>
                        <a:pt x="473" y="333"/>
                      </a:cubicBezTo>
                      <a:cubicBezTo>
                        <a:pt x="506" y="333"/>
                        <a:pt x="523" y="354"/>
                        <a:pt x="523" y="401"/>
                      </a:cubicBezTo>
                      <a:lnTo>
                        <a:pt x="523" y="470"/>
                      </a:lnTo>
                      <a:cubicBezTo>
                        <a:pt x="497" y="662"/>
                        <a:pt x="441" y="857"/>
                        <a:pt x="345" y="1036"/>
                      </a:cubicBezTo>
                      <a:cubicBezTo>
                        <a:pt x="275" y="1188"/>
                        <a:pt x="206" y="1324"/>
                        <a:pt x="206" y="1489"/>
                      </a:cubicBezTo>
                      <a:cubicBezTo>
                        <a:pt x="193" y="1671"/>
                        <a:pt x="193" y="1863"/>
                        <a:pt x="179" y="2041"/>
                      </a:cubicBezTo>
                      <a:cubicBezTo>
                        <a:pt x="179" y="2249"/>
                        <a:pt x="166" y="2454"/>
                        <a:pt x="153" y="2663"/>
                      </a:cubicBezTo>
                      <a:cubicBezTo>
                        <a:pt x="140" y="2881"/>
                        <a:pt x="123" y="3089"/>
                        <a:pt x="123" y="3294"/>
                      </a:cubicBezTo>
                      <a:cubicBezTo>
                        <a:pt x="110" y="3460"/>
                        <a:pt x="110" y="3625"/>
                        <a:pt x="97" y="3790"/>
                      </a:cubicBezTo>
                      <a:cubicBezTo>
                        <a:pt x="84" y="4012"/>
                        <a:pt x="70" y="4217"/>
                        <a:pt x="57" y="4439"/>
                      </a:cubicBezTo>
                      <a:cubicBezTo>
                        <a:pt x="41" y="4591"/>
                        <a:pt x="27" y="4756"/>
                        <a:pt x="14" y="4908"/>
                      </a:cubicBezTo>
                      <a:cubicBezTo>
                        <a:pt x="1" y="4961"/>
                        <a:pt x="14" y="4961"/>
                        <a:pt x="57" y="4978"/>
                      </a:cubicBezTo>
                      <a:cubicBezTo>
                        <a:pt x="236" y="5031"/>
                        <a:pt x="427" y="5060"/>
                        <a:pt x="619" y="5060"/>
                      </a:cubicBezTo>
                      <a:cubicBezTo>
                        <a:pt x="785" y="5060"/>
                        <a:pt x="950" y="5044"/>
                        <a:pt x="1102" y="4991"/>
                      </a:cubicBezTo>
                      <a:cubicBezTo>
                        <a:pt x="1198" y="4935"/>
                        <a:pt x="1228" y="4921"/>
                        <a:pt x="1228" y="4812"/>
                      </a:cubicBezTo>
                      <a:cubicBezTo>
                        <a:pt x="1228" y="4743"/>
                        <a:pt x="1241" y="4673"/>
                        <a:pt x="1241" y="4617"/>
                      </a:cubicBezTo>
                      <a:cubicBezTo>
                        <a:pt x="1254" y="4564"/>
                        <a:pt x="1267" y="4508"/>
                        <a:pt x="1254" y="4465"/>
                      </a:cubicBezTo>
                      <a:cubicBezTo>
                        <a:pt x="1254" y="4177"/>
                        <a:pt x="1241" y="3886"/>
                        <a:pt x="1241" y="3599"/>
                      </a:cubicBezTo>
                      <a:cubicBezTo>
                        <a:pt x="1241" y="3324"/>
                        <a:pt x="1254" y="3046"/>
                        <a:pt x="1267" y="2785"/>
                      </a:cubicBezTo>
                      <a:cubicBezTo>
                        <a:pt x="1267" y="2716"/>
                        <a:pt x="1267" y="2663"/>
                        <a:pt x="1281" y="2607"/>
                      </a:cubicBezTo>
                      <a:cubicBezTo>
                        <a:pt x="1281" y="2441"/>
                        <a:pt x="1297" y="2276"/>
                        <a:pt x="1310" y="2111"/>
                      </a:cubicBezTo>
                      <a:cubicBezTo>
                        <a:pt x="1324" y="2015"/>
                        <a:pt x="1363" y="1919"/>
                        <a:pt x="1380" y="1836"/>
                      </a:cubicBezTo>
                      <a:cubicBezTo>
                        <a:pt x="1420" y="1671"/>
                        <a:pt x="1406" y="1489"/>
                        <a:pt x="1433" y="1324"/>
                      </a:cubicBezTo>
                      <a:cubicBezTo>
                        <a:pt x="1446" y="1145"/>
                        <a:pt x="1476" y="966"/>
                        <a:pt x="1502" y="788"/>
                      </a:cubicBezTo>
                      <a:cubicBezTo>
                        <a:pt x="1529" y="692"/>
                        <a:pt x="1529" y="596"/>
                        <a:pt x="1476" y="527"/>
                      </a:cubicBezTo>
                      <a:cubicBezTo>
                        <a:pt x="1433" y="470"/>
                        <a:pt x="1420" y="431"/>
                        <a:pt x="1406" y="374"/>
                      </a:cubicBezTo>
                      <a:cubicBezTo>
                        <a:pt x="1406" y="279"/>
                        <a:pt x="1393" y="183"/>
                        <a:pt x="1393" y="57"/>
                      </a:cubicBezTo>
                      <a:lnTo>
                        <a:pt x="1049" y="57"/>
                      </a:lnTo>
                      <a:cubicBezTo>
                        <a:pt x="1033" y="166"/>
                        <a:pt x="1019" y="279"/>
                        <a:pt x="1006" y="374"/>
                      </a:cubicBezTo>
                      <a:cubicBezTo>
                        <a:pt x="996" y="377"/>
                        <a:pt x="987" y="378"/>
                        <a:pt x="979" y="378"/>
                      </a:cubicBezTo>
                      <a:cubicBezTo>
                        <a:pt x="941" y="378"/>
                        <a:pt x="923" y="354"/>
                        <a:pt x="923" y="318"/>
                      </a:cubicBezTo>
                      <a:cubicBezTo>
                        <a:pt x="910" y="292"/>
                        <a:pt x="923" y="249"/>
                        <a:pt x="923" y="209"/>
                      </a:cubicBezTo>
                      <a:cubicBezTo>
                        <a:pt x="923" y="166"/>
                        <a:pt x="937" y="113"/>
                        <a:pt x="937" y="57"/>
                      </a:cubicBezTo>
                      <a:lnTo>
                        <a:pt x="828" y="57"/>
                      </a:lnTo>
                      <a:lnTo>
                        <a:pt x="828" y="414"/>
                      </a:lnTo>
                      <a:cubicBezTo>
                        <a:pt x="801" y="401"/>
                        <a:pt x="771" y="401"/>
                        <a:pt x="758" y="388"/>
                      </a:cubicBezTo>
                      <a:cubicBezTo>
                        <a:pt x="702" y="279"/>
                        <a:pt x="702" y="166"/>
                        <a:pt x="745" y="57"/>
                      </a:cubicBezTo>
                      <a:cubicBezTo>
                        <a:pt x="606" y="44"/>
                        <a:pt x="497" y="3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145;p47">
                  <a:extLst>
                    <a:ext uri="{FF2B5EF4-FFF2-40B4-BE49-F238E27FC236}">
                      <a16:creationId xmlns:a16="http://schemas.microsoft.com/office/drawing/2014/main" id="{2C0C2F94-10B1-5A6F-C07F-E8F756FD2EF3}"/>
                    </a:ext>
                  </a:extLst>
                </p:cNvPr>
                <p:cNvSpPr/>
                <p:nvPr/>
              </p:nvSpPr>
              <p:spPr>
                <a:xfrm>
                  <a:off x="1174601" y="3076929"/>
                  <a:ext cx="92305" cy="16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1" h="3739" extrusionOk="0">
                      <a:moveTo>
                        <a:pt x="193" y="0"/>
                      </a:moveTo>
                      <a:cubicBezTo>
                        <a:pt x="179" y="70"/>
                        <a:pt x="179" y="126"/>
                        <a:pt x="179" y="179"/>
                      </a:cubicBezTo>
                      <a:cubicBezTo>
                        <a:pt x="166" y="374"/>
                        <a:pt x="166" y="552"/>
                        <a:pt x="166" y="731"/>
                      </a:cubicBezTo>
                      <a:cubicBezTo>
                        <a:pt x="179" y="827"/>
                        <a:pt x="179" y="936"/>
                        <a:pt x="209" y="1035"/>
                      </a:cubicBezTo>
                      <a:cubicBezTo>
                        <a:pt x="236" y="1157"/>
                        <a:pt x="275" y="1296"/>
                        <a:pt x="318" y="1419"/>
                      </a:cubicBezTo>
                      <a:cubicBezTo>
                        <a:pt x="331" y="1475"/>
                        <a:pt x="318" y="1515"/>
                        <a:pt x="292" y="1571"/>
                      </a:cubicBezTo>
                      <a:cubicBezTo>
                        <a:pt x="236" y="1614"/>
                        <a:pt x="209" y="1667"/>
                        <a:pt x="166" y="1723"/>
                      </a:cubicBezTo>
                      <a:cubicBezTo>
                        <a:pt x="140" y="1779"/>
                        <a:pt x="140" y="1819"/>
                        <a:pt x="193" y="1862"/>
                      </a:cubicBezTo>
                      <a:cubicBezTo>
                        <a:pt x="236" y="1915"/>
                        <a:pt x="292" y="1958"/>
                        <a:pt x="331" y="2011"/>
                      </a:cubicBezTo>
                      <a:cubicBezTo>
                        <a:pt x="401" y="2093"/>
                        <a:pt x="414" y="2176"/>
                        <a:pt x="358" y="2275"/>
                      </a:cubicBezTo>
                      <a:cubicBezTo>
                        <a:pt x="331" y="2341"/>
                        <a:pt x="305" y="2411"/>
                        <a:pt x="275" y="2480"/>
                      </a:cubicBezTo>
                      <a:cubicBezTo>
                        <a:pt x="523" y="2493"/>
                        <a:pt x="788" y="2523"/>
                        <a:pt x="1049" y="2536"/>
                      </a:cubicBezTo>
                      <a:cubicBezTo>
                        <a:pt x="1089" y="2424"/>
                        <a:pt x="1145" y="2341"/>
                        <a:pt x="1267" y="2341"/>
                      </a:cubicBezTo>
                      <a:cubicBezTo>
                        <a:pt x="1267" y="2328"/>
                        <a:pt x="1267" y="2315"/>
                        <a:pt x="1254" y="2315"/>
                      </a:cubicBezTo>
                      <a:cubicBezTo>
                        <a:pt x="1171" y="2163"/>
                        <a:pt x="1089" y="2011"/>
                        <a:pt x="1006" y="1875"/>
                      </a:cubicBezTo>
                      <a:cubicBezTo>
                        <a:pt x="980" y="1845"/>
                        <a:pt x="966" y="1806"/>
                        <a:pt x="923" y="1779"/>
                      </a:cubicBezTo>
                      <a:cubicBezTo>
                        <a:pt x="854" y="1723"/>
                        <a:pt x="758" y="1680"/>
                        <a:pt x="689" y="1627"/>
                      </a:cubicBezTo>
                      <a:cubicBezTo>
                        <a:pt x="649" y="1597"/>
                        <a:pt x="636" y="1571"/>
                        <a:pt x="662" y="1544"/>
                      </a:cubicBezTo>
                      <a:cubicBezTo>
                        <a:pt x="675" y="1531"/>
                        <a:pt x="718" y="1531"/>
                        <a:pt x="745" y="1531"/>
                      </a:cubicBezTo>
                      <a:cubicBezTo>
                        <a:pt x="788" y="1558"/>
                        <a:pt x="828" y="1584"/>
                        <a:pt x="871" y="1614"/>
                      </a:cubicBezTo>
                      <a:cubicBezTo>
                        <a:pt x="828" y="1531"/>
                        <a:pt x="801" y="1432"/>
                        <a:pt x="758" y="1349"/>
                      </a:cubicBezTo>
                      <a:cubicBezTo>
                        <a:pt x="794" y="1332"/>
                        <a:pt x="814" y="1322"/>
                        <a:pt x="828" y="1322"/>
                      </a:cubicBezTo>
                      <a:cubicBezTo>
                        <a:pt x="846" y="1322"/>
                        <a:pt x="854" y="1339"/>
                        <a:pt x="871" y="1379"/>
                      </a:cubicBezTo>
                      <a:cubicBezTo>
                        <a:pt x="980" y="1571"/>
                        <a:pt x="1089" y="1779"/>
                        <a:pt x="1201" y="1971"/>
                      </a:cubicBezTo>
                      <a:cubicBezTo>
                        <a:pt x="1267" y="2093"/>
                        <a:pt x="1337" y="2206"/>
                        <a:pt x="1406" y="2315"/>
                      </a:cubicBezTo>
                      <a:cubicBezTo>
                        <a:pt x="1449" y="2302"/>
                        <a:pt x="1462" y="2275"/>
                        <a:pt x="1489" y="2275"/>
                      </a:cubicBezTo>
                      <a:cubicBezTo>
                        <a:pt x="1532" y="2259"/>
                        <a:pt x="1572" y="2259"/>
                        <a:pt x="1598" y="2259"/>
                      </a:cubicBezTo>
                      <a:cubicBezTo>
                        <a:pt x="1641" y="2275"/>
                        <a:pt x="1654" y="2315"/>
                        <a:pt x="1628" y="2341"/>
                      </a:cubicBezTo>
                      <a:cubicBezTo>
                        <a:pt x="1572" y="2398"/>
                        <a:pt x="1515" y="2441"/>
                        <a:pt x="1449" y="2493"/>
                      </a:cubicBezTo>
                      <a:cubicBezTo>
                        <a:pt x="1428" y="2515"/>
                        <a:pt x="1403" y="2522"/>
                        <a:pt x="1377" y="2522"/>
                      </a:cubicBezTo>
                      <a:cubicBezTo>
                        <a:pt x="1351" y="2522"/>
                        <a:pt x="1324" y="2515"/>
                        <a:pt x="1297" y="2507"/>
                      </a:cubicBezTo>
                      <a:cubicBezTo>
                        <a:pt x="1270" y="2496"/>
                        <a:pt x="1247" y="2488"/>
                        <a:pt x="1227" y="2488"/>
                      </a:cubicBezTo>
                      <a:cubicBezTo>
                        <a:pt x="1195" y="2488"/>
                        <a:pt x="1169" y="2509"/>
                        <a:pt x="1145" y="2576"/>
                      </a:cubicBezTo>
                      <a:cubicBezTo>
                        <a:pt x="1119" y="2632"/>
                        <a:pt x="1089" y="2646"/>
                        <a:pt x="1036" y="2646"/>
                      </a:cubicBezTo>
                      <a:cubicBezTo>
                        <a:pt x="980" y="2646"/>
                        <a:pt x="923" y="2659"/>
                        <a:pt x="871" y="2659"/>
                      </a:cubicBezTo>
                      <a:cubicBezTo>
                        <a:pt x="622" y="2646"/>
                        <a:pt x="388" y="2619"/>
                        <a:pt x="126" y="2606"/>
                      </a:cubicBezTo>
                      <a:cubicBezTo>
                        <a:pt x="110" y="2950"/>
                        <a:pt x="83" y="3294"/>
                        <a:pt x="1" y="3638"/>
                      </a:cubicBezTo>
                      <a:cubicBezTo>
                        <a:pt x="83" y="3664"/>
                        <a:pt x="166" y="3681"/>
                        <a:pt x="249" y="3707"/>
                      </a:cubicBezTo>
                      <a:cubicBezTo>
                        <a:pt x="370" y="3726"/>
                        <a:pt x="491" y="3739"/>
                        <a:pt x="617" y="3739"/>
                      </a:cubicBezTo>
                      <a:cubicBezTo>
                        <a:pt x="663" y="3739"/>
                        <a:pt x="710" y="3737"/>
                        <a:pt x="758" y="3734"/>
                      </a:cubicBezTo>
                      <a:cubicBezTo>
                        <a:pt x="871" y="3734"/>
                        <a:pt x="980" y="3707"/>
                        <a:pt x="1089" y="3681"/>
                      </a:cubicBezTo>
                      <a:cubicBezTo>
                        <a:pt x="1310" y="3638"/>
                        <a:pt x="1532" y="3611"/>
                        <a:pt x="1737" y="3555"/>
                      </a:cubicBezTo>
                      <a:cubicBezTo>
                        <a:pt x="1833" y="3529"/>
                        <a:pt x="1929" y="3486"/>
                        <a:pt x="1985" y="3390"/>
                      </a:cubicBezTo>
                      <a:cubicBezTo>
                        <a:pt x="2028" y="3294"/>
                        <a:pt x="2068" y="3185"/>
                        <a:pt x="2094" y="3085"/>
                      </a:cubicBezTo>
                      <a:cubicBezTo>
                        <a:pt x="2150" y="2920"/>
                        <a:pt x="2137" y="2755"/>
                        <a:pt x="2111" y="2576"/>
                      </a:cubicBezTo>
                      <a:cubicBezTo>
                        <a:pt x="2111" y="2493"/>
                        <a:pt x="2094" y="2411"/>
                        <a:pt x="2111" y="2328"/>
                      </a:cubicBezTo>
                      <a:cubicBezTo>
                        <a:pt x="2111" y="2275"/>
                        <a:pt x="2111" y="2245"/>
                        <a:pt x="2094" y="2206"/>
                      </a:cubicBezTo>
                      <a:cubicBezTo>
                        <a:pt x="2081" y="2176"/>
                        <a:pt x="2068" y="2150"/>
                        <a:pt x="2054" y="2123"/>
                      </a:cubicBezTo>
                      <a:cubicBezTo>
                        <a:pt x="1929" y="1806"/>
                        <a:pt x="1806" y="1501"/>
                        <a:pt x="1697" y="1200"/>
                      </a:cubicBezTo>
                      <a:cubicBezTo>
                        <a:pt x="1598" y="952"/>
                        <a:pt x="1489" y="704"/>
                        <a:pt x="1350" y="470"/>
                      </a:cubicBezTo>
                      <a:cubicBezTo>
                        <a:pt x="1254" y="318"/>
                        <a:pt x="1158" y="165"/>
                        <a:pt x="1019" y="56"/>
                      </a:cubicBezTo>
                      <a:cubicBezTo>
                        <a:pt x="1006" y="43"/>
                        <a:pt x="980" y="13"/>
                        <a:pt x="953" y="13"/>
                      </a:cubicBezTo>
                      <a:cubicBezTo>
                        <a:pt x="871" y="13"/>
                        <a:pt x="801" y="27"/>
                        <a:pt x="718" y="27"/>
                      </a:cubicBezTo>
                      <a:lnTo>
                        <a:pt x="414" y="27"/>
                      </a:lnTo>
                      <a:cubicBezTo>
                        <a:pt x="345" y="13"/>
                        <a:pt x="275" y="13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146;p47">
                  <a:extLst>
                    <a:ext uri="{FF2B5EF4-FFF2-40B4-BE49-F238E27FC236}">
                      <a16:creationId xmlns:a16="http://schemas.microsoft.com/office/drawing/2014/main" id="{BF9EA7CE-5B6B-9B7C-C172-7817F0686BC9}"/>
                    </a:ext>
                  </a:extLst>
                </p:cNvPr>
                <p:cNvSpPr/>
                <p:nvPr/>
              </p:nvSpPr>
              <p:spPr>
                <a:xfrm>
                  <a:off x="1053418" y="2956304"/>
                  <a:ext cx="125347" cy="115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" h="2680" extrusionOk="0">
                      <a:moveTo>
                        <a:pt x="1596" y="431"/>
                      </a:moveTo>
                      <a:cubicBezTo>
                        <a:pt x="1670" y="431"/>
                        <a:pt x="1744" y="449"/>
                        <a:pt x="1820" y="483"/>
                      </a:cubicBezTo>
                      <a:cubicBezTo>
                        <a:pt x="1833" y="483"/>
                        <a:pt x="1859" y="509"/>
                        <a:pt x="1859" y="523"/>
                      </a:cubicBezTo>
                      <a:cubicBezTo>
                        <a:pt x="1876" y="552"/>
                        <a:pt x="1876" y="579"/>
                        <a:pt x="1876" y="605"/>
                      </a:cubicBezTo>
                      <a:lnTo>
                        <a:pt x="1806" y="605"/>
                      </a:lnTo>
                      <a:cubicBezTo>
                        <a:pt x="1750" y="592"/>
                        <a:pt x="1694" y="579"/>
                        <a:pt x="1654" y="566"/>
                      </a:cubicBezTo>
                      <a:cubicBezTo>
                        <a:pt x="1638" y="564"/>
                        <a:pt x="1622" y="563"/>
                        <a:pt x="1606" y="563"/>
                      </a:cubicBezTo>
                      <a:cubicBezTo>
                        <a:pt x="1503" y="563"/>
                        <a:pt x="1420" y="600"/>
                        <a:pt x="1337" y="648"/>
                      </a:cubicBezTo>
                      <a:cubicBezTo>
                        <a:pt x="1310" y="675"/>
                        <a:pt x="1267" y="675"/>
                        <a:pt x="1228" y="705"/>
                      </a:cubicBezTo>
                      <a:cubicBezTo>
                        <a:pt x="1198" y="605"/>
                        <a:pt x="1198" y="605"/>
                        <a:pt x="1254" y="566"/>
                      </a:cubicBezTo>
                      <a:cubicBezTo>
                        <a:pt x="1323" y="523"/>
                        <a:pt x="1363" y="470"/>
                        <a:pt x="1446" y="457"/>
                      </a:cubicBezTo>
                      <a:cubicBezTo>
                        <a:pt x="1496" y="439"/>
                        <a:pt x="1546" y="431"/>
                        <a:pt x="1596" y="431"/>
                      </a:cubicBezTo>
                      <a:close/>
                      <a:moveTo>
                        <a:pt x="733" y="777"/>
                      </a:moveTo>
                      <a:cubicBezTo>
                        <a:pt x="764" y="777"/>
                        <a:pt x="795" y="780"/>
                        <a:pt x="827" y="787"/>
                      </a:cubicBezTo>
                      <a:cubicBezTo>
                        <a:pt x="841" y="800"/>
                        <a:pt x="867" y="800"/>
                        <a:pt x="884" y="814"/>
                      </a:cubicBezTo>
                      <a:cubicBezTo>
                        <a:pt x="897" y="814"/>
                        <a:pt x="910" y="840"/>
                        <a:pt x="910" y="853"/>
                      </a:cubicBezTo>
                      <a:cubicBezTo>
                        <a:pt x="897" y="870"/>
                        <a:pt x="884" y="896"/>
                        <a:pt x="867" y="896"/>
                      </a:cubicBezTo>
                      <a:cubicBezTo>
                        <a:pt x="827" y="910"/>
                        <a:pt x="784" y="910"/>
                        <a:pt x="758" y="910"/>
                      </a:cubicBezTo>
                      <a:cubicBezTo>
                        <a:pt x="636" y="923"/>
                        <a:pt x="510" y="953"/>
                        <a:pt x="401" y="1019"/>
                      </a:cubicBezTo>
                      <a:cubicBezTo>
                        <a:pt x="371" y="1049"/>
                        <a:pt x="345" y="1062"/>
                        <a:pt x="318" y="1088"/>
                      </a:cubicBezTo>
                      <a:cubicBezTo>
                        <a:pt x="300" y="1106"/>
                        <a:pt x="278" y="1118"/>
                        <a:pt x="258" y="1118"/>
                      </a:cubicBezTo>
                      <a:cubicBezTo>
                        <a:pt x="245" y="1118"/>
                        <a:pt x="233" y="1113"/>
                        <a:pt x="222" y="1101"/>
                      </a:cubicBezTo>
                      <a:cubicBezTo>
                        <a:pt x="193" y="1075"/>
                        <a:pt x="206" y="1035"/>
                        <a:pt x="236" y="1006"/>
                      </a:cubicBezTo>
                      <a:cubicBezTo>
                        <a:pt x="288" y="936"/>
                        <a:pt x="358" y="870"/>
                        <a:pt x="441" y="840"/>
                      </a:cubicBezTo>
                      <a:cubicBezTo>
                        <a:pt x="537" y="810"/>
                        <a:pt x="631" y="777"/>
                        <a:pt x="733" y="777"/>
                      </a:cubicBezTo>
                      <a:close/>
                      <a:moveTo>
                        <a:pt x="2729" y="675"/>
                      </a:moveTo>
                      <a:cubicBezTo>
                        <a:pt x="2742" y="675"/>
                        <a:pt x="2785" y="675"/>
                        <a:pt x="2798" y="705"/>
                      </a:cubicBezTo>
                      <a:cubicBezTo>
                        <a:pt x="2798" y="705"/>
                        <a:pt x="2785" y="744"/>
                        <a:pt x="2769" y="758"/>
                      </a:cubicBezTo>
                      <a:cubicBezTo>
                        <a:pt x="2729" y="814"/>
                        <a:pt x="2686" y="883"/>
                        <a:pt x="2633" y="936"/>
                      </a:cubicBezTo>
                      <a:cubicBezTo>
                        <a:pt x="2633" y="953"/>
                        <a:pt x="2620" y="966"/>
                        <a:pt x="2620" y="979"/>
                      </a:cubicBezTo>
                      <a:cubicBezTo>
                        <a:pt x="2686" y="1035"/>
                        <a:pt x="2729" y="1088"/>
                        <a:pt x="2702" y="1158"/>
                      </a:cubicBezTo>
                      <a:cubicBezTo>
                        <a:pt x="2683" y="1170"/>
                        <a:pt x="2666" y="1175"/>
                        <a:pt x="2652" y="1175"/>
                      </a:cubicBezTo>
                      <a:cubicBezTo>
                        <a:pt x="2616" y="1175"/>
                        <a:pt x="2596" y="1142"/>
                        <a:pt x="2577" y="1101"/>
                      </a:cubicBezTo>
                      <a:cubicBezTo>
                        <a:pt x="2564" y="1101"/>
                        <a:pt x="2537" y="1118"/>
                        <a:pt x="2521" y="1118"/>
                      </a:cubicBezTo>
                      <a:cubicBezTo>
                        <a:pt x="2511" y="1121"/>
                        <a:pt x="2503" y="1123"/>
                        <a:pt x="2496" y="1123"/>
                      </a:cubicBezTo>
                      <a:cubicBezTo>
                        <a:pt x="2474" y="1123"/>
                        <a:pt x="2464" y="1107"/>
                        <a:pt x="2454" y="1075"/>
                      </a:cubicBezTo>
                      <a:lnTo>
                        <a:pt x="2454" y="992"/>
                      </a:lnTo>
                      <a:cubicBezTo>
                        <a:pt x="2507" y="883"/>
                        <a:pt x="2564" y="771"/>
                        <a:pt x="2673" y="688"/>
                      </a:cubicBezTo>
                      <a:cubicBezTo>
                        <a:pt x="2686" y="675"/>
                        <a:pt x="2702" y="675"/>
                        <a:pt x="2729" y="675"/>
                      </a:cubicBezTo>
                      <a:close/>
                      <a:moveTo>
                        <a:pt x="1751" y="849"/>
                      </a:moveTo>
                      <a:cubicBezTo>
                        <a:pt x="1783" y="849"/>
                        <a:pt x="1814" y="850"/>
                        <a:pt x="1846" y="853"/>
                      </a:cubicBezTo>
                      <a:cubicBezTo>
                        <a:pt x="1929" y="853"/>
                        <a:pt x="1942" y="883"/>
                        <a:pt x="1929" y="966"/>
                      </a:cubicBezTo>
                      <a:cubicBezTo>
                        <a:pt x="1859" y="979"/>
                        <a:pt x="1777" y="979"/>
                        <a:pt x="1710" y="979"/>
                      </a:cubicBezTo>
                      <a:cubicBezTo>
                        <a:pt x="1724" y="1049"/>
                        <a:pt x="1750" y="1088"/>
                        <a:pt x="1750" y="1131"/>
                      </a:cubicBezTo>
                      <a:cubicBezTo>
                        <a:pt x="1750" y="1192"/>
                        <a:pt x="1720" y="1230"/>
                        <a:pt x="1666" y="1230"/>
                      </a:cubicBezTo>
                      <a:cubicBezTo>
                        <a:pt x="1658" y="1230"/>
                        <a:pt x="1650" y="1229"/>
                        <a:pt x="1641" y="1227"/>
                      </a:cubicBezTo>
                      <a:cubicBezTo>
                        <a:pt x="1529" y="1227"/>
                        <a:pt x="1462" y="1171"/>
                        <a:pt x="1419" y="1062"/>
                      </a:cubicBezTo>
                      <a:cubicBezTo>
                        <a:pt x="1393" y="1075"/>
                        <a:pt x="1380" y="1075"/>
                        <a:pt x="1363" y="1075"/>
                      </a:cubicBezTo>
                      <a:cubicBezTo>
                        <a:pt x="1337" y="1075"/>
                        <a:pt x="1297" y="1062"/>
                        <a:pt x="1297" y="1062"/>
                      </a:cubicBezTo>
                      <a:cubicBezTo>
                        <a:pt x="1297" y="1035"/>
                        <a:pt x="1297" y="992"/>
                        <a:pt x="1323" y="979"/>
                      </a:cubicBezTo>
                      <a:cubicBezTo>
                        <a:pt x="1363" y="953"/>
                        <a:pt x="1406" y="923"/>
                        <a:pt x="1446" y="910"/>
                      </a:cubicBezTo>
                      <a:cubicBezTo>
                        <a:pt x="1542" y="867"/>
                        <a:pt x="1646" y="849"/>
                        <a:pt x="1751" y="849"/>
                      </a:cubicBezTo>
                      <a:close/>
                      <a:moveTo>
                        <a:pt x="1013" y="880"/>
                      </a:moveTo>
                      <a:cubicBezTo>
                        <a:pt x="1043" y="880"/>
                        <a:pt x="1065" y="903"/>
                        <a:pt x="1075" y="936"/>
                      </a:cubicBezTo>
                      <a:cubicBezTo>
                        <a:pt x="1089" y="979"/>
                        <a:pt x="1115" y="1019"/>
                        <a:pt x="1115" y="1075"/>
                      </a:cubicBezTo>
                      <a:cubicBezTo>
                        <a:pt x="1115" y="1158"/>
                        <a:pt x="1102" y="1254"/>
                        <a:pt x="1102" y="1336"/>
                      </a:cubicBezTo>
                      <a:cubicBezTo>
                        <a:pt x="1102" y="1462"/>
                        <a:pt x="1089" y="1571"/>
                        <a:pt x="1228" y="1627"/>
                      </a:cubicBezTo>
                      <a:cubicBezTo>
                        <a:pt x="1254" y="1640"/>
                        <a:pt x="1280" y="1680"/>
                        <a:pt x="1310" y="1697"/>
                      </a:cubicBezTo>
                      <a:cubicBezTo>
                        <a:pt x="1290" y="1742"/>
                        <a:pt x="1258" y="1756"/>
                        <a:pt x="1226" y="1756"/>
                      </a:cubicBezTo>
                      <a:cubicBezTo>
                        <a:pt x="1212" y="1756"/>
                        <a:pt x="1198" y="1754"/>
                        <a:pt x="1185" y="1750"/>
                      </a:cubicBezTo>
                      <a:cubicBezTo>
                        <a:pt x="1019" y="1697"/>
                        <a:pt x="923" y="1597"/>
                        <a:pt x="937" y="1392"/>
                      </a:cubicBezTo>
                      <a:lnTo>
                        <a:pt x="937" y="1283"/>
                      </a:lnTo>
                      <a:cubicBezTo>
                        <a:pt x="867" y="1283"/>
                        <a:pt x="814" y="1283"/>
                        <a:pt x="732" y="1297"/>
                      </a:cubicBezTo>
                      <a:cubicBezTo>
                        <a:pt x="784" y="1336"/>
                        <a:pt x="814" y="1366"/>
                        <a:pt x="841" y="1406"/>
                      </a:cubicBezTo>
                      <a:cubicBezTo>
                        <a:pt x="867" y="1449"/>
                        <a:pt x="854" y="1502"/>
                        <a:pt x="801" y="1515"/>
                      </a:cubicBezTo>
                      <a:cubicBezTo>
                        <a:pt x="773" y="1527"/>
                        <a:pt x="746" y="1533"/>
                        <a:pt x="720" y="1533"/>
                      </a:cubicBezTo>
                      <a:cubicBezTo>
                        <a:pt x="628" y="1533"/>
                        <a:pt x="553" y="1461"/>
                        <a:pt x="553" y="1366"/>
                      </a:cubicBezTo>
                      <a:cubicBezTo>
                        <a:pt x="510" y="1379"/>
                        <a:pt x="484" y="1392"/>
                        <a:pt x="454" y="1406"/>
                      </a:cubicBezTo>
                      <a:cubicBezTo>
                        <a:pt x="437" y="1422"/>
                        <a:pt x="421" y="1435"/>
                        <a:pt x="408" y="1435"/>
                      </a:cubicBezTo>
                      <a:cubicBezTo>
                        <a:pt x="400" y="1435"/>
                        <a:pt x="393" y="1430"/>
                        <a:pt x="388" y="1419"/>
                      </a:cubicBezTo>
                      <a:cubicBezTo>
                        <a:pt x="358" y="1406"/>
                        <a:pt x="358" y="1366"/>
                        <a:pt x="371" y="1336"/>
                      </a:cubicBezTo>
                      <a:cubicBezTo>
                        <a:pt x="401" y="1267"/>
                        <a:pt x="470" y="1227"/>
                        <a:pt x="523" y="1214"/>
                      </a:cubicBezTo>
                      <a:cubicBezTo>
                        <a:pt x="606" y="1184"/>
                        <a:pt x="689" y="1171"/>
                        <a:pt x="771" y="1158"/>
                      </a:cubicBezTo>
                      <a:cubicBezTo>
                        <a:pt x="827" y="1158"/>
                        <a:pt x="884" y="1171"/>
                        <a:pt x="950" y="1171"/>
                      </a:cubicBezTo>
                      <a:cubicBezTo>
                        <a:pt x="980" y="1101"/>
                        <a:pt x="993" y="1049"/>
                        <a:pt x="966" y="979"/>
                      </a:cubicBezTo>
                      <a:cubicBezTo>
                        <a:pt x="950" y="953"/>
                        <a:pt x="950" y="910"/>
                        <a:pt x="993" y="883"/>
                      </a:cubicBezTo>
                      <a:cubicBezTo>
                        <a:pt x="1000" y="881"/>
                        <a:pt x="1007" y="880"/>
                        <a:pt x="1013" y="880"/>
                      </a:cubicBezTo>
                      <a:close/>
                      <a:moveTo>
                        <a:pt x="1906" y="1497"/>
                      </a:moveTo>
                      <a:cubicBezTo>
                        <a:pt x="1933" y="1497"/>
                        <a:pt x="1960" y="1503"/>
                        <a:pt x="1985" y="1515"/>
                      </a:cubicBezTo>
                      <a:cubicBezTo>
                        <a:pt x="2041" y="1558"/>
                        <a:pt x="2054" y="1614"/>
                        <a:pt x="2041" y="1680"/>
                      </a:cubicBezTo>
                      <a:cubicBezTo>
                        <a:pt x="2041" y="1806"/>
                        <a:pt x="1998" y="1928"/>
                        <a:pt x="1942" y="2054"/>
                      </a:cubicBezTo>
                      <a:cubicBezTo>
                        <a:pt x="1915" y="2136"/>
                        <a:pt x="1833" y="2206"/>
                        <a:pt x="1750" y="2246"/>
                      </a:cubicBezTo>
                      <a:cubicBezTo>
                        <a:pt x="1654" y="2295"/>
                        <a:pt x="1545" y="2344"/>
                        <a:pt x="1446" y="2344"/>
                      </a:cubicBezTo>
                      <a:cubicBezTo>
                        <a:pt x="1433" y="2344"/>
                        <a:pt x="1419" y="2343"/>
                        <a:pt x="1406" y="2341"/>
                      </a:cubicBezTo>
                      <a:cubicBezTo>
                        <a:pt x="1228" y="2341"/>
                        <a:pt x="1102" y="2289"/>
                        <a:pt x="993" y="2176"/>
                      </a:cubicBezTo>
                      <a:cubicBezTo>
                        <a:pt x="980" y="2150"/>
                        <a:pt x="950" y="2123"/>
                        <a:pt x="950" y="2093"/>
                      </a:cubicBezTo>
                      <a:cubicBezTo>
                        <a:pt x="923" y="2041"/>
                        <a:pt x="937" y="2027"/>
                        <a:pt x="993" y="1998"/>
                      </a:cubicBezTo>
                      <a:cubicBezTo>
                        <a:pt x="1075" y="1971"/>
                        <a:pt x="1158" y="1945"/>
                        <a:pt x="1241" y="1915"/>
                      </a:cubicBezTo>
                      <a:cubicBezTo>
                        <a:pt x="1310" y="1888"/>
                        <a:pt x="1380" y="1862"/>
                        <a:pt x="1433" y="1819"/>
                      </a:cubicBezTo>
                      <a:cubicBezTo>
                        <a:pt x="1446" y="1819"/>
                        <a:pt x="1462" y="1806"/>
                        <a:pt x="1462" y="1806"/>
                      </a:cubicBezTo>
                      <a:cubicBezTo>
                        <a:pt x="1558" y="1667"/>
                        <a:pt x="1694" y="1614"/>
                        <a:pt x="1806" y="1531"/>
                      </a:cubicBezTo>
                      <a:cubicBezTo>
                        <a:pt x="1836" y="1507"/>
                        <a:pt x="1871" y="1497"/>
                        <a:pt x="1906" y="1497"/>
                      </a:cubicBezTo>
                      <a:close/>
                      <a:moveTo>
                        <a:pt x="1198" y="0"/>
                      </a:moveTo>
                      <a:cubicBezTo>
                        <a:pt x="1115" y="13"/>
                        <a:pt x="1049" y="27"/>
                        <a:pt x="966" y="56"/>
                      </a:cubicBezTo>
                      <a:cubicBezTo>
                        <a:pt x="732" y="96"/>
                        <a:pt x="497" y="166"/>
                        <a:pt x="262" y="209"/>
                      </a:cubicBezTo>
                      <a:cubicBezTo>
                        <a:pt x="179" y="222"/>
                        <a:pt x="140" y="261"/>
                        <a:pt x="110" y="331"/>
                      </a:cubicBezTo>
                      <a:cubicBezTo>
                        <a:pt x="40" y="440"/>
                        <a:pt x="27" y="566"/>
                        <a:pt x="14" y="705"/>
                      </a:cubicBezTo>
                      <a:cubicBezTo>
                        <a:pt x="1" y="814"/>
                        <a:pt x="14" y="910"/>
                        <a:pt x="27" y="1019"/>
                      </a:cubicBezTo>
                      <a:cubicBezTo>
                        <a:pt x="57" y="1184"/>
                        <a:pt x="83" y="1336"/>
                        <a:pt x="110" y="1488"/>
                      </a:cubicBezTo>
                      <a:cubicBezTo>
                        <a:pt x="153" y="1667"/>
                        <a:pt x="222" y="1832"/>
                        <a:pt x="288" y="2011"/>
                      </a:cubicBezTo>
                      <a:cubicBezTo>
                        <a:pt x="371" y="2163"/>
                        <a:pt x="441" y="2315"/>
                        <a:pt x="566" y="2441"/>
                      </a:cubicBezTo>
                      <a:cubicBezTo>
                        <a:pt x="579" y="2467"/>
                        <a:pt x="606" y="2494"/>
                        <a:pt x="636" y="2507"/>
                      </a:cubicBezTo>
                      <a:cubicBezTo>
                        <a:pt x="758" y="2606"/>
                        <a:pt x="897" y="2659"/>
                        <a:pt x="1049" y="2672"/>
                      </a:cubicBezTo>
                      <a:cubicBezTo>
                        <a:pt x="1085" y="2678"/>
                        <a:pt x="1123" y="2680"/>
                        <a:pt x="1162" y="2680"/>
                      </a:cubicBezTo>
                      <a:cubicBezTo>
                        <a:pt x="1240" y="2680"/>
                        <a:pt x="1322" y="2672"/>
                        <a:pt x="1406" y="2672"/>
                      </a:cubicBezTo>
                      <a:cubicBezTo>
                        <a:pt x="1611" y="2659"/>
                        <a:pt x="1793" y="2606"/>
                        <a:pt x="1942" y="2467"/>
                      </a:cubicBezTo>
                      <a:cubicBezTo>
                        <a:pt x="1985" y="2411"/>
                        <a:pt x="2041" y="2371"/>
                        <a:pt x="2081" y="2328"/>
                      </a:cubicBezTo>
                      <a:cubicBezTo>
                        <a:pt x="2190" y="2232"/>
                        <a:pt x="2273" y="2123"/>
                        <a:pt x="2329" y="1984"/>
                      </a:cubicBezTo>
                      <a:cubicBezTo>
                        <a:pt x="2385" y="1832"/>
                        <a:pt x="2438" y="1667"/>
                        <a:pt x="2494" y="1515"/>
                      </a:cubicBezTo>
                      <a:cubicBezTo>
                        <a:pt x="2507" y="1502"/>
                        <a:pt x="2537" y="1475"/>
                        <a:pt x="2550" y="1475"/>
                      </a:cubicBezTo>
                      <a:cubicBezTo>
                        <a:pt x="2564" y="1475"/>
                        <a:pt x="2590" y="1488"/>
                        <a:pt x="2590" y="1515"/>
                      </a:cubicBezTo>
                      <a:cubicBezTo>
                        <a:pt x="2603" y="1531"/>
                        <a:pt x="2603" y="1558"/>
                        <a:pt x="2603" y="1584"/>
                      </a:cubicBezTo>
                      <a:cubicBezTo>
                        <a:pt x="2633" y="1571"/>
                        <a:pt x="2646" y="1571"/>
                        <a:pt x="2673" y="1558"/>
                      </a:cubicBezTo>
                      <a:cubicBezTo>
                        <a:pt x="2686" y="1558"/>
                        <a:pt x="2686" y="1558"/>
                        <a:pt x="2702" y="1545"/>
                      </a:cubicBezTo>
                      <a:cubicBezTo>
                        <a:pt x="2825" y="1432"/>
                        <a:pt x="2894" y="1283"/>
                        <a:pt x="2907" y="1118"/>
                      </a:cubicBezTo>
                      <a:cubicBezTo>
                        <a:pt x="2921" y="953"/>
                        <a:pt x="2894" y="800"/>
                        <a:pt x="2868" y="635"/>
                      </a:cubicBezTo>
                      <a:cubicBezTo>
                        <a:pt x="2851" y="579"/>
                        <a:pt x="2825" y="523"/>
                        <a:pt x="2785" y="483"/>
                      </a:cubicBezTo>
                      <a:cubicBezTo>
                        <a:pt x="2762" y="473"/>
                        <a:pt x="2748" y="452"/>
                        <a:pt x="2724" y="452"/>
                      </a:cubicBezTo>
                      <a:cubicBezTo>
                        <a:pt x="2718" y="452"/>
                        <a:pt x="2711" y="453"/>
                        <a:pt x="2702" y="457"/>
                      </a:cubicBezTo>
                      <a:cubicBezTo>
                        <a:pt x="2659" y="470"/>
                        <a:pt x="2633" y="483"/>
                        <a:pt x="2633" y="539"/>
                      </a:cubicBezTo>
                      <a:cubicBezTo>
                        <a:pt x="2633" y="552"/>
                        <a:pt x="2633" y="579"/>
                        <a:pt x="2620" y="605"/>
                      </a:cubicBezTo>
                      <a:cubicBezTo>
                        <a:pt x="2607" y="603"/>
                        <a:pt x="2596" y="602"/>
                        <a:pt x="2585" y="602"/>
                      </a:cubicBezTo>
                      <a:cubicBezTo>
                        <a:pt x="2524" y="602"/>
                        <a:pt x="2490" y="634"/>
                        <a:pt x="2468" y="705"/>
                      </a:cubicBezTo>
                      <a:cubicBezTo>
                        <a:pt x="2454" y="758"/>
                        <a:pt x="2425" y="814"/>
                        <a:pt x="2398" y="896"/>
                      </a:cubicBezTo>
                      <a:lnTo>
                        <a:pt x="2385" y="896"/>
                      </a:lnTo>
                      <a:cubicBezTo>
                        <a:pt x="2356" y="908"/>
                        <a:pt x="2331" y="914"/>
                        <a:pt x="2310" y="914"/>
                      </a:cubicBezTo>
                      <a:cubicBezTo>
                        <a:pt x="2258" y="914"/>
                        <a:pt x="2225" y="881"/>
                        <a:pt x="2206" y="814"/>
                      </a:cubicBezTo>
                      <a:cubicBezTo>
                        <a:pt x="2177" y="758"/>
                        <a:pt x="2163" y="688"/>
                        <a:pt x="2150" y="635"/>
                      </a:cubicBezTo>
                      <a:cubicBezTo>
                        <a:pt x="2107" y="509"/>
                        <a:pt x="2054" y="400"/>
                        <a:pt x="1942" y="318"/>
                      </a:cubicBezTo>
                      <a:cubicBezTo>
                        <a:pt x="1915" y="291"/>
                        <a:pt x="1902" y="248"/>
                        <a:pt x="1876" y="192"/>
                      </a:cubicBezTo>
                      <a:lnTo>
                        <a:pt x="1763" y="192"/>
                      </a:lnTo>
                      <a:cubicBezTo>
                        <a:pt x="1724" y="179"/>
                        <a:pt x="1667" y="179"/>
                        <a:pt x="1654" y="152"/>
                      </a:cubicBezTo>
                      <a:cubicBezTo>
                        <a:pt x="1628" y="109"/>
                        <a:pt x="1585" y="109"/>
                        <a:pt x="1545" y="109"/>
                      </a:cubicBezTo>
                      <a:cubicBezTo>
                        <a:pt x="1462" y="96"/>
                        <a:pt x="1380" y="83"/>
                        <a:pt x="1297" y="27"/>
                      </a:cubicBezTo>
                      <a:cubicBezTo>
                        <a:pt x="1267" y="13"/>
                        <a:pt x="1228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147;p47">
                  <a:extLst>
                    <a:ext uri="{FF2B5EF4-FFF2-40B4-BE49-F238E27FC236}">
                      <a16:creationId xmlns:a16="http://schemas.microsoft.com/office/drawing/2014/main" id="{677B5A8D-D5AC-F10D-DF68-3DFBDBBD100F}"/>
                    </a:ext>
                  </a:extLst>
                </p:cNvPr>
                <p:cNvSpPr/>
                <p:nvPr/>
              </p:nvSpPr>
              <p:spPr>
                <a:xfrm>
                  <a:off x="1034537" y="3134259"/>
                  <a:ext cx="118825" cy="12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2881" extrusionOk="0">
                      <a:moveTo>
                        <a:pt x="1690" y="586"/>
                      </a:moveTo>
                      <a:cubicBezTo>
                        <a:pt x="1693" y="586"/>
                        <a:pt x="1694" y="588"/>
                        <a:pt x="1694" y="592"/>
                      </a:cubicBezTo>
                      <a:cubicBezTo>
                        <a:pt x="1720" y="592"/>
                        <a:pt x="1763" y="609"/>
                        <a:pt x="1777" y="622"/>
                      </a:cubicBezTo>
                      <a:cubicBezTo>
                        <a:pt x="1790" y="675"/>
                        <a:pt x="1750" y="675"/>
                        <a:pt x="1707" y="691"/>
                      </a:cubicBezTo>
                      <a:cubicBezTo>
                        <a:pt x="1542" y="718"/>
                        <a:pt x="1363" y="774"/>
                        <a:pt x="1185" y="800"/>
                      </a:cubicBezTo>
                      <a:cubicBezTo>
                        <a:pt x="1059" y="827"/>
                        <a:pt x="950" y="857"/>
                        <a:pt x="828" y="870"/>
                      </a:cubicBezTo>
                      <a:lnTo>
                        <a:pt x="758" y="870"/>
                      </a:lnTo>
                      <a:cubicBezTo>
                        <a:pt x="758" y="814"/>
                        <a:pt x="785" y="787"/>
                        <a:pt x="828" y="787"/>
                      </a:cubicBezTo>
                      <a:cubicBezTo>
                        <a:pt x="950" y="757"/>
                        <a:pt x="1076" y="718"/>
                        <a:pt x="1198" y="691"/>
                      </a:cubicBezTo>
                      <a:cubicBezTo>
                        <a:pt x="1363" y="661"/>
                        <a:pt x="1515" y="635"/>
                        <a:pt x="1668" y="592"/>
                      </a:cubicBezTo>
                      <a:cubicBezTo>
                        <a:pt x="1676" y="592"/>
                        <a:pt x="1685" y="586"/>
                        <a:pt x="1690" y="586"/>
                      </a:cubicBezTo>
                      <a:close/>
                      <a:moveTo>
                        <a:pt x="1657" y="925"/>
                      </a:moveTo>
                      <a:cubicBezTo>
                        <a:pt x="1680" y="925"/>
                        <a:pt x="1700" y="935"/>
                        <a:pt x="1707" y="966"/>
                      </a:cubicBezTo>
                      <a:cubicBezTo>
                        <a:pt x="1720" y="1022"/>
                        <a:pt x="1668" y="1022"/>
                        <a:pt x="1625" y="1035"/>
                      </a:cubicBezTo>
                      <a:cubicBezTo>
                        <a:pt x="1472" y="1062"/>
                        <a:pt x="1324" y="1105"/>
                        <a:pt x="1172" y="1131"/>
                      </a:cubicBezTo>
                      <a:cubicBezTo>
                        <a:pt x="1142" y="1144"/>
                        <a:pt x="1129" y="1144"/>
                        <a:pt x="1089" y="1144"/>
                      </a:cubicBezTo>
                      <a:cubicBezTo>
                        <a:pt x="1076" y="1131"/>
                        <a:pt x="1046" y="1118"/>
                        <a:pt x="1019" y="1088"/>
                      </a:cubicBezTo>
                      <a:cubicBezTo>
                        <a:pt x="1046" y="1075"/>
                        <a:pt x="1059" y="1048"/>
                        <a:pt x="1089" y="1035"/>
                      </a:cubicBezTo>
                      <a:cubicBezTo>
                        <a:pt x="1254" y="1005"/>
                        <a:pt x="1433" y="966"/>
                        <a:pt x="1598" y="939"/>
                      </a:cubicBezTo>
                      <a:cubicBezTo>
                        <a:pt x="1616" y="932"/>
                        <a:pt x="1637" y="925"/>
                        <a:pt x="1657" y="925"/>
                      </a:cubicBezTo>
                      <a:close/>
                      <a:moveTo>
                        <a:pt x="2150" y="0"/>
                      </a:moveTo>
                      <a:cubicBezTo>
                        <a:pt x="1820" y="83"/>
                        <a:pt x="1502" y="139"/>
                        <a:pt x="1172" y="195"/>
                      </a:cubicBezTo>
                      <a:cubicBezTo>
                        <a:pt x="841" y="248"/>
                        <a:pt x="523" y="331"/>
                        <a:pt x="193" y="344"/>
                      </a:cubicBezTo>
                      <a:cubicBezTo>
                        <a:pt x="232" y="443"/>
                        <a:pt x="275" y="526"/>
                        <a:pt x="315" y="622"/>
                      </a:cubicBezTo>
                      <a:cubicBezTo>
                        <a:pt x="332" y="675"/>
                        <a:pt x="315" y="691"/>
                        <a:pt x="262" y="704"/>
                      </a:cubicBezTo>
                      <a:cubicBezTo>
                        <a:pt x="179" y="718"/>
                        <a:pt x="97" y="744"/>
                        <a:pt x="1" y="757"/>
                      </a:cubicBezTo>
                      <a:cubicBezTo>
                        <a:pt x="97" y="952"/>
                        <a:pt x="179" y="1131"/>
                        <a:pt x="275" y="1296"/>
                      </a:cubicBezTo>
                      <a:cubicBezTo>
                        <a:pt x="358" y="1283"/>
                        <a:pt x="441" y="1270"/>
                        <a:pt x="523" y="1240"/>
                      </a:cubicBezTo>
                      <a:cubicBezTo>
                        <a:pt x="537" y="1270"/>
                        <a:pt x="550" y="1296"/>
                        <a:pt x="563" y="1323"/>
                      </a:cubicBezTo>
                      <a:cubicBezTo>
                        <a:pt x="604" y="1430"/>
                        <a:pt x="642" y="1545"/>
                        <a:pt x="776" y="1545"/>
                      </a:cubicBezTo>
                      <a:cubicBezTo>
                        <a:pt x="783" y="1545"/>
                        <a:pt x="790" y="1545"/>
                        <a:pt x="798" y="1544"/>
                      </a:cubicBezTo>
                      <a:cubicBezTo>
                        <a:pt x="910" y="1544"/>
                        <a:pt x="1006" y="1571"/>
                        <a:pt x="1115" y="1584"/>
                      </a:cubicBezTo>
                      <a:cubicBezTo>
                        <a:pt x="1185" y="1601"/>
                        <a:pt x="1254" y="1627"/>
                        <a:pt x="1294" y="1683"/>
                      </a:cubicBezTo>
                      <a:cubicBezTo>
                        <a:pt x="1324" y="1736"/>
                        <a:pt x="1377" y="1806"/>
                        <a:pt x="1337" y="1901"/>
                      </a:cubicBezTo>
                      <a:lnTo>
                        <a:pt x="1337" y="1915"/>
                      </a:lnTo>
                      <a:cubicBezTo>
                        <a:pt x="1377" y="2054"/>
                        <a:pt x="1363" y="2080"/>
                        <a:pt x="1254" y="2136"/>
                      </a:cubicBezTo>
                      <a:cubicBezTo>
                        <a:pt x="1281" y="2206"/>
                        <a:pt x="1254" y="2262"/>
                        <a:pt x="1198" y="2302"/>
                      </a:cubicBezTo>
                      <a:cubicBezTo>
                        <a:pt x="1172" y="2315"/>
                        <a:pt x="1158" y="2328"/>
                        <a:pt x="1142" y="2358"/>
                      </a:cubicBezTo>
                      <a:cubicBezTo>
                        <a:pt x="1115" y="2454"/>
                        <a:pt x="1076" y="2480"/>
                        <a:pt x="976" y="2493"/>
                      </a:cubicBezTo>
                      <a:lnTo>
                        <a:pt x="910" y="2493"/>
                      </a:lnTo>
                      <a:cubicBezTo>
                        <a:pt x="963" y="2632"/>
                        <a:pt x="1006" y="2758"/>
                        <a:pt x="1059" y="2880"/>
                      </a:cubicBezTo>
                      <a:cubicBezTo>
                        <a:pt x="1654" y="2784"/>
                        <a:pt x="2203" y="2619"/>
                        <a:pt x="2769" y="2441"/>
                      </a:cubicBezTo>
                      <a:cubicBezTo>
                        <a:pt x="2742" y="2302"/>
                        <a:pt x="2713" y="2163"/>
                        <a:pt x="2699" y="2040"/>
                      </a:cubicBezTo>
                      <a:cubicBezTo>
                        <a:pt x="2577" y="2054"/>
                        <a:pt x="2465" y="2054"/>
                        <a:pt x="2355" y="2054"/>
                      </a:cubicBezTo>
                      <a:cubicBezTo>
                        <a:pt x="2339" y="2056"/>
                        <a:pt x="2323" y="2057"/>
                        <a:pt x="2308" y="2057"/>
                      </a:cubicBezTo>
                      <a:cubicBezTo>
                        <a:pt x="2231" y="2057"/>
                        <a:pt x="2163" y="2031"/>
                        <a:pt x="2094" y="1984"/>
                      </a:cubicBezTo>
                      <a:cubicBezTo>
                        <a:pt x="2081" y="1971"/>
                        <a:pt x="2068" y="1958"/>
                        <a:pt x="2038" y="1958"/>
                      </a:cubicBezTo>
                      <a:cubicBezTo>
                        <a:pt x="1942" y="1931"/>
                        <a:pt x="1859" y="1875"/>
                        <a:pt x="1803" y="1766"/>
                      </a:cubicBezTo>
                      <a:cubicBezTo>
                        <a:pt x="1750" y="1683"/>
                        <a:pt x="1737" y="1667"/>
                        <a:pt x="1803" y="1601"/>
                      </a:cubicBezTo>
                      <a:cubicBezTo>
                        <a:pt x="1969" y="1448"/>
                        <a:pt x="2150" y="1310"/>
                        <a:pt x="2382" y="1283"/>
                      </a:cubicBezTo>
                      <a:cubicBezTo>
                        <a:pt x="2425" y="1270"/>
                        <a:pt x="2451" y="1270"/>
                        <a:pt x="2494" y="1253"/>
                      </a:cubicBezTo>
                      <a:cubicBezTo>
                        <a:pt x="2369" y="840"/>
                        <a:pt x="2190" y="443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148;p47">
                  <a:extLst>
                    <a:ext uri="{FF2B5EF4-FFF2-40B4-BE49-F238E27FC236}">
                      <a16:creationId xmlns:a16="http://schemas.microsoft.com/office/drawing/2014/main" id="{116EFAE4-BFED-C0AF-9306-BDD8299A88A4}"/>
                    </a:ext>
                  </a:extLst>
                </p:cNvPr>
                <p:cNvSpPr/>
                <p:nvPr/>
              </p:nvSpPr>
              <p:spPr>
                <a:xfrm>
                  <a:off x="969440" y="3263208"/>
                  <a:ext cx="52654" cy="21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4949" extrusionOk="0">
                      <a:moveTo>
                        <a:pt x="318" y="289"/>
                      </a:moveTo>
                      <a:cubicBezTo>
                        <a:pt x="374" y="289"/>
                        <a:pt x="400" y="345"/>
                        <a:pt x="400" y="398"/>
                      </a:cubicBezTo>
                      <a:cubicBezTo>
                        <a:pt x="400" y="454"/>
                        <a:pt x="374" y="480"/>
                        <a:pt x="331" y="480"/>
                      </a:cubicBezTo>
                      <a:cubicBezTo>
                        <a:pt x="278" y="480"/>
                        <a:pt x="248" y="441"/>
                        <a:pt x="248" y="398"/>
                      </a:cubicBezTo>
                      <a:cubicBezTo>
                        <a:pt x="248" y="345"/>
                        <a:pt x="291" y="289"/>
                        <a:pt x="318" y="289"/>
                      </a:cubicBezTo>
                      <a:close/>
                      <a:moveTo>
                        <a:pt x="744" y="1"/>
                      </a:moveTo>
                      <a:cubicBezTo>
                        <a:pt x="731" y="1"/>
                        <a:pt x="704" y="14"/>
                        <a:pt x="704" y="14"/>
                      </a:cubicBezTo>
                      <a:cubicBezTo>
                        <a:pt x="718" y="67"/>
                        <a:pt x="718" y="123"/>
                        <a:pt x="718" y="180"/>
                      </a:cubicBezTo>
                      <a:cubicBezTo>
                        <a:pt x="718" y="232"/>
                        <a:pt x="718" y="289"/>
                        <a:pt x="704" y="345"/>
                      </a:cubicBezTo>
                      <a:cubicBezTo>
                        <a:pt x="704" y="388"/>
                        <a:pt x="699" y="409"/>
                        <a:pt x="676" y="409"/>
                      </a:cubicBezTo>
                      <a:cubicBezTo>
                        <a:pt x="662" y="409"/>
                        <a:pt x="640" y="401"/>
                        <a:pt x="609" y="385"/>
                      </a:cubicBezTo>
                      <a:lnTo>
                        <a:pt x="609" y="97"/>
                      </a:lnTo>
                      <a:lnTo>
                        <a:pt x="579" y="97"/>
                      </a:lnTo>
                      <a:cubicBezTo>
                        <a:pt x="579" y="110"/>
                        <a:pt x="566" y="137"/>
                        <a:pt x="566" y="150"/>
                      </a:cubicBezTo>
                      <a:cubicBezTo>
                        <a:pt x="566" y="232"/>
                        <a:pt x="579" y="315"/>
                        <a:pt x="579" y="414"/>
                      </a:cubicBezTo>
                      <a:cubicBezTo>
                        <a:pt x="579" y="428"/>
                        <a:pt x="552" y="454"/>
                        <a:pt x="526" y="454"/>
                      </a:cubicBezTo>
                      <a:cubicBezTo>
                        <a:pt x="509" y="454"/>
                        <a:pt x="496" y="428"/>
                        <a:pt x="483" y="414"/>
                      </a:cubicBezTo>
                      <a:cubicBezTo>
                        <a:pt x="470" y="398"/>
                        <a:pt x="483" y="385"/>
                        <a:pt x="470" y="371"/>
                      </a:cubicBezTo>
                      <a:cubicBezTo>
                        <a:pt x="470" y="302"/>
                        <a:pt x="456" y="232"/>
                        <a:pt x="456" y="166"/>
                      </a:cubicBezTo>
                      <a:cubicBezTo>
                        <a:pt x="344" y="180"/>
                        <a:pt x="248" y="180"/>
                        <a:pt x="152" y="193"/>
                      </a:cubicBezTo>
                      <a:cubicBezTo>
                        <a:pt x="152" y="275"/>
                        <a:pt x="165" y="332"/>
                        <a:pt x="165" y="385"/>
                      </a:cubicBezTo>
                      <a:cubicBezTo>
                        <a:pt x="165" y="454"/>
                        <a:pt x="152" y="523"/>
                        <a:pt x="222" y="563"/>
                      </a:cubicBezTo>
                      <a:cubicBezTo>
                        <a:pt x="235" y="676"/>
                        <a:pt x="278" y="798"/>
                        <a:pt x="261" y="894"/>
                      </a:cubicBezTo>
                      <a:cubicBezTo>
                        <a:pt x="222" y="1172"/>
                        <a:pt x="208" y="1433"/>
                        <a:pt x="195" y="1707"/>
                      </a:cubicBezTo>
                      <a:lnTo>
                        <a:pt x="195" y="1859"/>
                      </a:lnTo>
                      <a:cubicBezTo>
                        <a:pt x="248" y="1820"/>
                        <a:pt x="304" y="1777"/>
                        <a:pt x="344" y="1737"/>
                      </a:cubicBezTo>
                      <a:cubicBezTo>
                        <a:pt x="413" y="1777"/>
                        <a:pt x="387" y="1820"/>
                        <a:pt x="361" y="1859"/>
                      </a:cubicBezTo>
                      <a:cubicBezTo>
                        <a:pt x="291" y="1929"/>
                        <a:pt x="222" y="1998"/>
                        <a:pt x="165" y="2068"/>
                      </a:cubicBezTo>
                      <a:cubicBezTo>
                        <a:pt x="139" y="2094"/>
                        <a:pt x="113" y="2134"/>
                        <a:pt x="96" y="2177"/>
                      </a:cubicBezTo>
                      <a:cubicBezTo>
                        <a:pt x="83" y="2233"/>
                        <a:pt x="83" y="2286"/>
                        <a:pt x="70" y="2342"/>
                      </a:cubicBezTo>
                      <a:cubicBezTo>
                        <a:pt x="56" y="2590"/>
                        <a:pt x="30" y="2838"/>
                        <a:pt x="13" y="3086"/>
                      </a:cubicBezTo>
                      <a:cubicBezTo>
                        <a:pt x="13" y="3404"/>
                        <a:pt x="0" y="3721"/>
                        <a:pt x="0" y="4035"/>
                      </a:cubicBezTo>
                      <a:lnTo>
                        <a:pt x="0" y="4836"/>
                      </a:lnTo>
                      <a:cubicBezTo>
                        <a:pt x="140" y="4914"/>
                        <a:pt x="284" y="4948"/>
                        <a:pt x="428" y="4948"/>
                      </a:cubicBezTo>
                      <a:cubicBezTo>
                        <a:pt x="539" y="4948"/>
                        <a:pt x="649" y="4928"/>
                        <a:pt x="757" y="4892"/>
                      </a:cubicBezTo>
                      <a:cubicBezTo>
                        <a:pt x="857" y="4849"/>
                        <a:pt x="939" y="4822"/>
                        <a:pt x="1022" y="4796"/>
                      </a:cubicBezTo>
                      <a:cubicBezTo>
                        <a:pt x="1105" y="4779"/>
                        <a:pt x="1171" y="4753"/>
                        <a:pt x="1214" y="4684"/>
                      </a:cubicBezTo>
                      <a:cubicBezTo>
                        <a:pt x="1227" y="4684"/>
                        <a:pt x="1227" y="4684"/>
                        <a:pt x="1227" y="4670"/>
                      </a:cubicBezTo>
                      <a:cubicBezTo>
                        <a:pt x="1171" y="4492"/>
                        <a:pt x="1131" y="4300"/>
                        <a:pt x="1118" y="4118"/>
                      </a:cubicBezTo>
                      <a:cubicBezTo>
                        <a:pt x="1118" y="4065"/>
                        <a:pt x="1105" y="4022"/>
                        <a:pt x="1105" y="3969"/>
                      </a:cubicBezTo>
                      <a:cubicBezTo>
                        <a:pt x="1075" y="3761"/>
                        <a:pt x="1035" y="3539"/>
                        <a:pt x="1005" y="3334"/>
                      </a:cubicBezTo>
                      <a:cubicBezTo>
                        <a:pt x="992" y="3278"/>
                        <a:pt x="992" y="3209"/>
                        <a:pt x="992" y="3156"/>
                      </a:cubicBezTo>
                      <a:cubicBezTo>
                        <a:pt x="966" y="2947"/>
                        <a:pt x="939" y="2729"/>
                        <a:pt x="909" y="2521"/>
                      </a:cubicBezTo>
                      <a:cubicBezTo>
                        <a:pt x="883" y="2316"/>
                        <a:pt x="870" y="2094"/>
                        <a:pt x="857" y="1886"/>
                      </a:cubicBezTo>
                      <a:cubicBezTo>
                        <a:pt x="840" y="1668"/>
                        <a:pt x="827" y="1446"/>
                        <a:pt x="800" y="1211"/>
                      </a:cubicBezTo>
                      <a:cubicBezTo>
                        <a:pt x="800" y="1059"/>
                        <a:pt x="787" y="910"/>
                        <a:pt x="774" y="758"/>
                      </a:cubicBezTo>
                      <a:lnTo>
                        <a:pt x="774" y="275"/>
                      </a:lnTo>
                      <a:cubicBezTo>
                        <a:pt x="757" y="193"/>
                        <a:pt x="757" y="97"/>
                        <a:pt x="744" y="14"/>
                      </a:cubicBezTo>
                      <a:lnTo>
                        <a:pt x="7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149;p47">
                  <a:extLst>
                    <a:ext uri="{FF2B5EF4-FFF2-40B4-BE49-F238E27FC236}">
                      <a16:creationId xmlns:a16="http://schemas.microsoft.com/office/drawing/2014/main" id="{2C2CB98A-570A-D83A-D731-352F2F01C94B}"/>
                    </a:ext>
                  </a:extLst>
                </p:cNvPr>
                <p:cNvSpPr/>
                <p:nvPr/>
              </p:nvSpPr>
              <p:spPr>
                <a:xfrm>
                  <a:off x="900867" y="3024276"/>
                  <a:ext cx="111186" cy="10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1" h="2469" extrusionOk="0">
                      <a:moveTo>
                        <a:pt x="1558" y="373"/>
                      </a:moveTo>
                      <a:cubicBezTo>
                        <a:pt x="1571" y="373"/>
                        <a:pt x="1585" y="373"/>
                        <a:pt x="1598" y="374"/>
                      </a:cubicBezTo>
                      <a:cubicBezTo>
                        <a:pt x="1628" y="374"/>
                        <a:pt x="1668" y="387"/>
                        <a:pt x="1694" y="387"/>
                      </a:cubicBezTo>
                      <a:cubicBezTo>
                        <a:pt x="1737" y="400"/>
                        <a:pt x="1750" y="427"/>
                        <a:pt x="1750" y="457"/>
                      </a:cubicBezTo>
                      <a:cubicBezTo>
                        <a:pt x="1750" y="496"/>
                        <a:pt x="1724" y="509"/>
                        <a:pt x="1694" y="509"/>
                      </a:cubicBezTo>
                      <a:cubicBezTo>
                        <a:pt x="1685" y="515"/>
                        <a:pt x="1678" y="517"/>
                        <a:pt x="1671" y="517"/>
                      </a:cubicBezTo>
                      <a:cubicBezTo>
                        <a:pt x="1657" y="517"/>
                        <a:pt x="1645" y="509"/>
                        <a:pt x="1628" y="509"/>
                      </a:cubicBezTo>
                      <a:cubicBezTo>
                        <a:pt x="1462" y="509"/>
                        <a:pt x="1297" y="566"/>
                        <a:pt x="1145" y="662"/>
                      </a:cubicBezTo>
                      <a:cubicBezTo>
                        <a:pt x="1115" y="675"/>
                        <a:pt x="1089" y="691"/>
                        <a:pt x="1062" y="705"/>
                      </a:cubicBezTo>
                      <a:cubicBezTo>
                        <a:pt x="1053" y="707"/>
                        <a:pt x="1044" y="708"/>
                        <a:pt x="1037" y="708"/>
                      </a:cubicBezTo>
                      <a:cubicBezTo>
                        <a:pt x="1002" y="708"/>
                        <a:pt x="993" y="682"/>
                        <a:pt x="993" y="635"/>
                      </a:cubicBezTo>
                      <a:cubicBezTo>
                        <a:pt x="993" y="622"/>
                        <a:pt x="1006" y="592"/>
                        <a:pt x="1019" y="579"/>
                      </a:cubicBezTo>
                      <a:cubicBezTo>
                        <a:pt x="1187" y="464"/>
                        <a:pt x="1357" y="373"/>
                        <a:pt x="1558" y="373"/>
                      </a:cubicBezTo>
                      <a:close/>
                      <a:moveTo>
                        <a:pt x="1640" y="713"/>
                      </a:moveTo>
                      <a:cubicBezTo>
                        <a:pt x="1668" y="713"/>
                        <a:pt x="1696" y="715"/>
                        <a:pt x="1724" y="718"/>
                      </a:cubicBezTo>
                      <a:cubicBezTo>
                        <a:pt x="1806" y="731"/>
                        <a:pt x="1806" y="744"/>
                        <a:pt x="1806" y="827"/>
                      </a:cubicBezTo>
                      <a:cubicBezTo>
                        <a:pt x="1793" y="870"/>
                        <a:pt x="1806" y="896"/>
                        <a:pt x="1806" y="939"/>
                      </a:cubicBezTo>
                      <a:cubicBezTo>
                        <a:pt x="1806" y="966"/>
                        <a:pt x="1820" y="992"/>
                        <a:pt x="1820" y="1022"/>
                      </a:cubicBezTo>
                      <a:cubicBezTo>
                        <a:pt x="1820" y="1062"/>
                        <a:pt x="1806" y="1105"/>
                        <a:pt x="1763" y="1118"/>
                      </a:cubicBezTo>
                      <a:cubicBezTo>
                        <a:pt x="1724" y="1118"/>
                        <a:pt x="1694" y="1105"/>
                        <a:pt x="1681" y="1062"/>
                      </a:cubicBezTo>
                      <a:cubicBezTo>
                        <a:pt x="1668" y="1022"/>
                        <a:pt x="1654" y="979"/>
                        <a:pt x="1641" y="939"/>
                      </a:cubicBezTo>
                      <a:cubicBezTo>
                        <a:pt x="1628" y="910"/>
                        <a:pt x="1628" y="896"/>
                        <a:pt x="1611" y="870"/>
                      </a:cubicBezTo>
                      <a:cubicBezTo>
                        <a:pt x="1502" y="870"/>
                        <a:pt x="1393" y="910"/>
                        <a:pt x="1297" y="966"/>
                      </a:cubicBezTo>
                      <a:cubicBezTo>
                        <a:pt x="1272" y="973"/>
                        <a:pt x="1249" y="981"/>
                        <a:pt x="1230" y="981"/>
                      </a:cubicBezTo>
                      <a:cubicBezTo>
                        <a:pt x="1216" y="981"/>
                        <a:pt x="1205" y="977"/>
                        <a:pt x="1198" y="966"/>
                      </a:cubicBezTo>
                      <a:cubicBezTo>
                        <a:pt x="1171" y="939"/>
                        <a:pt x="1185" y="896"/>
                        <a:pt x="1214" y="870"/>
                      </a:cubicBezTo>
                      <a:cubicBezTo>
                        <a:pt x="1267" y="800"/>
                        <a:pt x="1337" y="787"/>
                        <a:pt x="1406" y="757"/>
                      </a:cubicBezTo>
                      <a:cubicBezTo>
                        <a:pt x="1478" y="728"/>
                        <a:pt x="1558" y="713"/>
                        <a:pt x="1640" y="713"/>
                      </a:cubicBezTo>
                      <a:close/>
                      <a:moveTo>
                        <a:pt x="2355" y="1075"/>
                      </a:moveTo>
                      <a:cubicBezTo>
                        <a:pt x="2398" y="1088"/>
                        <a:pt x="2438" y="1105"/>
                        <a:pt x="2412" y="1144"/>
                      </a:cubicBezTo>
                      <a:cubicBezTo>
                        <a:pt x="2398" y="1158"/>
                        <a:pt x="2355" y="1158"/>
                        <a:pt x="2342" y="1158"/>
                      </a:cubicBezTo>
                      <a:cubicBezTo>
                        <a:pt x="2302" y="1118"/>
                        <a:pt x="2329" y="1088"/>
                        <a:pt x="2355" y="1075"/>
                      </a:cubicBezTo>
                      <a:close/>
                      <a:moveTo>
                        <a:pt x="1272" y="1085"/>
                      </a:moveTo>
                      <a:cubicBezTo>
                        <a:pt x="1280" y="1085"/>
                        <a:pt x="1288" y="1086"/>
                        <a:pt x="1297" y="1088"/>
                      </a:cubicBezTo>
                      <a:cubicBezTo>
                        <a:pt x="1324" y="1088"/>
                        <a:pt x="1337" y="1118"/>
                        <a:pt x="1350" y="1131"/>
                      </a:cubicBezTo>
                      <a:cubicBezTo>
                        <a:pt x="1350" y="1131"/>
                        <a:pt x="1350" y="1144"/>
                        <a:pt x="1337" y="1144"/>
                      </a:cubicBezTo>
                      <a:cubicBezTo>
                        <a:pt x="1311" y="1161"/>
                        <a:pt x="1284" y="1191"/>
                        <a:pt x="1253" y="1191"/>
                      </a:cubicBezTo>
                      <a:cubicBezTo>
                        <a:pt x="1236" y="1191"/>
                        <a:pt x="1218" y="1182"/>
                        <a:pt x="1198" y="1158"/>
                      </a:cubicBezTo>
                      <a:cubicBezTo>
                        <a:pt x="1212" y="1113"/>
                        <a:pt x="1233" y="1085"/>
                        <a:pt x="1272" y="1085"/>
                      </a:cubicBezTo>
                      <a:close/>
                      <a:moveTo>
                        <a:pt x="1446" y="1105"/>
                      </a:moveTo>
                      <a:cubicBezTo>
                        <a:pt x="1515" y="1131"/>
                        <a:pt x="1515" y="1171"/>
                        <a:pt x="1489" y="1214"/>
                      </a:cubicBezTo>
                      <a:cubicBezTo>
                        <a:pt x="1474" y="1228"/>
                        <a:pt x="1461" y="1233"/>
                        <a:pt x="1449" y="1233"/>
                      </a:cubicBezTo>
                      <a:cubicBezTo>
                        <a:pt x="1426" y="1233"/>
                        <a:pt x="1406" y="1213"/>
                        <a:pt x="1380" y="1187"/>
                      </a:cubicBezTo>
                      <a:cubicBezTo>
                        <a:pt x="1406" y="1158"/>
                        <a:pt x="1420" y="1131"/>
                        <a:pt x="1446" y="1105"/>
                      </a:cubicBezTo>
                      <a:close/>
                      <a:moveTo>
                        <a:pt x="344" y="1340"/>
                      </a:moveTo>
                      <a:cubicBezTo>
                        <a:pt x="379" y="1340"/>
                        <a:pt x="410" y="1354"/>
                        <a:pt x="441" y="1379"/>
                      </a:cubicBezTo>
                      <a:cubicBezTo>
                        <a:pt x="523" y="1435"/>
                        <a:pt x="566" y="1518"/>
                        <a:pt x="606" y="1614"/>
                      </a:cubicBezTo>
                      <a:cubicBezTo>
                        <a:pt x="619" y="1640"/>
                        <a:pt x="636" y="1683"/>
                        <a:pt x="649" y="1723"/>
                      </a:cubicBezTo>
                      <a:cubicBezTo>
                        <a:pt x="662" y="1750"/>
                        <a:pt x="675" y="1779"/>
                        <a:pt x="636" y="1793"/>
                      </a:cubicBezTo>
                      <a:cubicBezTo>
                        <a:pt x="619" y="1793"/>
                        <a:pt x="593" y="1793"/>
                        <a:pt x="566" y="1779"/>
                      </a:cubicBezTo>
                      <a:cubicBezTo>
                        <a:pt x="553" y="1766"/>
                        <a:pt x="537" y="1736"/>
                        <a:pt x="537" y="1723"/>
                      </a:cubicBezTo>
                      <a:cubicBezTo>
                        <a:pt x="523" y="1723"/>
                        <a:pt x="523" y="1723"/>
                        <a:pt x="510" y="1736"/>
                      </a:cubicBezTo>
                      <a:cubicBezTo>
                        <a:pt x="494" y="1744"/>
                        <a:pt x="476" y="1759"/>
                        <a:pt x="459" y="1759"/>
                      </a:cubicBezTo>
                      <a:cubicBezTo>
                        <a:pt x="448" y="1759"/>
                        <a:pt x="438" y="1753"/>
                        <a:pt x="427" y="1736"/>
                      </a:cubicBezTo>
                      <a:cubicBezTo>
                        <a:pt x="414" y="1723"/>
                        <a:pt x="414" y="1683"/>
                        <a:pt x="414" y="1654"/>
                      </a:cubicBezTo>
                      <a:cubicBezTo>
                        <a:pt x="427" y="1627"/>
                        <a:pt x="441" y="1601"/>
                        <a:pt x="454" y="1571"/>
                      </a:cubicBezTo>
                      <a:cubicBezTo>
                        <a:pt x="414" y="1531"/>
                        <a:pt x="358" y="1488"/>
                        <a:pt x="318" y="1462"/>
                      </a:cubicBezTo>
                      <a:cubicBezTo>
                        <a:pt x="275" y="1435"/>
                        <a:pt x="249" y="1406"/>
                        <a:pt x="262" y="1366"/>
                      </a:cubicBezTo>
                      <a:cubicBezTo>
                        <a:pt x="292" y="1348"/>
                        <a:pt x="319" y="1340"/>
                        <a:pt x="344" y="1340"/>
                      </a:cubicBezTo>
                      <a:close/>
                      <a:moveTo>
                        <a:pt x="1998" y="1584"/>
                      </a:moveTo>
                      <a:cubicBezTo>
                        <a:pt x="2124" y="1584"/>
                        <a:pt x="2177" y="1654"/>
                        <a:pt x="2164" y="1779"/>
                      </a:cubicBezTo>
                      <a:cubicBezTo>
                        <a:pt x="2164" y="1819"/>
                        <a:pt x="2150" y="1862"/>
                        <a:pt x="2137" y="1915"/>
                      </a:cubicBezTo>
                      <a:lnTo>
                        <a:pt x="2081" y="1971"/>
                      </a:lnTo>
                      <a:cubicBezTo>
                        <a:pt x="1985" y="2009"/>
                        <a:pt x="1896" y="2034"/>
                        <a:pt x="1807" y="2034"/>
                      </a:cubicBezTo>
                      <a:cubicBezTo>
                        <a:pt x="1731" y="2034"/>
                        <a:pt x="1654" y="2015"/>
                        <a:pt x="1572" y="1971"/>
                      </a:cubicBezTo>
                      <a:cubicBezTo>
                        <a:pt x="1476" y="1915"/>
                        <a:pt x="1420" y="1849"/>
                        <a:pt x="1393" y="1750"/>
                      </a:cubicBezTo>
                      <a:cubicBezTo>
                        <a:pt x="1380" y="1683"/>
                        <a:pt x="1393" y="1640"/>
                        <a:pt x="1462" y="1614"/>
                      </a:cubicBezTo>
                      <a:cubicBezTo>
                        <a:pt x="1502" y="1601"/>
                        <a:pt x="1545" y="1601"/>
                        <a:pt x="1598" y="1584"/>
                      </a:cubicBezTo>
                      <a:cubicBezTo>
                        <a:pt x="1628" y="1584"/>
                        <a:pt x="1654" y="1601"/>
                        <a:pt x="1694" y="1601"/>
                      </a:cubicBezTo>
                      <a:lnTo>
                        <a:pt x="1694" y="1584"/>
                      </a:lnTo>
                      <a:close/>
                      <a:moveTo>
                        <a:pt x="1185" y="0"/>
                      </a:moveTo>
                      <a:cubicBezTo>
                        <a:pt x="1145" y="195"/>
                        <a:pt x="1049" y="344"/>
                        <a:pt x="937" y="496"/>
                      </a:cubicBezTo>
                      <a:cubicBezTo>
                        <a:pt x="867" y="579"/>
                        <a:pt x="814" y="675"/>
                        <a:pt x="758" y="757"/>
                      </a:cubicBezTo>
                      <a:cubicBezTo>
                        <a:pt x="745" y="787"/>
                        <a:pt x="732" y="800"/>
                        <a:pt x="732" y="814"/>
                      </a:cubicBezTo>
                      <a:cubicBezTo>
                        <a:pt x="771" y="1006"/>
                        <a:pt x="732" y="1201"/>
                        <a:pt x="841" y="1366"/>
                      </a:cubicBezTo>
                      <a:cubicBezTo>
                        <a:pt x="865" y="1403"/>
                        <a:pt x="833" y="1477"/>
                        <a:pt x="783" y="1477"/>
                      </a:cubicBezTo>
                      <a:cubicBezTo>
                        <a:pt x="779" y="1477"/>
                        <a:pt x="775" y="1476"/>
                        <a:pt x="771" y="1475"/>
                      </a:cubicBezTo>
                      <a:cubicBezTo>
                        <a:pt x="718" y="1475"/>
                        <a:pt x="662" y="1462"/>
                        <a:pt x="619" y="1449"/>
                      </a:cubicBezTo>
                      <a:cubicBezTo>
                        <a:pt x="593" y="1336"/>
                        <a:pt x="523" y="1270"/>
                        <a:pt x="470" y="1201"/>
                      </a:cubicBezTo>
                      <a:cubicBezTo>
                        <a:pt x="434" y="1172"/>
                        <a:pt x="367" y="1151"/>
                        <a:pt x="314" y="1151"/>
                      </a:cubicBezTo>
                      <a:cubicBezTo>
                        <a:pt x="286" y="1151"/>
                        <a:pt x="263" y="1157"/>
                        <a:pt x="249" y="1171"/>
                      </a:cubicBezTo>
                      <a:cubicBezTo>
                        <a:pt x="110" y="1297"/>
                        <a:pt x="1" y="1435"/>
                        <a:pt x="57" y="1627"/>
                      </a:cubicBezTo>
                      <a:cubicBezTo>
                        <a:pt x="84" y="1710"/>
                        <a:pt x="123" y="1806"/>
                        <a:pt x="179" y="1875"/>
                      </a:cubicBezTo>
                      <a:cubicBezTo>
                        <a:pt x="255" y="1975"/>
                        <a:pt x="368" y="2042"/>
                        <a:pt x="501" y="2042"/>
                      </a:cubicBezTo>
                      <a:cubicBezTo>
                        <a:pt x="512" y="2042"/>
                        <a:pt x="524" y="2042"/>
                        <a:pt x="537" y="2041"/>
                      </a:cubicBezTo>
                      <a:cubicBezTo>
                        <a:pt x="580" y="2027"/>
                        <a:pt x="606" y="2014"/>
                        <a:pt x="593" y="1958"/>
                      </a:cubicBezTo>
                      <a:cubicBezTo>
                        <a:pt x="593" y="1931"/>
                        <a:pt x="593" y="1888"/>
                        <a:pt x="636" y="1875"/>
                      </a:cubicBezTo>
                      <a:cubicBezTo>
                        <a:pt x="649" y="1875"/>
                        <a:pt x="662" y="1875"/>
                        <a:pt x="675" y="1888"/>
                      </a:cubicBezTo>
                      <a:cubicBezTo>
                        <a:pt x="689" y="1902"/>
                        <a:pt x="689" y="1915"/>
                        <a:pt x="689" y="1931"/>
                      </a:cubicBezTo>
                      <a:cubicBezTo>
                        <a:pt x="758" y="2080"/>
                        <a:pt x="828" y="2219"/>
                        <a:pt x="993" y="2302"/>
                      </a:cubicBezTo>
                      <a:cubicBezTo>
                        <a:pt x="1171" y="2391"/>
                        <a:pt x="1338" y="2469"/>
                        <a:pt x="1528" y="2469"/>
                      </a:cubicBezTo>
                      <a:cubicBezTo>
                        <a:pt x="1542" y="2469"/>
                        <a:pt x="1557" y="2468"/>
                        <a:pt x="1572" y="2467"/>
                      </a:cubicBezTo>
                      <a:cubicBezTo>
                        <a:pt x="1617" y="2467"/>
                        <a:pt x="1663" y="2468"/>
                        <a:pt x="1708" y="2468"/>
                      </a:cubicBezTo>
                      <a:cubicBezTo>
                        <a:pt x="1828" y="2468"/>
                        <a:pt x="1948" y="2461"/>
                        <a:pt x="2068" y="2411"/>
                      </a:cubicBezTo>
                      <a:cubicBezTo>
                        <a:pt x="2190" y="2345"/>
                        <a:pt x="2302" y="2289"/>
                        <a:pt x="2385" y="2179"/>
                      </a:cubicBezTo>
                      <a:cubicBezTo>
                        <a:pt x="2481" y="2067"/>
                        <a:pt x="2521" y="1915"/>
                        <a:pt x="2550" y="1779"/>
                      </a:cubicBezTo>
                      <a:cubicBezTo>
                        <a:pt x="2564" y="1627"/>
                        <a:pt x="2577" y="1475"/>
                        <a:pt x="2590" y="1323"/>
                      </a:cubicBezTo>
                      <a:lnTo>
                        <a:pt x="2590" y="1006"/>
                      </a:lnTo>
                      <a:cubicBezTo>
                        <a:pt x="2550" y="1021"/>
                        <a:pt x="2521" y="1029"/>
                        <a:pt x="2499" y="1029"/>
                      </a:cubicBezTo>
                      <a:cubicBezTo>
                        <a:pt x="2461" y="1029"/>
                        <a:pt x="2444" y="1005"/>
                        <a:pt x="2425" y="953"/>
                      </a:cubicBezTo>
                      <a:cubicBezTo>
                        <a:pt x="2398" y="883"/>
                        <a:pt x="2385" y="827"/>
                        <a:pt x="2372" y="757"/>
                      </a:cubicBezTo>
                      <a:cubicBezTo>
                        <a:pt x="2365" y="757"/>
                        <a:pt x="2358" y="756"/>
                        <a:pt x="2351" y="756"/>
                      </a:cubicBezTo>
                      <a:cubicBezTo>
                        <a:pt x="2265" y="756"/>
                        <a:pt x="2214" y="829"/>
                        <a:pt x="2137" y="857"/>
                      </a:cubicBezTo>
                      <a:cubicBezTo>
                        <a:pt x="2150" y="923"/>
                        <a:pt x="2177" y="992"/>
                        <a:pt x="2190" y="1075"/>
                      </a:cubicBezTo>
                      <a:cubicBezTo>
                        <a:pt x="2209" y="1049"/>
                        <a:pt x="2233" y="1027"/>
                        <a:pt x="2259" y="1027"/>
                      </a:cubicBezTo>
                      <a:cubicBezTo>
                        <a:pt x="2273" y="1027"/>
                        <a:pt x="2287" y="1034"/>
                        <a:pt x="2302" y="1049"/>
                      </a:cubicBezTo>
                      <a:cubicBezTo>
                        <a:pt x="2289" y="1131"/>
                        <a:pt x="2289" y="1131"/>
                        <a:pt x="2207" y="1131"/>
                      </a:cubicBezTo>
                      <a:cubicBezTo>
                        <a:pt x="2207" y="1158"/>
                        <a:pt x="2190" y="1171"/>
                        <a:pt x="2190" y="1201"/>
                      </a:cubicBezTo>
                      <a:cubicBezTo>
                        <a:pt x="2164" y="1270"/>
                        <a:pt x="2150" y="1366"/>
                        <a:pt x="2081" y="1419"/>
                      </a:cubicBezTo>
                      <a:cubicBezTo>
                        <a:pt x="2068" y="1435"/>
                        <a:pt x="2025" y="1449"/>
                        <a:pt x="2011" y="1449"/>
                      </a:cubicBezTo>
                      <a:cubicBezTo>
                        <a:pt x="1985" y="1435"/>
                        <a:pt x="1972" y="1406"/>
                        <a:pt x="1985" y="1366"/>
                      </a:cubicBezTo>
                      <a:cubicBezTo>
                        <a:pt x="1998" y="1323"/>
                        <a:pt x="2011" y="1283"/>
                        <a:pt x="2011" y="1254"/>
                      </a:cubicBezTo>
                      <a:cubicBezTo>
                        <a:pt x="2068" y="1105"/>
                        <a:pt x="2011" y="966"/>
                        <a:pt x="1972" y="827"/>
                      </a:cubicBezTo>
                      <a:cubicBezTo>
                        <a:pt x="1942" y="774"/>
                        <a:pt x="1929" y="731"/>
                        <a:pt x="1916" y="675"/>
                      </a:cubicBezTo>
                      <a:cubicBezTo>
                        <a:pt x="1916" y="622"/>
                        <a:pt x="1929" y="579"/>
                        <a:pt x="1998" y="552"/>
                      </a:cubicBezTo>
                      <a:cubicBezTo>
                        <a:pt x="2025" y="622"/>
                        <a:pt x="2054" y="691"/>
                        <a:pt x="2094" y="757"/>
                      </a:cubicBezTo>
                      <a:cubicBezTo>
                        <a:pt x="2184" y="671"/>
                        <a:pt x="2279" y="609"/>
                        <a:pt x="2404" y="609"/>
                      </a:cubicBezTo>
                      <a:cubicBezTo>
                        <a:pt x="2437" y="609"/>
                        <a:pt x="2471" y="613"/>
                        <a:pt x="2507" y="622"/>
                      </a:cubicBezTo>
                      <a:cubicBezTo>
                        <a:pt x="2494" y="566"/>
                        <a:pt x="2481" y="539"/>
                        <a:pt x="2481" y="496"/>
                      </a:cubicBezTo>
                      <a:cubicBezTo>
                        <a:pt x="2452" y="413"/>
                        <a:pt x="2442" y="386"/>
                        <a:pt x="2396" y="386"/>
                      </a:cubicBezTo>
                      <a:cubicBezTo>
                        <a:pt x="2375" y="386"/>
                        <a:pt x="2345" y="392"/>
                        <a:pt x="2302" y="400"/>
                      </a:cubicBezTo>
                      <a:cubicBezTo>
                        <a:pt x="2289" y="400"/>
                        <a:pt x="2289" y="400"/>
                        <a:pt x="2273" y="414"/>
                      </a:cubicBezTo>
                      <a:cubicBezTo>
                        <a:pt x="2243" y="417"/>
                        <a:pt x="2222" y="420"/>
                        <a:pt x="2204" y="420"/>
                      </a:cubicBezTo>
                      <a:cubicBezTo>
                        <a:pt x="2158" y="420"/>
                        <a:pt x="2145" y="401"/>
                        <a:pt x="2094" y="331"/>
                      </a:cubicBezTo>
                      <a:cubicBezTo>
                        <a:pt x="2164" y="235"/>
                        <a:pt x="2273" y="235"/>
                        <a:pt x="2355" y="209"/>
                      </a:cubicBezTo>
                      <a:cubicBezTo>
                        <a:pt x="2342" y="195"/>
                        <a:pt x="2316" y="195"/>
                        <a:pt x="2289" y="195"/>
                      </a:cubicBezTo>
                      <a:cubicBezTo>
                        <a:pt x="2227" y="207"/>
                        <a:pt x="2165" y="212"/>
                        <a:pt x="2105" y="212"/>
                      </a:cubicBezTo>
                      <a:cubicBezTo>
                        <a:pt x="1964" y="212"/>
                        <a:pt x="1826" y="186"/>
                        <a:pt x="1681" y="166"/>
                      </a:cubicBezTo>
                      <a:cubicBezTo>
                        <a:pt x="1628" y="152"/>
                        <a:pt x="1585" y="152"/>
                        <a:pt x="1529" y="139"/>
                      </a:cubicBezTo>
                      <a:cubicBezTo>
                        <a:pt x="1420" y="96"/>
                        <a:pt x="1310" y="43"/>
                        <a:pt x="1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150;p47">
                  <a:extLst>
                    <a:ext uri="{FF2B5EF4-FFF2-40B4-BE49-F238E27FC236}">
                      <a16:creationId xmlns:a16="http://schemas.microsoft.com/office/drawing/2014/main" id="{7400298E-3EE6-7348-33E9-B53A34121716}"/>
                    </a:ext>
                  </a:extLst>
                </p:cNvPr>
                <p:cNvSpPr/>
                <p:nvPr/>
              </p:nvSpPr>
              <p:spPr>
                <a:xfrm>
                  <a:off x="1190650" y="3236560"/>
                  <a:ext cx="73852" cy="5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" h="1351" extrusionOk="0">
                      <a:moveTo>
                        <a:pt x="1254" y="0"/>
                      </a:moveTo>
                      <a:cubicBezTo>
                        <a:pt x="1088" y="27"/>
                        <a:pt x="923" y="70"/>
                        <a:pt x="771" y="96"/>
                      </a:cubicBezTo>
                      <a:cubicBezTo>
                        <a:pt x="634" y="119"/>
                        <a:pt x="496" y="148"/>
                        <a:pt x="357" y="148"/>
                      </a:cubicBezTo>
                      <a:cubicBezTo>
                        <a:pt x="316" y="148"/>
                        <a:pt x="274" y="145"/>
                        <a:pt x="232" y="139"/>
                      </a:cubicBezTo>
                      <a:cubicBezTo>
                        <a:pt x="204" y="135"/>
                        <a:pt x="179" y="133"/>
                        <a:pt x="154" y="133"/>
                      </a:cubicBezTo>
                      <a:cubicBezTo>
                        <a:pt x="103" y="133"/>
                        <a:pt x="56" y="139"/>
                        <a:pt x="0" y="139"/>
                      </a:cubicBezTo>
                      <a:cubicBezTo>
                        <a:pt x="53" y="331"/>
                        <a:pt x="110" y="539"/>
                        <a:pt x="166" y="731"/>
                      </a:cubicBezTo>
                      <a:cubicBezTo>
                        <a:pt x="219" y="936"/>
                        <a:pt x="275" y="1144"/>
                        <a:pt x="331" y="1350"/>
                      </a:cubicBezTo>
                      <a:cubicBezTo>
                        <a:pt x="343" y="1350"/>
                        <a:pt x="355" y="1351"/>
                        <a:pt x="368" y="1351"/>
                      </a:cubicBezTo>
                      <a:cubicBezTo>
                        <a:pt x="744" y="1351"/>
                        <a:pt x="1387" y="923"/>
                        <a:pt x="1720" y="539"/>
                      </a:cubicBezTo>
                      <a:cubicBezTo>
                        <a:pt x="1541" y="387"/>
                        <a:pt x="1459" y="179"/>
                        <a:pt x="13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" name="Google Shape;1151;p47">
                  <a:extLst>
                    <a:ext uri="{FF2B5EF4-FFF2-40B4-BE49-F238E27FC236}">
                      <a16:creationId xmlns:a16="http://schemas.microsoft.com/office/drawing/2014/main" id="{089B56FB-1450-C7AD-52FB-5AE7668420AA}"/>
                    </a:ext>
                  </a:extLst>
                </p:cNvPr>
                <p:cNvSpPr/>
                <p:nvPr/>
              </p:nvSpPr>
              <p:spPr>
                <a:xfrm>
                  <a:off x="1057538" y="2933733"/>
                  <a:ext cx="102947" cy="49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162" extrusionOk="0">
                      <a:moveTo>
                        <a:pt x="1615" y="1"/>
                      </a:moveTo>
                      <a:cubicBezTo>
                        <a:pt x="1417" y="1"/>
                        <a:pt x="1220" y="34"/>
                        <a:pt x="1036" y="126"/>
                      </a:cubicBezTo>
                      <a:cubicBezTo>
                        <a:pt x="897" y="209"/>
                        <a:pt x="731" y="278"/>
                        <a:pt x="579" y="348"/>
                      </a:cubicBezTo>
                      <a:lnTo>
                        <a:pt x="566" y="348"/>
                      </a:lnTo>
                      <a:lnTo>
                        <a:pt x="566" y="321"/>
                      </a:lnTo>
                      <a:cubicBezTo>
                        <a:pt x="331" y="321"/>
                        <a:pt x="44" y="500"/>
                        <a:pt x="1" y="652"/>
                      </a:cubicBezTo>
                      <a:cubicBezTo>
                        <a:pt x="44" y="635"/>
                        <a:pt x="83" y="596"/>
                        <a:pt x="110" y="596"/>
                      </a:cubicBezTo>
                      <a:cubicBezTo>
                        <a:pt x="132" y="606"/>
                        <a:pt x="152" y="610"/>
                        <a:pt x="171" y="610"/>
                      </a:cubicBezTo>
                      <a:cubicBezTo>
                        <a:pt x="224" y="610"/>
                        <a:pt x="270" y="579"/>
                        <a:pt x="331" y="569"/>
                      </a:cubicBezTo>
                      <a:cubicBezTo>
                        <a:pt x="414" y="553"/>
                        <a:pt x="497" y="553"/>
                        <a:pt x="593" y="539"/>
                      </a:cubicBezTo>
                      <a:cubicBezTo>
                        <a:pt x="788" y="487"/>
                        <a:pt x="979" y="430"/>
                        <a:pt x="1171" y="374"/>
                      </a:cubicBezTo>
                      <a:cubicBezTo>
                        <a:pt x="1241" y="361"/>
                        <a:pt x="1297" y="305"/>
                        <a:pt x="1366" y="278"/>
                      </a:cubicBezTo>
                      <a:cubicBezTo>
                        <a:pt x="1381" y="278"/>
                        <a:pt x="1397" y="270"/>
                        <a:pt x="1409" y="270"/>
                      </a:cubicBezTo>
                      <a:cubicBezTo>
                        <a:pt x="1419" y="270"/>
                        <a:pt x="1427" y="274"/>
                        <a:pt x="1433" y="291"/>
                      </a:cubicBezTo>
                      <a:cubicBezTo>
                        <a:pt x="1449" y="305"/>
                        <a:pt x="1433" y="348"/>
                        <a:pt x="1419" y="361"/>
                      </a:cubicBezTo>
                      <a:cubicBezTo>
                        <a:pt x="1406" y="374"/>
                        <a:pt x="1393" y="387"/>
                        <a:pt x="1366" y="404"/>
                      </a:cubicBezTo>
                      <a:cubicBezTo>
                        <a:pt x="1337" y="417"/>
                        <a:pt x="1310" y="444"/>
                        <a:pt x="1284" y="470"/>
                      </a:cubicBezTo>
                      <a:cubicBezTo>
                        <a:pt x="1323" y="487"/>
                        <a:pt x="1350" y="500"/>
                        <a:pt x="1380" y="500"/>
                      </a:cubicBezTo>
                      <a:cubicBezTo>
                        <a:pt x="1425" y="512"/>
                        <a:pt x="1470" y="516"/>
                        <a:pt x="1513" y="516"/>
                      </a:cubicBezTo>
                      <a:cubicBezTo>
                        <a:pt x="1615" y="516"/>
                        <a:pt x="1713" y="491"/>
                        <a:pt x="1819" y="470"/>
                      </a:cubicBezTo>
                      <a:cubicBezTo>
                        <a:pt x="1876" y="470"/>
                        <a:pt x="1889" y="487"/>
                        <a:pt x="1915" y="513"/>
                      </a:cubicBezTo>
                      <a:cubicBezTo>
                        <a:pt x="1902" y="582"/>
                        <a:pt x="1819" y="569"/>
                        <a:pt x="1780" y="609"/>
                      </a:cubicBezTo>
                      <a:lnTo>
                        <a:pt x="1972" y="609"/>
                      </a:lnTo>
                      <a:cubicBezTo>
                        <a:pt x="1989" y="606"/>
                        <a:pt x="2004" y="604"/>
                        <a:pt x="2015" y="604"/>
                      </a:cubicBezTo>
                      <a:cubicBezTo>
                        <a:pt x="2058" y="604"/>
                        <a:pt x="2062" y="627"/>
                        <a:pt x="2041" y="692"/>
                      </a:cubicBezTo>
                      <a:cubicBezTo>
                        <a:pt x="1998" y="705"/>
                        <a:pt x="1958" y="718"/>
                        <a:pt x="1915" y="735"/>
                      </a:cubicBezTo>
                      <a:cubicBezTo>
                        <a:pt x="2067" y="844"/>
                        <a:pt x="2137" y="1009"/>
                        <a:pt x="2193" y="1161"/>
                      </a:cubicBezTo>
                      <a:cubicBezTo>
                        <a:pt x="2259" y="1092"/>
                        <a:pt x="2315" y="1009"/>
                        <a:pt x="2372" y="940"/>
                      </a:cubicBezTo>
                      <a:cubicBezTo>
                        <a:pt x="2385" y="913"/>
                        <a:pt x="2398" y="883"/>
                        <a:pt x="2398" y="857"/>
                      </a:cubicBezTo>
                      <a:cubicBezTo>
                        <a:pt x="2398" y="787"/>
                        <a:pt x="2385" y="705"/>
                        <a:pt x="2372" y="635"/>
                      </a:cubicBezTo>
                      <a:cubicBezTo>
                        <a:pt x="2342" y="526"/>
                        <a:pt x="2302" y="417"/>
                        <a:pt x="2276" y="305"/>
                      </a:cubicBezTo>
                      <a:cubicBezTo>
                        <a:pt x="2259" y="239"/>
                        <a:pt x="2220" y="196"/>
                        <a:pt x="2150" y="169"/>
                      </a:cubicBezTo>
                      <a:cubicBezTo>
                        <a:pt x="2081" y="126"/>
                        <a:pt x="1998" y="100"/>
                        <a:pt x="1915" y="73"/>
                      </a:cubicBezTo>
                      <a:cubicBezTo>
                        <a:pt x="1846" y="43"/>
                        <a:pt x="1793" y="17"/>
                        <a:pt x="1724" y="4"/>
                      </a:cubicBezTo>
                      <a:cubicBezTo>
                        <a:pt x="1687" y="2"/>
                        <a:pt x="1651" y="1"/>
                        <a:pt x="16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152;p47">
                  <a:extLst>
                    <a:ext uri="{FF2B5EF4-FFF2-40B4-BE49-F238E27FC236}">
                      <a16:creationId xmlns:a16="http://schemas.microsoft.com/office/drawing/2014/main" id="{2F738C54-919E-F2F8-16FE-CFB5CA05B170}"/>
                    </a:ext>
                  </a:extLst>
                </p:cNvPr>
                <p:cNvSpPr/>
                <p:nvPr/>
              </p:nvSpPr>
              <p:spPr>
                <a:xfrm>
                  <a:off x="870100" y="3249047"/>
                  <a:ext cx="58061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529" extrusionOk="0">
                      <a:moveTo>
                        <a:pt x="361" y="0"/>
                      </a:moveTo>
                      <a:cubicBezTo>
                        <a:pt x="235" y="14"/>
                        <a:pt x="126" y="53"/>
                        <a:pt x="0" y="96"/>
                      </a:cubicBezTo>
                      <a:cubicBezTo>
                        <a:pt x="13" y="123"/>
                        <a:pt x="13" y="136"/>
                        <a:pt x="13" y="149"/>
                      </a:cubicBezTo>
                      <a:cubicBezTo>
                        <a:pt x="166" y="344"/>
                        <a:pt x="304" y="536"/>
                        <a:pt x="457" y="728"/>
                      </a:cubicBezTo>
                      <a:cubicBezTo>
                        <a:pt x="635" y="936"/>
                        <a:pt x="827" y="1141"/>
                        <a:pt x="1022" y="1350"/>
                      </a:cubicBezTo>
                      <a:cubicBezTo>
                        <a:pt x="1062" y="1406"/>
                        <a:pt x="1118" y="1459"/>
                        <a:pt x="1171" y="1528"/>
                      </a:cubicBezTo>
                      <a:cubicBezTo>
                        <a:pt x="1227" y="1389"/>
                        <a:pt x="1283" y="1267"/>
                        <a:pt x="1323" y="1141"/>
                      </a:cubicBezTo>
                      <a:cubicBezTo>
                        <a:pt x="1353" y="1075"/>
                        <a:pt x="1353" y="1006"/>
                        <a:pt x="1283" y="936"/>
                      </a:cubicBezTo>
                      <a:cubicBezTo>
                        <a:pt x="1201" y="853"/>
                        <a:pt x="1144" y="744"/>
                        <a:pt x="1075" y="645"/>
                      </a:cubicBezTo>
                      <a:cubicBezTo>
                        <a:pt x="979" y="480"/>
                        <a:pt x="883" y="314"/>
                        <a:pt x="774" y="136"/>
                      </a:cubicBezTo>
                      <a:cubicBezTo>
                        <a:pt x="744" y="96"/>
                        <a:pt x="705" y="53"/>
                        <a:pt x="675" y="40"/>
                      </a:cubicBezTo>
                      <a:cubicBezTo>
                        <a:pt x="566" y="14"/>
                        <a:pt x="470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153;p47">
                  <a:extLst>
                    <a:ext uri="{FF2B5EF4-FFF2-40B4-BE49-F238E27FC236}">
                      <a16:creationId xmlns:a16="http://schemas.microsoft.com/office/drawing/2014/main" id="{55257295-460F-CAD6-8A7A-2D70584E2A63}"/>
                    </a:ext>
                  </a:extLst>
                </p:cNvPr>
                <p:cNvSpPr/>
                <p:nvPr/>
              </p:nvSpPr>
              <p:spPr>
                <a:xfrm>
                  <a:off x="1122549" y="3250163"/>
                  <a:ext cx="24288" cy="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1446" extrusionOk="0">
                      <a:moveTo>
                        <a:pt x="414" y="1"/>
                      </a:moveTo>
                      <a:cubicBezTo>
                        <a:pt x="278" y="40"/>
                        <a:pt x="139" y="70"/>
                        <a:pt x="0" y="110"/>
                      </a:cubicBezTo>
                      <a:lnTo>
                        <a:pt x="0" y="179"/>
                      </a:lnTo>
                      <a:cubicBezTo>
                        <a:pt x="43" y="401"/>
                        <a:pt x="70" y="619"/>
                        <a:pt x="56" y="827"/>
                      </a:cubicBezTo>
                      <a:cubicBezTo>
                        <a:pt x="56" y="950"/>
                        <a:pt x="43" y="1075"/>
                        <a:pt x="43" y="1198"/>
                      </a:cubicBezTo>
                      <a:lnTo>
                        <a:pt x="43" y="1214"/>
                      </a:lnTo>
                      <a:cubicBezTo>
                        <a:pt x="43" y="1241"/>
                        <a:pt x="30" y="1281"/>
                        <a:pt x="30" y="1310"/>
                      </a:cubicBezTo>
                      <a:cubicBezTo>
                        <a:pt x="17" y="1433"/>
                        <a:pt x="17" y="1433"/>
                        <a:pt x="139" y="1446"/>
                      </a:cubicBezTo>
                      <a:cubicBezTo>
                        <a:pt x="166" y="1446"/>
                        <a:pt x="209" y="1446"/>
                        <a:pt x="235" y="1433"/>
                      </a:cubicBezTo>
                      <a:cubicBezTo>
                        <a:pt x="304" y="1419"/>
                        <a:pt x="387" y="1406"/>
                        <a:pt x="457" y="1393"/>
                      </a:cubicBezTo>
                      <a:cubicBezTo>
                        <a:pt x="470" y="1281"/>
                        <a:pt x="470" y="1171"/>
                        <a:pt x="483" y="1062"/>
                      </a:cubicBezTo>
                      <a:cubicBezTo>
                        <a:pt x="513" y="884"/>
                        <a:pt x="513" y="702"/>
                        <a:pt x="496" y="523"/>
                      </a:cubicBezTo>
                      <a:cubicBezTo>
                        <a:pt x="483" y="454"/>
                        <a:pt x="483" y="401"/>
                        <a:pt x="539" y="371"/>
                      </a:cubicBezTo>
                      <a:cubicBezTo>
                        <a:pt x="566" y="222"/>
                        <a:pt x="483" y="97"/>
                        <a:pt x="4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154;p47">
                  <a:extLst>
                    <a:ext uri="{FF2B5EF4-FFF2-40B4-BE49-F238E27FC236}">
                      <a16:creationId xmlns:a16="http://schemas.microsoft.com/office/drawing/2014/main" id="{5A39F2A6-4ECA-C64A-A16E-18AA8DA2003E}"/>
                    </a:ext>
                  </a:extLst>
                </p:cNvPr>
                <p:cNvSpPr/>
                <p:nvPr/>
              </p:nvSpPr>
              <p:spPr>
                <a:xfrm>
                  <a:off x="1156878" y="3086412"/>
                  <a:ext cx="29009" cy="9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273" extrusionOk="0">
                      <a:moveTo>
                        <a:pt x="470" y="1"/>
                      </a:moveTo>
                      <a:cubicBezTo>
                        <a:pt x="331" y="179"/>
                        <a:pt x="209" y="358"/>
                        <a:pt x="0" y="467"/>
                      </a:cubicBezTo>
                      <a:cubicBezTo>
                        <a:pt x="70" y="731"/>
                        <a:pt x="126" y="979"/>
                        <a:pt x="179" y="1227"/>
                      </a:cubicBezTo>
                      <a:cubicBezTo>
                        <a:pt x="222" y="1393"/>
                        <a:pt x="275" y="1542"/>
                        <a:pt x="318" y="1694"/>
                      </a:cubicBezTo>
                      <a:cubicBezTo>
                        <a:pt x="344" y="1776"/>
                        <a:pt x="387" y="1872"/>
                        <a:pt x="427" y="1955"/>
                      </a:cubicBezTo>
                      <a:cubicBezTo>
                        <a:pt x="457" y="2067"/>
                        <a:pt x="496" y="2163"/>
                        <a:pt x="539" y="2272"/>
                      </a:cubicBezTo>
                      <a:cubicBezTo>
                        <a:pt x="539" y="2272"/>
                        <a:pt x="553" y="2259"/>
                        <a:pt x="566" y="2259"/>
                      </a:cubicBezTo>
                      <a:cubicBezTo>
                        <a:pt x="566" y="2203"/>
                        <a:pt x="553" y="2137"/>
                        <a:pt x="579" y="2094"/>
                      </a:cubicBezTo>
                      <a:cubicBezTo>
                        <a:pt x="675" y="1955"/>
                        <a:pt x="592" y="1872"/>
                        <a:pt x="496" y="1763"/>
                      </a:cubicBezTo>
                      <a:cubicBezTo>
                        <a:pt x="374" y="1624"/>
                        <a:pt x="331" y="1558"/>
                        <a:pt x="470" y="1406"/>
                      </a:cubicBezTo>
                      <a:cubicBezTo>
                        <a:pt x="483" y="1393"/>
                        <a:pt x="483" y="1376"/>
                        <a:pt x="483" y="1363"/>
                      </a:cubicBezTo>
                      <a:cubicBezTo>
                        <a:pt x="523" y="1323"/>
                        <a:pt x="579" y="1280"/>
                        <a:pt x="592" y="1227"/>
                      </a:cubicBezTo>
                      <a:cubicBezTo>
                        <a:pt x="592" y="1184"/>
                        <a:pt x="553" y="1115"/>
                        <a:pt x="539" y="1062"/>
                      </a:cubicBezTo>
                      <a:cubicBezTo>
                        <a:pt x="470" y="784"/>
                        <a:pt x="457" y="497"/>
                        <a:pt x="470" y="219"/>
                      </a:cubicBezTo>
                      <a:cubicBezTo>
                        <a:pt x="483" y="153"/>
                        <a:pt x="470" y="83"/>
                        <a:pt x="4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155;p47">
                  <a:extLst>
                    <a:ext uri="{FF2B5EF4-FFF2-40B4-BE49-F238E27FC236}">
                      <a16:creationId xmlns:a16="http://schemas.microsoft.com/office/drawing/2014/main" id="{E72145DD-5905-4978-4CEF-03FA328A63EF}"/>
                    </a:ext>
                  </a:extLst>
                </p:cNvPr>
                <p:cNvSpPr/>
                <p:nvPr/>
              </p:nvSpPr>
              <p:spPr>
                <a:xfrm>
                  <a:off x="1124394" y="3100058"/>
                  <a:ext cx="40767" cy="87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2038" extrusionOk="0">
                      <a:moveTo>
                        <a:pt x="235" y="413"/>
                      </a:moveTo>
                      <a:cubicBezTo>
                        <a:pt x="261" y="453"/>
                        <a:pt x="288" y="466"/>
                        <a:pt x="288" y="496"/>
                      </a:cubicBezTo>
                      <a:cubicBezTo>
                        <a:pt x="288" y="523"/>
                        <a:pt x="261" y="549"/>
                        <a:pt x="235" y="549"/>
                      </a:cubicBezTo>
                      <a:cubicBezTo>
                        <a:pt x="205" y="536"/>
                        <a:pt x="179" y="509"/>
                        <a:pt x="179" y="496"/>
                      </a:cubicBezTo>
                      <a:cubicBezTo>
                        <a:pt x="179" y="466"/>
                        <a:pt x="205" y="453"/>
                        <a:pt x="235" y="413"/>
                      </a:cubicBezTo>
                      <a:close/>
                      <a:moveTo>
                        <a:pt x="387" y="853"/>
                      </a:moveTo>
                      <a:cubicBezTo>
                        <a:pt x="427" y="853"/>
                        <a:pt x="453" y="880"/>
                        <a:pt x="453" y="949"/>
                      </a:cubicBezTo>
                      <a:cubicBezTo>
                        <a:pt x="440" y="962"/>
                        <a:pt x="414" y="976"/>
                        <a:pt x="387" y="1005"/>
                      </a:cubicBezTo>
                      <a:cubicBezTo>
                        <a:pt x="371" y="976"/>
                        <a:pt x="331" y="949"/>
                        <a:pt x="331" y="923"/>
                      </a:cubicBezTo>
                      <a:cubicBezTo>
                        <a:pt x="318" y="893"/>
                        <a:pt x="331" y="853"/>
                        <a:pt x="387" y="853"/>
                      </a:cubicBezTo>
                      <a:close/>
                      <a:moveTo>
                        <a:pt x="561" y="1361"/>
                      </a:moveTo>
                      <a:cubicBezTo>
                        <a:pt x="586" y="1361"/>
                        <a:pt x="619" y="1411"/>
                        <a:pt x="619" y="1458"/>
                      </a:cubicBezTo>
                      <a:cubicBezTo>
                        <a:pt x="619" y="1501"/>
                        <a:pt x="592" y="1515"/>
                        <a:pt x="552" y="1515"/>
                      </a:cubicBezTo>
                      <a:cubicBezTo>
                        <a:pt x="549" y="1516"/>
                        <a:pt x="545" y="1517"/>
                        <a:pt x="541" y="1517"/>
                      </a:cubicBezTo>
                      <a:cubicBezTo>
                        <a:pt x="516" y="1517"/>
                        <a:pt x="496" y="1481"/>
                        <a:pt x="496" y="1432"/>
                      </a:cubicBezTo>
                      <a:cubicBezTo>
                        <a:pt x="483" y="1376"/>
                        <a:pt x="509" y="1363"/>
                        <a:pt x="552" y="1363"/>
                      </a:cubicBezTo>
                      <a:cubicBezTo>
                        <a:pt x="555" y="1361"/>
                        <a:pt x="558" y="1361"/>
                        <a:pt x="561" y="1361"/>
                      </a:cubicBezTo>
                      <a:close/>
                      <a:moveTo>
                        <a:pt x="275" y="0"/>
                      </a:moveTo>
                      <a:cubicBezTo>
                        <a:pt x="205" y="109"/>
                        <a:pt x="152" y="205"/>
                        <a:pt x="83" y="301"/>
                      </a:cubicBezTo>
                      <a:lnTo>
                        <a:pt x="0" y="301"/>
                      </a:lnTo>
                      <a:cubicBezTo>
                        <a:pt x="0" y="427"/>
                        <a:pt x="13" y="536"/>
                        <a:pt x="13" y="675"/>
                      </a:cubicBezTo>
                      <a:cubicBezTo>
                        <a:pt x="109" y="701"/>
                        <a:pt x="179" y="744"/>
                        <a:pt x="166" y="853"/>
                      </a:cubicBezTo>
                      <a:cubicBezTo>
                        <a:pt x="166" y="866"/>
                        <a:pt x="166" y="866"/>
                        <a:pt x="179" y="880"/>
                      </a:cubicBezTo>
                      <a:cubicBezTo>
                        <a:pt x="205" y="992"/>
                        <a:pt x="235" y="1115"/>
                        <a:pt x="275" y="1240"/>
                      </a:cubicBezTo>
                      <a:cubicBezTo>
                        <a:pt x="344" y="1445"/>
                        <a:pt x="414" y="1654"/>
                        <a:pt x="470" y="1859"/>
                      </a:cubicBezTo>
                      <a:cubicBezTo>
                        <a:pt x="518" y="1840"/>
                        <a:pt x="562" y="1832"/>
                        <a:pt x="602" y="1832"/>
                      </a:cubicBezTo>
                      <a:cubicBezTo>
                        <a:pt x="743" y="1832"/>
                        <a:pt x="838" y="1932"/>
                        <a:pt x="923" y="2037"/>
                      </a:cubicBezTo>
                      <a:cubicBezTo>
                        <a:pt x="949" y="1984"/>
                        <a:pt x="936" y="1941"/>
                        <a:pt x="910" y="1902"/>
                      </a:cubicBezTo>
                      <a:cubicBezTo>
                        <a:pt x="853" y="1763"/>
                        <a:pt x="784" y="1624"/>
                        <a:pt x="731" y="1501"/>
                      </a:cubicBezTo>
                      <a:cubicBezTo>
                        <a:pt x="701" y="1432"/>
                        <a:pt x="688" y="1376"/>
                        <a:pt x="675" y="1323"/>
                      </a:cubicBezTo>
                      <a:cubicBezTo>
                        <a:pt x="523" y="949"/>
                        <a:pt x="400" y="592"/>
                        <a:pt x="331" y="205"/>
                      </a:cubicBezTo>
                      <a:cubicBezTo>
                        <a:pt x="318" y="149"/>
                        <a:pt x="288" y="83"/>
                        <a:pt x="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156;p47">
                  <a:extLst>
                    <a:ext uri="{FF2B5EF4-FFF2-40B4-BE49-F238E27FC236}">
                      <a16:creationId xmlns:a16="http://schemas.microsoft.com/office/drawing/2014/main" id="{CAED0572-94C2-1BC2-D20B-62231A182FC8}"/>
                    </a:ext>
                  </a:extLst>
                </p:cNvPr>
                <p:cNvSpPr/>
                <p:nvPr/>
              </p:nvSpPr>
              <p:spPr>
                <a:xfrm>
                  <a:off x="978366" y="3479611"/>
                  <a:ext cx="62609" cy="3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777" extrusionOk="0">
                      <a:moveTo>
                        <a:pt x="606" y="1"/>
                      </a:moveTo>
                      <a:cubicBezTo>
                        <a:pt x="487" y="36"/>
                        <a:pt x="367" y="54"/>
                        <a:pt x="244" y="54"/>
                      </a:cubicBezTo>
                      <a:cubicBezTo>
                        <a:pt x="182" y="54"/>
                        <a:pt x="118" y="49"/>
                        <a:pt x="53" y="41"/>
                      </a:cubicBezTo>
                      <a:cubicBezTo>
                        <a:pt x="53" y="54"/>
                        <a:pt x="40" y="67"/>
                        <a:pt x="40" y="84"/>
                      </a:cubicBezTo>
                      <a:cubicBezTo>
                        <a:pt x="40" y="206"/>
                        <a:pt x="40" y="332"/>
                        <a:pt x="27" y="441"/>
                      </a:cubicBezTo>
                      <a:cubicBezTo>
                        <a:pt x="27" y="510"/>
                        <a:pt x="14" y="563"/>
                        <a:pt x="0" y="633"/>
                      </a:cubicBezTo>
                      <a:cubicBezTo>
                        <a:pt x="53" y="662"/>
                        <a:pt x="110" y="702"/>
                        <a:pt x="192" y="758"/>
                      </a:cubicBezTo>
                      <a:cubicBezTo>
                        <a:pt x="205" y="633"/>
                        <a:pt x="166" y="510"/>
                        <a:pt x="358" y="497"/>
                      </a:cubicBezTo>
                      <a:cubicBezTo>
                        <a:pt x="384" y="550"/>
                        <a:pt x="427" y="606"/>
                        <a:pt x="440" y="676"/>
                      </a:cubicBezTo>
                      <a:cubicBezTo>
                        <a:pt x="467" y="728"/>
                        <a:pt x="510" y="745"/>
                        <a:pt x="566" y="758"/>
                      </a:cubicBezTo>
                      <a:cubicBezTo>
                        <a:pt x="702" y="768"/>
                        <a:pt x="844" y="777"/>
                        <a:pt x="989" y="777"/>
                      </a:cubicBezTo>
                      <a:cubicBezTo>
                        <a:pt x="1049" y="777"/>
                        <a:pt x="1110" y="775"/>
                        <a:pt x="1171" y="771"/>
                      </a:cubicBezTo>
                      <a:lnTo>
                        <a:pt x="1393" y="771"/>
                      </a:lnTo>
                      <a:cubicBezTo>
                        <a:pt x="1419" y="771"/>
                        <a:pt x="1459" y="758"/>
                        <a:pt x="1446" y="728"/>
                      </a:cubicBezTo>
                      <a:cubicBezTo>
                        <a:pt x="1376" y="702"/>
                        <a:pt x="1336" y="689"/>
                        <a:pt x="1280" y="676"/>
                      </a:cubicBezTo>
                      <a:cubicBezTo>
                        <a:pt x="1254" y="676"/>
                        <a:pt x="1227" y="646"/>
                        <a:pt x="1197" y="646"/>
                      </a:cubicBezTo>
                      <a:cubicBezTo>
                        <a:pt x="1032" y="593"/>
                        <a:pt x="910" y="497"/>
                        <a:pt x="784" y="358"/>
                      </a:cubicBezTo>
                      <a:cubicBezTo>
                        <a:pt x="701" y="262"/>
                        <a:pt x="619" y="166"/>
                        <a:pt x="6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157;p47">
                  <a:extLst>
                    <a:ext uri="{FF2B5EF4-FFF2-40B4-BE49-F238E27FC236}">
                      <a16:creationId xmlns:a16="http://schemas.microsoft.com/office/drawing/2014/main" id="{61C63CE6-71AA-503D-0188-08DE979E1F2B}"/>
                    </a:ext>
                  </a:extLst>
                </p:cNvPr>
                <p:cNvSpPr/>
                <p:nvPr/>
              </p:nvSpPr>
              <p:spPr>
                <a:xfrm>
                  <a:off x="940475" y="3132542"/>
                  <a:ext cx="34373" cy="4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" h="993" extrusionOk="0">
                      <a:moveTo>
                        <a:pt x="70" y="0"/>
                      </a:moveTo>
                      <a:lnTo>
                        <a:pt x="70" y="0"/>
                      </a:lnTo>
                      <a:cubicBezTo>
                        <a:pt x="83" y="166"/>
                        <a:pt x="83" y="331"/>
                        <a:pt x="0" y="453"/>
                      </a:cubicBezTo>
                      <a:cubicBezTo>
                        <a:pt x="126" y="701"/>
                        <a:pt x="305" y="867"/>
                        <a:pt x="553" y="992"/>
                      </a:cubicBezTo>
                      <a:cubicBezTo>
                        <a:pt x="579" y="963"/>
                        <a:pt x="592" y="949"/>
                        <a:pt x="606" y="923"/>
                      </a:cubicBezTo>
                      <a:cubicBezTo>
                        <a:pt x="662" y="814"/>
                        <a:pt x="731" y="688"/>
                        <a:pt x="788" y="566"/>
                      </a:cubicBezTo>
                      <a:cubicBezTo>
                        <a:pt x="801" y="549"/>
                        <a:pt x="801" y="536"/>
                        <a:pt x="801" y="523"/>
                      </a:cubicBezTo>
                      <a:cubicBezTo>
                        <a:pt x="771" y="400"/>
                        <a:pt x="758" y="275"/>
                        <a:pt x="745" y="136"/>
                      </a:cubicBezTo>
                      <a:cubicBezTo>
                        <a:pt x="700" y="139"/>
                        <a:pt x="656" y="141"/>
                        <a:pt x="611" y="141"/>
                      </a:cubicBezTo>
                      <a:cubicBezTo>
                        <a:pt x="431" y="141"/>
                        <a:pt x="247" y="109"/>
                        <a:pt x="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158;p47">
                  <a:extLst>
                    <a:ext uri="{FF2B5EF4-FFF2-40B4-BE49-F238E27FC236}">
                      <a16:creationId xmlns:a16="http://schemas.microsoft.com/office/drawing/2014/main" id="{9C39BB38-6155-8EE9-CDE3-8A3CCD5699AB}"/>
                    </a:ext>
                  </a:extLst>
                </p:cNvPr>
                <p:cNvSpPr/>
                <p:nvPr/>
              </p:nvSpPr>
              <p:spPr>
                <a:xfrm>
                  <a:off x="1025054" y="3226476"/>
                  <a:ext cx="43728" cy="4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25" extrusionOk="0">
                      <a:moveTo>
                        <a:pt x="635" y="1"/>
                      </a:moveTo>
                      <a:cubicBezTo>
                        <a:pt x="579" y="57"/>
                        <a:pt x="536" y="113"/>
                        <a:pt x="483" y="166"/>
                      </a:cubicBezTo>
                      <a:cubicBezTo>
                        <a:pt x="288" y="344"/>
                        <a:pt x="139" y="553"/>
                        <a:pt x="14" y="774"/>
                      </a:cubicBezTo>
                      <a:cubicBezTo>
                        <a:pt x="14" y="801"/>
                        <a:pt x="0" y="814"/>
                        <a:pt x="0" y="827"/>
                      </a:cubicBezTo>
                      <a:cubicBezTo>
                        <a:pt x="40" y="897"/>
                        <a:pt x="83" y="953"/>
                        <a:pt x="139" y="1006"/>
                      </a:cubicBezTo>
                      <a:cubicBezTo>
                        <a:pt x="148" y="1020"/>
                        <a:pt x="160" y="1025"/>
                        <a:pt x="174" y="1025"/>
                      </a:cubicBezTo>
                      <a:cubicBezTo>
                        <a:pt x="201" y="1025"/>
                        <a:pt x="235" y="1006"/>
                        <a:pt x="262" y="1006"/>
                      </a:cubicBezTo>
                      <a:cubicBezTo>
                        <a:pt x="288" y="993"/>
                        <a:pt x="305" y="993"/>
                        <a:pt x="318" y="979"/>
                      </a:cubicBezTo>
                      <a:cubicBezTo>
                        <a:pt x="427" y="897"/>
                        <a:pt x="536" y="827"/>
                        <a:pt x="649" y="745"/>
                      </a:cubicBezTo>
                      <a:cubicBezTo>
                        <a:pt x="771" y="635"/>
                        <a:pt x="897" y="540"/>
                        <a:pt x="1019" y="427"/>
                      </a:cubicBezTo>
                      <a:cubicBezTo>
                        <a:pt x="992" y="318"/>
                        <a:pt x="992" y="318"/>
                        <a:pt x="897" y="305"/>
                      </a:cubicBezTo>
                      <a:cubicBezTo>
                        <a:pt x="867" y="292"/>
                        <a:pt x="827" y="278"/>
                        <a:pt x="801" y="278"/>
                      </a:cubicBezTo>
                      <a:cubicBezTo>
                        <a:pt x="744" y="262"/>
                        <a:pt x="731" y="235"/>
                        <a:pt x="718" y="196"/>
                      </a:cubicBezTo>
                      <a:cubicBezTo>
                        <a:pt x="688" y="126"/>
                        <a:pt x="662" y="70"/>
                        <a:pt x="6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159;p47">
                  <a:extLst>
                    <a:ext uri="{FF2B5EF4-FFF2-40B4-BE49-F238E27FC236}">
                      <a16:creationId xmlns:a16="http://schemas.microsoft.com/office/drawing/2014/main" id="{13E3872E-8B5D-9292-7ECF-CBA88181B724}"/>
                    </a:ext>
                  </a:extLst>
                </p:cNvPr>
                <p:cNvSpPr/>
                <p:nvPr/>
              </p:nvSpPr>
              <p:spPr>
                <a:xfrm>
                  <a:off x="1091867" y="3500895"/>
                  <a:ext cx="78659" cy="1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" h="428" extrusionOk="0">
                      <a:moveTo>
                        <a:pt x="1089" y="1"/>
                      </a:moveTo>
                      <a:lnTo>
                        <a:pt x="1089" y="1"/>
                      </a:lnTo>
                      <a:cubicBezTo>
                        <a:pt x="1115" y="54"/>
                        <a:pt x="1145" y="110"/>
                        <a:pt x="1172" y="166"/>
                      </a:cubicBezTo>
                      <a:cubicBezTo>
                        <a:pt x="1172" y="180"/>
                        <a:pt x="1158" y="219"/>
                        <a:pt x="1145" y="219"/>
                      </a:cubicBezTo>
                      <a:cubicBezTo>
                        <a:pt x="1140" y="223"/>
                        <a:pt x="1135" y="225"/>
                        <a:pt x="1128" y="225"/>
                      </a:cubicBezTo>
                      <a:cubicBezTo>
                        <a:pt x="1113" y="225"/>
                        <a:pt x="1094" y="215"/>
                        <a:pt x="1076" y="206"/>
                      </a:cubicBezTo>
                      <a:cubicBezTo>
                        <a:pt x="1062" y="206"/>
                        <a:pt x="1046" y="193"/>
                        <a:pt x="1046" y="180"/>
                      </a:cubicBezTo>
                      <a:cubicBezTo>
                        <a:pt x="1033" y="123"/>
                        <a:pt x="993" y="97"/>
                        <a:pt x="950" y="84"/>
                      </a:cubicBezTo>
                      <a:cubicBezTo>
                        <a:pt x="897" y="67"/>
                        <a:pt x="854" y="41"/>
                        <a:pt x="814" y="27"/>
                      </a:cubicBezTo>
                      <a:cubicBezTo>
                        <a:pt x="785" y="41"/>
                        <a:pt x="758" y="54"/>
                        <a:pt x="715" y="84"/>
                      </a:cubicBezTo>
                      <a:cubicBezTo>
                        <a:pt x="745" y="97"/>
                        <a:pt x="771" y="110"/>
                        <a:pt x="785" y="123"/>
                      </a:cubicBezTo>
                      <a:cubicBezTo>
                        <a:pt x="828" y="150"/>
                        <a:pt x="881" y="166"/>
                        <a:pt x="910" y="193"/>
                      </a:cubicBezTo>
                      <a:cubicBezTo>
                        <a:pt x="937" y="219"/>
                        <a:pt x="950" y="275"/>
                        <a:pt x="937" y="289"/>
                      </a:cubicBezTo>
                      <a:cubicBezTo>
                        <a:pt x="931" y="308"/>
                        <a:pt x="919" y="315"/>
                        <a:pt x="905" y="315"/>
                      </a:cubicBezTo>
                      <a:cubicBezTo>
                        <a:pt x="886" y="315"/>
                        <a:pt x="863" y="303"/>
                        <a:pt x="841" y="289"/>
                      </a:cubicBezTo>
                      <a:cubicBezTo>
                        <a:pt x="798" y="262"/>
                        <a:pt x="745" y="232"/>
                        <a:pt x="689" y="219"/>
                      </a:cubicBezTo>
                      <a:cubicBezTo>
                        <a:pt x="633" y="209"/>
                        <a:pt x="576" y="189"/>
                        <a:pt x="522" y="189"/>
                      </a:cubicBezTo>
                      <a:cubicBezTo>
                        <a:pt x="509" y="189"/>
                        <a:pt x="496" y="190"/>
                        <a:pt x="484" y="193"/>
                      </a:cubicBezTo>
                      <a:cubicBezTo>
                        <a:pt x="345" y="219"/>
                        <a:pt x="206" y="262"/>
                        <a:pt x="70" y="302"/>
                      </a:cubicBezTo>
                      <a:cubicBezTo>
                        <a:pt x="41" y="315"/>
                        <a:pt x="27" y="345"/>
                        <a:pt x="1" y="371"/>
                      </a:cubicBezTo>
                      <a:cubicBezTo>
                        <a:pt x="70" y="414"/>
                        <a:pt x="136" y="428"/>
                        <a:pt x="206" y="428"/>
                      </a:cubicBezTo>
                      <a:cubicBezTo>
                        <a:pt x="537" y="414"/>
                        <a:pt x="867" y="414"/>
                        <a:pt x="1198" y="398"/>
                      </a:cubicBezTo>
                      <a:cubicBezTo>
                        <a:pt x="1377" y="398"/>
                        <a:pt x="1558" y="385"/>
                        <a:pt x="1724" y="332"/>
                      </a:cubicBezTo>
                      <a:cubicBezTo>
                        <a:pt x="1750" y="315"/>
                        <a:pt x="1763" y="302"/>
                        <a:pt x="1777" y="289"/>
                      </a:cubicBezTo>
                      <a:cubicBezTo>
                        <a:pt x="1790" y="206"/>
                        <a:pt x="1820" y="137"/>
                        <a:pt x="1833" y="54"/>
                      </a:cubicBezTo>
                      <a:cubicBezTo>
                        <a:pt x="1694" y="54"/>
                        <a:pt x="1572" y="67"/>
                        <a:pt x="1446" y="67"/>
                      </a:cubicBezTo>
                      <a:cubicBezTo>
                        <a:pt x="1324" y="54"/>
                        <a:pt x="1211" y="27"/>
                        <a:pt x="10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160;p47">
                  <a:extLst>
                    <a:ext uri="{FF2B5EF4-FFF2-40B4-BE49-F238E27FC236}">
                      <a16:creationId xmlns:a16="http://schemas.microsoft.com/office/drawing/2014/main" id="{9103A299-8692-4056-1FF4-9F94D1D5835A}"/>
                    </a:ext>
                  </a:extLst>
                </p:cNvPr>
                <p:cNvSpPr/>
                <p:nvPr/>
              </p:nvSpPr>
              <p:spPr>
                <a:xfrm>
                  <a:off x="919191" y="3490253"/>
                  <a:ext cx="59777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620" extrusionOk="0">
                      <a:moveTo>
                        <a:pt x="27" y="1"/>
                      </a:moveTo>
                      <a:cubicBezTo>
                        <a:pt x="14" y="193"/>
                        <a:pt x="0" y="371"/>
                        <a:pt x="0" y="537"/>
                      </a:cubicBezTo>
                      <a:cubicBezTo>
                        <a:pt x="70" y="550"/>
                        <a:pt x="126" y="550"/>
                        <a:pt x="179" y="550"/>
                      </a:cubicBezTo>
                      <a:cubicBezTo>
                        <a:pt x="222" y="480"/>
                        <a:pt x="209" y="385"/>
                        <a:pt x="291" y="345"/>
                      </a:cubicBezTo>
                      <a:cubicBezTo>
                        <a:pt x="427" y="414"/>
                        <a:pt x="553" y="497"/>
                        <a:pt x="688" y="550"/>
                      </a:cubicBezTo>
                      <a:cubicBezTo>
                        <a:pt x="731" y="580"/>
                        <a:pt x="771" y="593"/>
                        <a:pt x="827" y="593"/>
                      </a:cubicBezTo>
                      <a:cubicBezTo>
                        <a:pt x="1006" y="606"/>
                        <a:pt x="1201" y="606"/>
                        <a:pt x="1393" y="619"/>
                      </a:cubicBezTo>
                      <a:cubicBezTo>
                        <a:pt x="1366" y="606"/>
                        <a:pt x="1336" y="580"/>
                        <a:pt x="1323" y="563"/>
                      </a:cubicBezTo>
                      <a:cubicBezTo>
                        <a:pt x="1214" y="510"/>
                        <a:pt x="1102" y="467"/>
                        <a:pt x="993" y="414"/>
                      </a:cubicBezTo>
                      <a:cubicBezTo>
                        <a:pt x="910" y="358"/>
                        <a:pt x="814" y="302"/>
                        <a:pt x="771" y="219"/>
                      </a:cubicBezTo>
                      <a:cubicBezTo>
                        <a:pt x="731" y="150"/>
                        <a:pt x="705" y="97"/>
                        <a:pt x="675" y="27"/>
                      </a:cubicBezTo>
                      <a:cubicBezTo>
                        <a:pt x="585" y="38"/>
                        <a:pt x="496" y="45"/>
                        <a:pt x="407" y="45"/>
                      </a:cubicBezTo>
                      <a:cubicBezTo>
                        <a:pt x="282" y="45"/>
                        <a:pt x="157" y="32"/>
                        <a:pt x="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161;p47">
                  <a:extLst>
                    <a:ext uri="{FF2B5EF4-FFF2-40B4-BE49-F238E27FC236}">
                      <a16:creationId xmlns:a16="http://schemas.microsoft.com/office/drawing/2014/main" id="{AA8D5D66-EA15-4CBF-67EF-5D7B15564F35}"/>
                    </a:ext>
                  </a:extLst>
                </p:cNvPr>
                <p:cNvSpPr/>
                <p:nvPr/>
              </p:nvSpPr>
              <p:spPr>
                <a:xfrm>
                  <a:off x="1207686" y="3492528"/>
                  <a:ext cx="46860" cy="2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693" extrusionOk="0">
                      <a:moveTo>
                        <a:pt x="451" y="236"/>
                      </a:moveTo>
                      <a:cubicBezTo>
                        <a:pt x="558" y="236"/>
                        <a:pt x="663" y="254"/>
                        <a:pt x="774" y="292"/>
                      </a:cubicBezTo>
                      <a:cubicBezTo>
                        <a:pt x="787" y="305"/>
                        <a:pt x="801" y="318"/>
                        <a:pt x="827" y="332"/>
                      </a:cubicBezTo>
                      <a:cubicBezTo>
                        <a:pt x="801" y="401"/>
                        <a:pt x="761" y="401"/>
                        <a:pt x="718" y="401"/>
                      </a:cubicBezTo>
                      <a:cubicBezTo>
                        <a:pt x="650" y="374"/>
                        <a:pt x="584" y="367"/>
                        <a:pt x="516" y="367"/>
                      </a:cubicBezTo>
                      <a:cubicBezTo>
                        <a:pt x="443" y="367"/>
                        <a:pt x="370" y="375"/>
                        <a:pt x="291" y="375"/>
                      </a:cubicBezTo>
                      <a:cubicBezTo>
                        <a:pt x="283" y="375"/>
                        <a:pt x="273" y="376"/>
                        <a:pt x="262" y="376"/>
                      </a:cubicBezTo>
                      <a:cubicBezTo>
                        <a:pt x="240" y="376"/>
                        <a:pt x="218" y="370"/>
                        <a:pt x="209" y="332"/>
                      </a:cubicBezTo>
                      <a:cubicBezTo>
                        <a:pt x="209" y="292"/>
                        <a:pt x="248" y="262"/>
                        <a:pt x="291" y="249"/>
                      </a:cubicBezTo>
                      <a:cubicBezTo>
                        <a:pt x="346" y="240"/>
                        <a:pt x="399" y="236"/>
                        <a:pt x="451" y="236"/>
                      </a:cubicBezTo>
                      <a:close/>
                      <a:moveTo>
                        <a:pt x="883" y="1"/>
                      </a:moveTo>
                      <a:cubicBezTo>
                        <a:pt x="827" y="31"/>
                        <a:pt x="774" y="57"/>
                        <a:pt x="718" y="97"/>
                      </a:cubicBezTo>
                      <a:cubicBezTo>
                        <a:pt x="761" y="140"/>
                        <a:pt x="814" y="153"/>
                        <a:pt x="787" y="236"/>
                      </a:cubicBezTo>
                      <a:cubicBezTo>
                        <a:pt x="691" y="236"/>
                        <a:pt x="622" y="153"/>
                        <a:pt x="526" y="140"/>
                      </a:cubicBezTo>
                      <a:cubicBezTo>
                        <a:pt x="430" y="127"/>
                        <a:pt x="331" y="113"/>
                        <a:pt x="235" y="97"/>
                      </a:cubicBezTo>
                      <a:cubicBezTo>
                        <a:pt x="222" y="305"/>
                        <a:pt x="100" y="427"/>
                        <a:pt x="0" y="580"/>
                      </a:cubicBezTo>
                      <a:cubicBezTo>
                        <a:pt x="30" y="609"/>
                        <a:pt x="43" y="623"/>
                        <a:pt x="70" y="636"/>
                      </a:cubicBezTo>
                      <a:cubicBezTo>
                        <a:pt x="152" y="662"/>
                        <a:pt x="235" y="692"/>
                        <a:pt x="318" y="692"/>
                      </a:cubicBezTo>
                      <a:cubicBezTo>
                        <a:pt x="483" y="692"/>
                        <a:pt x="648" y="675"/>
                        <a:pt x="814" y="662"/>
                      </a:cubicBezTo>
                      <a:cubicBezTo>
                        <a:pt x="939" y="649"/>
                        <a:pt x="1022" y="593"/>
                        <a:pt x="1092" y="510"/>
                      </a:cubicBezTo>
                      <a:cubicBezTo>
                        <a:pt x="1022" y="332"/>
                        <a:pt x="953" y="1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162;p47">
                  <a:extLst>
                    <a:ext uri="{FF2B5EF4-FFF2-40B4-BE49-F238E27FC236}">
                      <a16:creationId xmlns:a16="http://schemas.microsoft.com/office/drawing/2014/main" id="{B9083AF9-298B-4093-44A1-1DF81F41411E}"/>
                    </a:ext>
                  </a:extLst>
                </p:cNvPr>
                <p:cNvSpPr/>
                <p:nvPr/>
              </p:nvSpPr>
              <p:spPr>
                <a:xfrm>
                  <a:off x="1121948" y="3046118"/>
                  <a:ext cx="43213" cy="4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980" extrusionOk="0">
                      <a:moveTo>
                        <a:pt x="828" y="0"/>
                      </a:moveTo>
                      <a:cubicBezTo>
                        <a:pt x="732" y="222"/>
                        <a:pt x="553" y="387"/>
                        <a:pt x="375" y="540"/>
                      </a:cubicBezTo>
                      <a:cubicBezTo>
                        <a:pt x="318" y="596"/>
                        <a:pt x="249" y="635"/>
                        <a:pt x="180" y="649"/>
                      </a:cubicBezTo>
                      <a:cubicBezTo>
                        <a:pt x="113" y="662"/>
                        <a:pt x="57" y="692"/>
                        <a:pt x="1" y="705"/>
                      </a:cubicBezTo>
                      <a:cubicBezTo>
                        <a:pt x="31" y="774"/>
                        <a:pt x="44" y="827"/>
                        <a:pt x="57" y="883"/>
                      </a:cubicBezTo>
                      <a:cubicBezTo>
                        <a:pt x="70" y="926"/>
                        <a:pt x="84" y="953"/>
                        <a:pt x="140" y="966"/>
                      </a:cubicBezTo>
                      <a:cubicBezTo>
                        <a:pt x="166" y="966"/>
                        <a:pt x="209" y="966"/>
                        <a:pt x="236" y="979"/>
                      </a:cubicBezTo>
                      <a:cubicBezTo>
                        <a:pt x="428" y="979"/>
                        <a:pt x="566" y="870"/>
                        <a:pt x="719" y="761"/>
                      </a:cubicBezTo>
                      <a:cubicBezTo>
                        <a:pt x="841" y="649"/>
                        <a:pt x="910" y="497"/>
                        <a:pt x="993" y="348"/>
                      </a:cubicBezTo>
                      <a:cubicBezTo>
                        <a:pt x="993" y="331"/>
                        <a:pt x="1006" y="291"/>
                        <a:pt x="993" y="278"/>
                      </a:cubicBezTo>
                      <a:cubicBezTo>
                        <a:pt x="940" y="182"/>
                        <a:pt x="884" y="83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163;p47">
                  <a:extLst>
                    <a:ext uri="{FF2B5EF4-FFF2-40B4-BE49-F238E27FC236}">
                      <a16:creationId xmlns:a16="http://schemas.microsoft.com/office/drawing/2014/main" id="{0361E4A8-E05A-F901-5E01-642CD1F35470}"/>
                    </a:ext>
                  </a:extLst>
                </p:cNvPr>
                <p:cNvSpPr/>
                <p:nvPr/>
              </p:nvSpPr>
              <p:spPr>
                <a:xfrm>
                  <a:off x="1145678" y="3229437"/>
                  <a:ext cx="42612" cy="2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643" extrusionOk="0">
                      <a:moveTo>
                        <a:pt x="261" y="1"/>
                      </a:moveTo>
                      <a:cubicBezTo>
                        <a:pt x="275" y="57"/>
                        <a:pt x="288" y="97"/>
                        <a:pt x="304" y="153"/>
                      </a:cubicBezTo>
                      <a:cubicBezTo>
                        <a:pt x="318" y="262"/>
                        <a:pt x="288" y="318"/>
                        <a:pt x="205" y="358"/>
                      </a:cubicBezTo>
                      <a:cubicBezTo>
                        <a:pt x="192" y="375"/>
                        <a:pt x="166" y="375"/>
                        <a:pt x="139" y="388"/>
                      </a:cubicBezTo>
                      <a:cubicBezTo>
                        <a:pt x="96" y="401"/>
                        <a:pt x="40" y="414"/>
                        <a:pt x="0" y="441"/>
                      </a:cubicBezTo>
                      <a:cubicBezTo>
                        <a:pt x="56" y="580"/>
                        <a:pt x="166" y="623"/>
                        <a:pt x="288" y="623"/>
                      </a:cubicBezTo>
                      <a:cubicBezTo>
                        <a:pt x="387" y="623"/>
                        <a:pt x="483" y="636"/>
                        <a:pt x="566" y="636"/>
                      </a:cubicBezTo>
                      <a:cubicBezTo>
                        <a:pt x="609" y="640"/>
                        <a:pt x="651" y="642"/>
                        <a:pt x="692" y="642"/>
                      </a:cubicBezTo>
                      <a:cubicBezTo>
                        <a:pt x="796" y="642"/>
                        <a:pt x="893" y="625"/>
                        <a:pt x="992" y="566"/>
                      </a:cubicBezTo>
                      <a:cubicBezTo>
                        <a:pt x="966" y="484"/>
                        <a:pt x="949" y="401"/>
                        <a:pt x="923" y="318"/>
                      </a:cubicBezTo>
                      <a:cubicBezTo>
                        <a:pt x="923" y="292"/>
                        <a:pt x="896" y="262"/>
                        <a:pt x="883" y="262"/>
                      </a:cubicBezTo>
                      <a:cubicBezTo>
                        <a:pt x="800" y="236"/>
                        <a:pt x="731" y="209"/>
                        <a:pt x="662" y="209"/>
                      </a:cubicBezTo>
                      <a:cubicBezTo>
                        <a:pt x="566" y="193"/>
                        <a:pt x="566" y="193"/>
                        <a:pt x="536" y="97"/>
                      </a:cubicBezTo>
                      <a:cubicBezTo>
                        <a:pt x="440" y="70"/>
                        <a:pt x="357" y="44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164;p47">
                  <a:extLst>
                    <a:ext uri="{FF2B5EF4-FFF2-40B4-BE49-F238E27FC236}">
                      <a16:creationId xmlns:a16="http://schemas.microsoft.com/office/drawing/2014/main" id="{B8CE1DB5-A9F2-39A7-7C4D-118E6472554C}"/>
                    </a:ext>
                  </a:extLst>
                </p:cNvPr>
                <p:cNvSpPr/>
                <p:nvPr/>
              </p:nvSpPr>
              <p:spPr>
                <a:xfrm>
                  <a:off x="1142675" y="3059163"/>
                  <a:ext cx="36089" cy="4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" h="1063" extrusionOk="0">
                      <a:moveTo>
                        <a:pt x="675" y="1"/>
                      </a:moveTo>
                      <a:cubicBezTo>
                        <a:pt x="579" y="166"/>
                        <a:pt x="510" y="305"/>
                        <a:pt x="414" y="441"/>
                      </a:cubicBezTo>
                      <a:cubicBezTo>
                        <a:pt x="318" y="579"/>
                        <a:pt x="166" y="649"/>
                        <a:pt x="1" y="745"/>
                      </a:cubicBezTo>
                      <a:cubicBezTo>
                        <a:pt x="126" y="827"/>
                        <a:pt x="126" y="980"/>
                        <a:pt x="222" y="1062"/>
                      </a:cubicBezTo>
                      <a:cubicBezTo>
                        <a:pt x="358" y="923"/>
                        <a:pt x="484" y="827"/>
                        <a:pt x="593" y="689"/>
                      </a:cubicBezTo>
                      <a:cubicBezTo>
                        <a:pt x="705" y="553"/>
                        <a:pt x="788" y="401"/>
                        <a:pt x="841" y="222"/>
                      </a:cubicBezTo>
                      <a:cubicBezTo>
                        <a:pt x="801" y="166"/>
                        <a:pt x="732" y="83"/>
                        <a:pt x="6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165;p47">
                  <a:extLst>
                    <a:ext uri="{FF2B5EF4-FFF2-40B4-BE49-F238E27FC236}">
                      <a16:creationId xmlns:a16="http://schemas.microsoft.com/office/drawing/2014/main" id="{29492935-A68E-5664-6A58-3F47802A7A5B}"/>
                    </a:ext>
                  </a:extLst>
                </p:cNvPr>
                <p:cNvSpPr/>
                <p:nvPr/>
              </p:nvSpPr>
              <p:spPr>
                <a:xfrm>
                  <a:off x="1117872" y="3186868"/>
                  <a:ext cx="45573" cy="3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924" extrusionOk="0">
                      <a:moveTo>
                        <a:pt x="909" y="1"/>
                      </a:moveTo>
                      <a:cubicBezTo>
                        <a:pt x="814" y="127"/>
                        <a:pt x="688" y="166"/>
                        <a:pt x="552" y="179"/>
                      </a:cubicBezTo>
                      <a:cubicBezTo>
                        <a:pt x="344" y="193"/>
                        <a:pt x="179" y="292"/>
                        <a:pt x="0" y="427"/>
                      </a:cubicBezTo>
                      <a:cubicBezTo>
                        <a:pt x="70" y="427"/>
                        <a:pt x="126" y="427"/>
                        <a:pt x="165" y="414"/>
                      </a:cubicBezTo>
                      <a:cubicBezTo>
                        <a:pt x="357" y="375"/>
                        <a:pt x="552" y="318"/>
                        <a:pt x="744" y="262"/>
                      </a:cubicBezTo>
                      <a:cubicBezTo>
                        <a:pt x="755" y="259"/>
                        <a:pt x="766" y="257"/>
                        <a:pt x="775" y="257"/>
                      </a:cubicBezTo>
                      <a:cubicBezTo>
                        <a:pt x="800" y="257"/>
                        <a:pt x="817" y="270"/>
                        <a:pt x="827" y="292"/>
                      </a:cubicBezTo>
                      <a:cubicBezTo>
                        <a:pt x="827" y="318"/>
                        <a:pt x="800" y="345"/>
                        <a:pt x="787" y="375"/>
                      </a:cubicBezTo>
                      <a:lnTo>
                        <a:pt x="757" y="375"/>
                      </a:lnTo>
                      <a:cubicBezTo>
                        <a:pt x="539" y="457"/>
                        <a:pt x="318" y="553"/>
                        <a:pt x="70" y="566"/>
                      </a:cubicBezTo>
                      <a:cubicBezTo>
                        <a:pt x="83" y="580"/>
                        <a:pt x="109" y="593"/>
                        <a:pt x="126" y="593"/>
                      </a:cubicBezTo>
                      <a:cubicBezTo>
                        <a:pt x="235" y="593"/>
                        <a:pt x="331" y="593"/>
                        <a:pt x="427" y="580"/>
                      </a:cubicBezTo>
                      <a:cubicBezTo>
                        <a:pt x="552" y="566"/>
                        <a:pt x="675" y="523"/>
                        <a:pt x="800" y="510"/>
                      </a:cubicBezTo>
                      <a:cubicBezTo>
                        <a:pt x="810" y="505"/>
                        <a:pt x="821" y="502"/>
                        <a:pt x="833" y="502"/>
                      </a:cubicBezTo>
                      <a:cubicBezTo>
                        <a:pt x="854" y="502"/>
                        <a:pt x="874" y="512"/>
                        <a:pt x="883" y="540"/>
                      </a:cubicBezTo>
                      <a:cubicBezTo>
                        <a:pt x="883" y="580"/>
                        <a:pt x="870" y="606"/>
                        <a:pt x="827" y="623"/>
                      </a:cubicBezTo>
                      <a:cubicBezTo>
                        <a:pt x="814" y="623"/>
                        <a:pt x="800" y="636"/>
                        <a:pt x="787" y="649"/>
                      </a:cubicBezTo>
                      <a:cubicBezTo>
                        <a:pt x="827" y="662"/>
                        <a:pt x="896" y="636"/>
                        <a:pt x="883" y="705"/>
                      </a:cubicBezTo>
                      <a:cubicBezTo>
                        <a:pt x="840" y="771"/>
                        <a:pt x="883" y="828"/>
                        <a:pt x="883" y="924"/>
                      </a:cubicBezTo>
                      <a:cubicBezTo>
                        <a:pt x="896" y="884"/>
                        <a:pt x="909" y="854"/>
                        <a:pt x="923" y="828"/>
                      </a:cubicBezTo>
                      <a:cubicBezTo>
                        <a:pt x="966" y="623"/>
                        <a:pt x="1019" y="401"/>
                        <a:pt x="1062" y="193"/>
                      </a:cubicBezTo>
                      <a:cubicBezTo>
                        <a:pt x="1062" y="166"/>
                        <a:pt x="1062" y="140"/>
                        <a:pt x="1048" y="127"/>
                      </a:cubicBezTo>
                      <a:cubicBezTo>
                        <a:pt x="1005" y="84"/>
                        <a:pt x="952" y="44"/>
                        <a:pt x="9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166;p47">
                  <a:extLst>
                    <a:ext uri="{FF2B5EF4-FFF2-40B4-BE49-F238E27FC236}">
                      <a16:creationId xmlns:a16="http://schemas.microsoft.com/office/drawing/2014/main" id="{1F4B3108-4B92-01E2-EB88-120E50DDDAB2}"/>
                    </a:ext>
                  </a:extLst>
                </p:cNvPr>
                <p:cNvSpPr/>
                <p:nvPr/>
              </p:nvSpPr>
              <p:spPr>
                <a:xfrm>
                  <a:off x="1139714" y="3095209"/>
                  <a:ext cx="34373" cy="8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" h="2041" extrusionOk="0">
                      <a:moveTo>
                        <a:pt x="14" y="1"/>
                      </a:moveTo>
                      <a:cubicBezTo>
                        <a:pt x="0" y="14"/>
                        <a:pt x="0" y="30"/>
                        <a:pt x="14" y="30"/>
                      </a:cubicBezTo>
                      <a:cubicBezTo>
                        <a:pt x="70" y="262"/>
                        <a:pt x="139" y="497"/>
                        <a:pt x="209" y="731"/>
                      </a:cubicBezTo>
                      <a:cubicBezTo>
                        <a:pt x="248" y="884"/>
                        <a:pt x="278" y="1049"/>
                        <a:pt x="344" y="1201"/>
                      </a:cubicBezTo>
                      <a:cubicBezTo>
                        <a:pt x="457" y="1462"/>
                        <a:pt x="539" y="1737"/>
                        <a:pt x="675" y="1972"/>
                      </a:cubicBezTo>
                      <a:cubicBezTo>
                        <a:pt x="705" y="2028"/>
                        <a:pt x="744" y="2041"/>
                        <a:pt x="801" y="2041"/>
                      </a:cubicBezTo>
                      <a:cubicBezTo>
                        <a:pt x="691" y="1767"/>
                        <a:pt x="579" y="1489"/>
                        <a:pt x="496" y="1201"/>
                      </a:cubicBezTo>
                      <a:cubicBezTo>
                        <a:pt x="414" y="910"/>
                        <a:pt x="374" y="609"/>
                        <a:pt x="305" y="305"/>
                      </a:cubicBezTo>
                      <a:cubicBezTo>
                        <a:pt x="284" y="316"/>
                        <a:pt x="267" y="321"/>
                        <a:pt x="251" y="321"/>
                      </a:cubicBezTo>
                      <a:cubicBezTo>
                        <a:pt x="213" y="321"/>
                        <a:pt x="187" y="292"/>
                        <a:pt x="166" y="262"/>
                      </a:cubicBezTo>
                      <a:cubicBezTo>
                        <a:pt x="139" y="235"/>
                        <a:pt x="126" y="196"/>
                        <a:pt x="113" y="166"/>
                      </a:cubicBezTo>
                      <a:cubicBezTo>
                        <a:pt x="83" y="113"/>
                        <a:pt x="57" y="57"/>
                        <a:pt x="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167;p47">
                  <a:extLst>
                    <a:ext uri="{FF2B5EF4-FFF2-40B4-BE49-F238E27FC236}">
                      <a16:creationId xmlns:a16="http://schemas.microsoft.com/office/drawing/2014/main" id="{86560C52-AD76-C279-5F28-24136FAF0DFE}"/>
                    </a:ext>
                  </a:extLst>
                </p:cNvPr>
                <p:cNvSpPr/>
                <p:nvPr/>
              </p:nvSpPr>
              <p:spPr>
                <a:xfrm>
                  <a:off x="1051101" y="3204720"/>
                  <a:ext cx="37291" cy="2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564" extrusionOk="0">
                      <a:moveTo>
                        <a:pt x="127" y="1"/>
                      </a:moveTo>
                      <a:cubicBezTo>
                        <a:pt x="0" y="1"/>
                        <a:pt x="9" y="74"/>
                        <a:pt x="55" y="220"/>
                      </a:cubicBezTo>
                      <a:cubicBezTo>
                        <a:pt x="81" y="316"/>
                        <a:pt x="124" y="425"/>
                        <a:pt x="164" y="521"/>
                      </a:cubicBezTo>
                      <a:cubicBezTo>
                        <a:pt x="247" y="537"/>
                        <a:pt x="329" y="551"/>
                        <a:pt x="412" y="564"/>
                      </a:cubicBezTo>
                      <a:lnTo>
                        <a:pt x="716" y="564"/>
                      </a:lnTo>
                      <a:cubicBezTo>
                        <a:pt x="756" y="564"/>
                        <a:pt x="786" y="551"/>
                        <a:pt x="799" y="508"/>
                      </a:cubicBezTo>
                      <a:cubicBezTo>
                        <a:pt x="633" y="494"/>
                        <a:pt x="468" y="481"/>
                        <a:pt x="303" y="468"/>
                      </a:cubicBezTo>
                      <a:lnTo>
                        <a:pt x="247" y="468"/>
                      </a:lnTo>
                      <a:cubicBezTo>
                        <a:pt x="233" y="455"/>
                        <a:pt x="207" y="425"/>
                        <a:pt x="220" y="412"/>
                      </a:cubicBezTo>
                      <a:cubicBezTo>
                        <a:pt x="220" y="398"/>
                        <a:pt x="233" y="372"/>
                        <a:pt x="247" y="372"/>
                      </a:cubicBezTo>
                      <a:cubicBezTo>
                        <a:pt x="303" y="355"/>
                        <a:pt x="359" y="355"/>
                        <a:pt x="412" y="355"/>
                      </a:cubicBezTo>
                      <a:cubicBezTo>
                        <a:pt x="495" y="372"/>
                        <a:pt x="577" y="385"/>
                        <a:pt x="660" y="385"/>
                      </a:cubicBezTo>
                      <a:cubicBezTo>
                        <a:pt x="679" y="388"/>
                        <a:pt x="697" y="390"/>
                        <a:pt x="714" y="390"/>
                      </a:cubicBezTo>
                      <a:cubicBezTo>
                        <a:pt x="769" y="390"/>
                        <a:pt x="815" y="372"/>
                        <a:pt x="868" y="329"/>
                      </a:cubicBezTo>
                      <a:cubicBezTo>
                        <a:pt x="825" y="329"/>
                        <a:pt x="799" y="316"/>
                        <a:pt x="756" y="316"/>
                      </a:cubicBezTo>
                      <a:cubicBezTo>
                        <a:pt x="647" y="302"/>
                        <a:pt x="524" y="289"/>
                        <a:pt x="412" y="259"/>
                      </a:cubicBezTo>
                      <a:cubicBezTo>
                        <a:pt x="342" y="233"/>
                        <a:pt x="260" y="220"/>
                        <a:pt x="177" y="207"/>
                      </a:cubicBezTo>
                      <a:cubicBezTo>
                        <a:pt x="164" y="207"/>
                        <a:pt x="137" y="207"/>
                        <a:pt x="124" y="190"/>
                      </a:cubicBezTo>
                      <a:cubicBezTo>
                        <a:pt x="111" y="177"/>
                        <a:pt x="94" y="164"/>
                        <a:pt x="81" y="137"/>
                      </a:cubicBezTo>
                      <a:cubicBezTo>
                        <a:pt x="92" y="126"/>
                        <a:pt x="105" y="104"/>
                        <a:pt x="124" y="104"/>
                      </a:cubicBezTo>
                      <a:cubicBezTo>
                        <a:pt x="128" y="104"/>
                        <a:pt x="133" y="105"/>
                        <a:pt x="137" y="107"/>
                      </a:cubicBezTo>
                      <a:cubicBezTo>
                        <a:pt x="194" y="107"/>
                        <a:pt x="260" y="107"/>
                        <a:pt x="316" y="124"/>
                      </a:cubicBezTo>
                      <a:cubicBezTo>
                        <a:pt x="455" y="134"/>
                        <a:pt x="585" y="194"/>
                        <a:pt x="721" y="194"/>
                      </a:cubicBezTo>
                      <a:cubicBezTo>
                        <a:pt x="759" y="194"/>
                        <a:pt x="799" y="189"/>
                        <a:pt x="838" y="177"/>
                      </a:cubicBezTo>
                      <a:cubicBezTo>
                        <a:pt x="825" y="124"/>
                        <a:pt x="786" y="94"/>
                        <a:pt x="729" y="81"/>
                      </a:cubicBezTo>
                      <a:cubicBezTo>
                        <a:pt x="564" y="68"/>
                        <a:pt x="399" y="41"/>
                        <a:pt x="233" y="11"/>
                      </a:cubicBezTo>
                      <a:cubicBezTo>
                        <a:pt x="191" y="4"/>
                        <a:pt x="156" y="1"/>
                        <a:pt x="1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168;p47">
                  <a:extLst>
                    <a:ext uri="{FF2B5EF4-FFF2-40B4-BE49-F238E27FC236}">
                      <a16:creationId xmlns:a16="http://schemas.microsoft.com/office/drawing/2014/main" id="{D920345F-7BF9-1A44-F0F5-893921371956}"/>
                    </a:ext>
                  </a:extLst>
                </p:cNvPr>
                <p:cNvSpPr/>
                <p:nvPr/>
              </p:nvSpPr>
              <p:spPr>
                <a:xfrm>
                  <a:off x="904429" y="3227763"/>
                  <a:ext cx="17766" cy="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1019" extrusionOk="0">
                      <a:moveTo>
                        <a:pt x="192" y="0"/>
                      </a:moveTo>
                      <a:cubicBezTo>
                        <a:pt x="166" y="66"/>
                        <a:pt x="153" y="123"/>
                        <a:pt x="123" y="166"/>
                      </a:cubicBezTo>
                      <a:cubicBezTo>
                        <a:pt x="96" y="232"/>
                        <a:pt x="70" y="301"/>
                        <a:pt x="27" y="357"/>
                      </a:cubicBezTo>
                      <a:cubicBezTo>
                        <a:pt x="1" y="397"/>
                        <a:pt x="1" y="427"/>
                        <a:pt x="27" y="467"/>
                      </a:cubicBezTo>
                      <a:cubicBezTo>
                        <a:pt x="83" y="549"/>
                        <a:pt x="139" y="645"/>
                        <a:pt x="206" y="728"/>
                      </a:cubicBezTo>
                      <a:cubicBezTo>
                        <a:pt x="262" y="827"/>
                        <a:pt x="318" y="923"/>
                        <a:pt x="387" y="1019"/>
                      </a:cubicBezTo>
                      <a:lnTo>
                        <a:pt x="401" y="1019"/>
                      </a:lnTo>
                      <a:cubicBezTo>
                        <a:pt x="414" y="893"/>
                        <a:pt x="401" y="784"/>
                        <a:pt x="371" y="662"/>
                      </a:cubicBezTo>
                      <a:cubicBezTo>
                        <a:pt x="331" y="510"/>
                        <a:pt x="288" y="344"/>
                        <a:pt x="249" y="192"/>
                      </a:cubicBezTo>
                      <a:cubicBezTo>
                        <a:pt x="222" y="136"/>
                        <a:pt x="222" y="66"/>
                        <a:pt x="1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169;p47">
                  <a:extLst>
                    <a:ext uri="{FF2B5EF4-FFF2-40B4-BE49-F238E27FC236}">
                      <a16:creationId xmlns:a16="http://schemas.microsoft.com/office/drawing/2014/main" id="{269A679A-D8C9-0CD4-6A8D-EF5DB114802B}"/>
                    </a:ext>
                  </a:extLst>
                </p:cNvPr>
                <p:cNvSpPr/>
                <p:nvPr/>
              </p:nvSpPr>
              <p:spPr>
                <a:xfrm>
                  <a:off x="1160998" y="3186868"/>
                  <a:ext cx="14805" cy="4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980" extrusionOk="0">
                      <a:moveTo>
                        <a:pt x="318" y="1"/>
                      </a:moveTo>
                      <a:lnTo>
                        <a:pt x="318" y="1"/>
                      </a:lnTo>
                      <a:cubicBezTo>
                        <a:pt x="262" y="27"/>
                        <a:pt x="222" y="70"/>
                        <a:pt x="166" y="97"/>
                      </a:cubicBezTo>
                      <a:cubicBezTo>
                        <a:pt x="152" y="375"/>
                        <a:pt x="70" y="649"/>
                        <a:pt x="0" y="910"/>
                      </a:cubicBezTo>
                      <a:cubicBezTo>
                        <a:pt x="70" y="937"/>
                        <a:pt x="126" y="967"/>
                        <a:pt x="195" y="980"/>
                      </a:cubicBezTo>
                      <a:cubicBezTo>
                        <a:pt x="248" y="854"/>
                        <a:pt x="344" y="193"/>
                        <a:pt x="3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170;p47">
                  <a:extLst>
                    <a:ext uri="{FF2B5EF4-FFF2-40B4-BE49-F238E27FC236}">
                      <a16:creationId xmlns:a16="http://schemas.microsoft.com/office/drawing/2014/main" id="{CFBC0BAB-E33B-56C8-846A-AA59F449BB7F}"/>
                    </a:ext>
                  </a:extLst>
                </p:cNvPr>
                <p:cNvSpPr/>
                <p:nvPr/>
              </p:nvSpPr>
              <p:spPr>
                <a:xfrm>
                  <a:off x="1106071" y="3101174"/>
                  <a:ext cx="14247" cy="30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719" extrusionOk="0">
                      <a:moveTo>
                        <a:pt x="288" y="1"/>
                      </a:moveTo>
                      <a:cubicBezTo>
                        <a:pt x="235" y="40"/>
                        <a:pt x="179" y="96"/>
                        <a:pt x="123" y="153"/>
                      </a:cubicBezTo>
                      <a:cubicBezTo>
                        <a:pt x="110" y="166"/>
                        <a:pt x="83" y="192"/>
                        <a:pt x="83" y="235"/>
                      </a:cubicBezTo>
                      <a:cubicBezTo>
                        <a:pt x="53" y="305"/>
                        <a:pt x="53" y="371"/>
                        <a:pt x="40" y="454"/>
                      </a:cubicBezTo>
                      <a:cubicBezTo>
                        <a:pt x="27" y="536"/>
                        <a:pt x="14" y="619"/>
                        <a:pt x="1" y="718"/>
                      </a:cubicBezTo>
                      <a:cubicBezTo>
                        <a:pt x="110" y="702"/>
                        <a:pt x="219" y="675"/>
                        <a:pt x="318" y="662"/>
                      </a:cubicBezTo>
                      <a:cubicBezTo>
                        <a:pt x="318" y="523"/>
                        <a:pt x="302" y="387"/>
                        <a:pt x="318" y="249"/>
                      </a:cubicBezTo>
                      <a:cubicBezTo>
                        <a:pt x="331" y="153"/>
                        <a:pt x="318" y="70"/>
                        <a:pt x="2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171;p47">
                  <a:extLst>
                    <a:ext uri="{FF2B5EF4-FFF2-40B4-BE49-F238E27FC236}">
                      <a16:creationId xmlns:a16="http://schemas.microsoft.com/office/drawing/2014/main" id="{66052F2A-CACC-0AB3-41DC-FFA008FFB805}"/>
                    </a:ext>
                  </a:extLst>
                </p:cNvPr>
                <p:cNvSpPr/>
                <p:nvPr/>
              </p:nvSpPr>
              <p:spPr>
                <a:xfrm>
                  <a:off x="954078" y="3477208"/>
                  <a:ext cx="21328" cy="27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636" extrusionOk="0">
                      <a:moveTo>
                        <a:pt x="358" y="1"/>
                      </a:moveTo>
                      <a:cubicBezTo>
                        <a:pt x="358" y="27"/>
                        <a:pt x="358" y="57"/>
                        <a:pt x="345" y="83"/>
                      </a:cubicBezTo>
                      <a:cubicBezTo>
                        <a:pt x="345" y="153"/>
                        <a:pt x="332" y="179"/>
                        <a:pt x="262" y="206"/>
                      </a:cubicBezTo>
                      <a:cubicBezTo>
                        <a:pt x="180" y="236"/>
                        <a:pt x="84" y="275"/>
                        <a:pt x="1" y="318"/>
                      </a:cubicBezTo>
                      <a:cubicBezTo>
                        <a:pt x="70" y="536"/>
                        <a:pt x="262" y="566"/>
                        <a:pt x="428" y="636"/>
                      </a:cubicBezTo>
                      <a:cubicBezTo>
                        <a:pt x="454" y="470"/>
                        <a:pt x="471" y="288"/>
                        <a:pt x="484" y="123"/>
                      </a:cubicBezTo>
                      <a:cubicBezTo>
                        <a:pt x="497" y="83"/>
                        <a:pt x="484" y="57"/>
                        <a:pt x="441" y="40"/>
                      </a:cubicBezTo>
                      <a:cubicBezTo>
                        <a:pt x="414" y="27"/>
                        <a:pt x="401" y="14"/>
                        <a:pt x="3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172;p47">
                  <a:extLst>
                    <a:ext uri="{FF2B5EF4-FFF2-40B4-BE49-F238E27FC236}">
                      <a16:creationId xmlns:a16="http://schemas.microsoft.com/office/drawing/2014/main" id="{8D39B0D1-F913-3F1F-2549-5AB71180AA77}"/>
                    </a:ext>
                  </a:extLst>
                </p:cNvPr>
                <p:cNvSpPr/>
                <p:nvPr/>
              </p:nvSpPr>
              <p:spPr>
                <a:xfrm>
                  <a:off x="1088906" y="3111258"/>
                  <a:ext cx="15363" cy="2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537" extrusionOk="0">
                      <a:moveTo>
                        <a:pt x="358" y="0"/>
                      </a:moveTo>
                      <a:cubicBezTo>
                        <a:pt x="262" y="14"/>
                        <a:pt x="205" y="53"/>
                        <a:pt x="166" y="123"/>
                      </a:cubicBezTo>
                      <a:cubicBezTo>
                        <a:pt x="153" y="152"/>
                        <a:pt x="123" y="179"/>
                        <a:pt x="110" y="205"/>
                      </a:cubicBezTo>
                      <a:cubicBezTo>
                        <a:pt x="57" y="301"/>
                        <a:pt x="14" y="414"/>
                        <a:pt x="0" y="536"/>
                      </a:cubicBezTo>
                      <a:cubicBezTo>
                        <a:pt x="57" y="536"/>
                        <a:pt x="110" y="523"/>
                        <a:pt x="153" y="523"/>
                      </a:cubicBezTo>
                      <a:cubicBezTo>
                        <a:pt x="248" y="510"/>
                        <a:pt x="248" y="510"/>
                        <a:pt x="262" y="414"/>
                      </a:cubicBezTo>
                      <a:cubicBezTo>
                        <a:pt x="275" y="384"/>
                        <a:pt x="288" y="357"/>
                        <a:pt x="288" y="331"/>
                      </a:cubicBezTo>
                      <a:cubicBezTo>
                        <a:pt x="318" y="219"/>
                        <a:pt x="331" y="123"/>
                        <a:pt x="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173;p47">
                  <a:extLst>
                    <a:ext uri="{FF2B5EF4-FFF2-40B4-BE49-F238E27FC236}">
                      <a16:creationId xmlns:a16="http://schemas.microsoft.com/office/drawing/2014/main" id="{EC8B27BE-4CAC-F80F-418F-79C8812BDB9A}"/>
                    </a:ext>
                  </a:extLst>
                </p:cNvPr>
                <p:cNvSpPr/>
                <p:nvPr/>
              </p:nvSpPr>
              <p:spPr>
                <a:xfrm>
                  <a:off x="1150914" y="3261964"/>
                  <a:ext cx="16092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1" extrusionOk="0">
                      <a:moveTo>
                        <a:pt x="1" y="0"/>
                      </a:moveTo>
                      <a:cubicBezTo>
                        <a:pt x="17" y="83"/>
                        <a:pt x="30" y="152"/>
                        <a:pt x="44" y="222"/>
                      </a:cubicBezTo>
                      <a:cubicBezTo>
                        <a:pt x="57" y="235"/>
                        <a:pt x="70" y="278"/>
                        <a:pt x="100" y="278"/>
                      </a:cubicBezTo>
                      <a:cubicBezTo>
                        <a:pt x="196" y="304"/>
                        <a:pt x="278" y="304"/>
                        <a:pt x="374" y="331"/>
                      </a:cubicBezTo>
                      <a:cubicBezTo>
                        <a:pt x="361" y="209"/>
                        <a:pt x="331" y="96"/>
                        <a:pt x="3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174;p47">
                  <a:extLst>
                    <a:ext uri="{FF2B5EF4-FFF2-40B4-BE49-F238E27FC236}">
                      <a16:creationId xmlns:a16="http://schemas.microsoft.com/office/drawing/2014/main" id="{371D0683-543A-2654-C5E6-061117A42C1E}"/>
                    </a:ext>
                  </a:extLst>
                </p:cNvPr>
                <p:cNvSpPr/>
                <p:nvPr/>
              </p:nvSpPr>
              <p:spPr>
                <a:xfrm>
                  <a:off x="1044493" y="3010072"/>
                  <a:ext cx="11372" cy="27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636" extrusionOk="0">
                      <a:moveTo>
                        <a:pt x="100" y="1"/>
                      </a:moveTo>
                      <a:cubicBezTo>
                        <a:pt x="0" y="70"/>
                        <a:pt x="30" y="179"/>
                        <a:pt x="43" y="249"/>
                      </a:cubicBezTo>
                      <a:cubicBezTo>
                        <a:pt x="57" y="401"/>
                        <a:pt x="126" y="540"/>
                        <a:pt x="265" y="635"/>
                      </a:cubicBezTo>
                      <a:cubicBezTo>
                        <a:pt x="209" y="427"/>
                        <a:pt x="153" y="222"/>
                        <a:pt x="1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175;p47">
                  <a:extLst>
                    <a:ext uri="{FF2B5EF4-FFF2-40B4-BE49-F238E27FC236}">
                      <a16:creationId xmlns:a16="http://schemas.microsoft.com/office/drawing/2014/main" id="{1F12DE70-DDBA-0DEA-D9C8-7A75ABE2C31C}"/>
                    </a:ext>
                  </a:extLst>
                </p:cNvPr>
                <p:cNvSpPr/>
                <p:nvPr/>
              </p:nvSpPr>
              <p:spPr>
                <a:xfrm>
                  <a:off x="1170481" y="3260805"/>
                  <a:ext cx="15963" cy="11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76" extrusionOk="0">
                      <a:moveTo>
                        <a:pt x="345" y="1"/>
                      </a:moveTo>
                      <a:cubicBezTo>
                        <a:pt x="222" y="14"/>
                        <a:pt x="110" y="27"/>
                        <a:pt x="1" y="57"/>
                      </a:cubicBezTo>
                      <a:cubicBezTo>
                        <a:pt x="1" y="83"/>
                        <a:pt x="14" y="123"/>
                        <a:pt x="14" y="166"/>
                      </a:cubicBezTo>
                      <a:cubicBezTo>
                        <a:pt x="27" y="206"/>
                        <a:pt x="57" y="249"/>
                        <a:pt x="110" y="249"/>
                      </a:cubicBezTo>
                      <a:cubicBezTo>
                        <a:pt x="179" y="249"/>
                        <a:pt x="236" y="262"/>
                        <a:pt x="305" y="275"/>
                      </a:cubicBezTo>
                      <a:cubicBezTo>
                        <a:pt x="332" y="275"/>
                        <a:pt x="358" y="262"/>
                        <a:pt x="371" y="249"/>
                      </a:cubicBezTo>
                      <a:lnTo>
                        <a:pt x="371" y="179"/>
                      </a:lnTo>
                      <a:cubicBezTo>
                        <a:pt x="312" y="204"/>
                        <a:pt x="261" y="218"/>
                        <a:pt x="215" y="218"/>
                      </a:cubicBezTo>
                      <a:cubicBezTo>
                        <a:pt x="155" y="218"/>
                        <a:pt x="104" y="194"/>
                        <a:pt x="57" y="140"/>
                      </a:cubicBezTo>
                      <a:cubicBezTo>
                        <a:pt x="97" y="123"/>
                        <a:pt x="123" y="97"/>
                        <a:pt x="153" y="97"/>
                      </a:cubicBezTo>
                      <a:cubicBezTo>
                        <a:pt x="180" y="97"/>
                        <a:pt x="209" y="93"/>
                        <a:pt x="238" y="93"/>
                      </a:cubicBezTo>
                      <a:cubicBezTo>
                        <a:pt x="282" y="93"/>
                        <a:pt x="326" y="102"/>
                        <a:pt x="358" y="153"/>
                      </a:cubicBezTo>
                      <a:lnTo>
                        <a:pt x="371" y="140"/>
                      </a:lnTo>
                      <a:cubicBezTo>
                        <a:pt x="358" y="83"/>
                        <a:pt x="358" y="40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76;p47">
                  <a:extLst>
                    <a:ext uri="{FF2B5EF4-FFF2-40B4-BE49-F238E27FC236}">
                      <a16:creationId xmlns:a16="http://schemas.microsoft.com/office/drawing/2014/main" id="{6DDF8C8F-A3BE-66FE-52C6-42B87A3780CF}"/>
                    </a:ext>
                  </a:extLst>
                </p:cNvPr>
                <p:cNvSpPr/>
                <p:nvPr/>
              </p:nvSpPr>
              <p:spPr>
                <a:xfrm>
                  <a:off x="1123236" y="3091090"/>
                  <a:ext cx="11243" cy="14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32" extrusionOk="0">
                      <a:moveTo>
                        <a:pt x="14" y="1"/>
                      </a:moveTo>
                      <a:lnTo>
                        <a:pt x="14" y="1"/>
                      </a:lnTo>
                      <a:cubicBezTo>
                        <a:pt x="1" y="179"/>
                        <a:pt x="27" y="275"/>
                        <a:pt x="83" y="331"/>
                      </a:cubicBezTo>
                      <a:cubicBezTo>
                        <a:pt x="136" y="249"/>
                        <a:pt x="193" y="153"/>
                        <a:pt x="262" y="44"/>
                      </a:cubicBezTo>
                      <a:cubicBezTo>
                        <a:pt x="179" y="27"/>
                        <a:pt x="97" y="14"/>
                        <a:pt x="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77;p47">
                  <a:extLst>
                    <a:ext uri="{FF2B5EF4-FFF2-40B4-BE49-F238E27FC236}">
                      <a16:creationId xmlns:a16="http://schemas.microsoft.com/office/drawing/2014/main" id="{A30290E7-4B11-B894-00B0-8E3E50002A7C}"/>
                    </a:ext>
                  </a:extLst>
                </p:cNvPr>
                <p:cNvSpPr/>
                <p:nvPr/>
              </p:nvSpPr>
              <p:spPr>
                <a:xfrm>
                  <a:off x="1043334" y="2967504"/>
                  <a:ext cx="8282" cy="2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623" extrusionOk="0">
                      <a:moveTo>
                        <a:pt x="180" y="0"/>
                      </a:moveTo>
                      <a:cubicBezTo>
                        <a:pt x="70" y="96"/>
                        <a:pt x="27" y="222"/>
                        <a:pt x="14" y="331"/>
                      </a:cubicBezTo>
                      <a:cubicBezTo>
                        <a:pt x="1" y="427"/>
                        <a:pt x="1" y="539"/>
                        <a:pt x="84" y="622"/>
                      </a:cubicBezTo>
                      <a:cubicBezTo>
                        <a:pt x="84" y="427"/>
                        <a:pt x="110" y="248"/>
                        <a:pt x="180" y="70"/>
                      </a:cubicBezTo>
                      <a:cubicBezTo>
                        <a:pt x="193" y="57"/>
                        <a:pt x="180" y="30"/>
                        <a:pt x="1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78;p47">
                  <a:extLst>
                    <a:ext uri="{FF2B5EF4-FFF2-40B4-BE49-F238E27FC236}">
                      <a16:creationId xmlns:a16="http://schemas.microsoft.com/office/drawing/2014/main" id="{12170760-E69C-C5D9-4F22-5C87105B74CB}"/>
                    </a:ext>
                  </a:extLst>
                </p:cNvPr>
                <p:cNvSpPr/>
                <p:nvPr/>
              </p:nvSpPr>
              <p:spPr>
                <a:xfrm>
                  <a:off x="1059941" y="3232440"/>
                  <a:ext cx="18924" cy="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8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4" y="54"/>
                        <a:pt x="189" y="84"/>
                        <a:pt x="299" y="84"/>
                      </a:cubicBezTo>
                      <a:cubicBezTo>
                        <a:pt x="359" y="84"/>
                        <a:pt x="412" y="75"/>
                        <a:pt x="441" y="57"/>
                      </a:cubicBezTo>
                      <a:cubicBezTo>
                        <a:pt x="302" y="27"/>
                        <a:pt x="153" y="1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79;p47">
                  <a:extLst>
                    <a:ext uri="{FF2B5EF4-FFF2-40B4-BE49-F238E27FC236}">
                      <a16:creationId xmlns:a16="http://schemas.microsoft.com/office/drawing/2014/main" id="{4726D753-0982-5083-128F-19A2EBD3F8B3}"/>
                    </a:ext>
                  </a:extLst>
                </p:cNvPr>
                <p:cNvSpPr/>
                <p:nvPr/>
              </p:nvSpPr>
              <p:spPr>
                <a:xfrm>
                  <a:off x="1145678" y="3183907"/>
                  <a:ext cx="7681" cy="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84" extrusionOk="0">
                      <a:moveTo>
                        <a:pt x="0" y="0"/>
                      </a:moveTo>
                      <a:cubicBezTo>
                        <a:pt x="13" y="43"/>
                        <a:pt x="27" y="57"/>
                        <a:pt x="27" y="83"/>
                      </a:cubicBezTo>
                      <a:cubicBezTo>
                        <a:pt x="83" y="57"/>
                        <a:pt x="139" y="43"/>
                        <a:pt x="179" y="14"/>
                      </a:cubicBez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80;p47">
                  <a:extLst>
                    <a:ext uri="{FF2B5EF4-FFF2-40B4-BE49-F238E27FC236}">
                      <a16:creationId xmlns:a16="http://schemas.microsoft.com/office/drawing/2014/main" id="{9B39F771-96FB-2400-FA13-AB99A7E8646A}"/>
                    </a:ext>
                  </a:extLst>
                </p:cNvPr>
                <p:cNvSpPr/>
                <p:nvPr/>
              </p:nvSpPr>
              <p:spPr>
                <a:xfrm>
                  <a:off x="1141559" y="3214718"/>
                  <a:ext cx="9398" cy="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56" extrusionOk="0">
                      <a:moveTo>
                        <a:pt x="205" y="0"/>
                      </a:moveTo>
                      <a:cubicBezTo>
                        <a:pt x="152" y="13"/>
                        <a:pt x="83" y="26"/>
                        <a:pt x="0" y="40"/>
                      </a:cubicBezTo>
                      <a:cubicBezTo>
                        <a:pt x="35" y="51"/>
                        <a:pt x="65" y="56"/>
                        <a:pt x="92" y="56"/>
                      </a:cubicBezTo>
                      <a:cubicBezTo>
                        <a:pt x="139" y="56"/>
                        <a:pt x="177" y="40"/>
                        <a:pt x="219" y="13"/>
                      </a:cubicBezTo>
                      <a:cubicBezTo>
                        <a:pt x="219" y="13"/>
                        <a:pt x="219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1;p47">
                  <a:extLst>
                    <a:ext uri="{FF2B5EF4-FFF2-40B4-BE49-F238E27FC236}">
                      <a16:creationId xmlns:a16="http://schemas.microsoft.com/office/drawing/2014/main" id="{DEE797F3-578F-55E0-14D9-843C500088FF}"/>
                    </a:ext>
                  </a:extLst>
                </p:cNvPr>
                <p:cNvSpPr/>
                <p:nvPr/>
              </p:nvSpPr>
              <p:spPr>
                <a:xfrm>
                  <a:off x="1191208" y="3268486"/>
                  <a:ext cx="1202" cy="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4" extrusionOk="0">
                      <a:moveTo>
                        <a:pt x="14" y="0"/>
                      </a:moveTo>
                      <a:cubicBezTo>
                        <a:pt x="1" y="0"/>
                        <a:pt x="1" y="14"/>
                        <a:pt x="1" y="14"/>
                      </a:cubicBezTo>
                      <a:cubicBezTo>
                        <a:pt x="1" y="27"/>
                        <a:pt x="14" y="27"/>
                        <a:pt x="14" y="43"/>
                      </a:cubicBezTo>
                      <a:cubicBezTo>
                        <a:pt x="14" y="27"/>
                        <a:pt x="27" y="27"/>
                        <a:pt x="27" y="14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82;p47">
                  <a:extLst>
                    <a:ext uri="{FF2B5EF4-FFF2-40B4-BE49-F238E27FC236}">
                      <a16:creationId xmlns:a16="http://schemas.microsoft.com/office/drawing/2014/main" id="{1DB26087-7D9F-CE27-BA1F-8D336DEAE301}"/>
                    </a:ext>
                  </a:extLst>
                </p:cNvPr>
                <p:cNvSpPr/>
                <p:nvPr/>
              </p:nvSpPr>
              <p:spPr>
                <a:xfrm>
                  <a:off x="1190650" y="3266083"/>
                  <a:ext cx="1159" cy="1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44" extrusionOk="0">
                      <a:moveTo>
                        <a:pt x="14" y="0"/>
                      </a:moveTo>
                      <a:cubicBezTo>
                        <a:pt x="14" y="17"/>
                        <a:pt x="14" y="17"/>
                        <a:pt x="0" y="30"/>
                      </a:cubicBezTo>
                      <a:cubicBezTo>
                        <a:pt x="0" y="30"/>
                        <a:pt x="14" y="30"/>
                        <a:pt x="14" y="43"/>
                      </a:cubicBezTo>
                      <a:cubicBezTo>
                        <a:pt x="14" y="30"/>
                        <a:pt x="27" y="30"/>
                        <a:pt x="27" y="30"/>
                      </a:cubicBezTo>
                      <a:cubicBezTo>
                        <a:pt x="27" y="17"/>
                        <a:pt x="14" y="17"/>
                        <a:pt x="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183;p47">
                  <a:extLst>
                    <a:ext uri="{FF2B5EF4-FFF2-40B4-BE49-F238E27FC236}">
                      <a16:creationId xmlns:a16="http://schemas.microsoft.com/office/drawing/2014/main" id="{EE76FA6F-38D3-1502-E3E0-3BCA69986991}"/>
                    </a:ext>
                  </a:extLst>
                </p:cNvPr>
                <p:cNvSpPr/>
                <p:nvPr/>
              </p:nvSpPr>
              <p:spPr>
                <a:xfrm>
                  <a:off x="1130917" y="3497935"/>
                  <a:ext cx="601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0" y="1"/>
                      </a:moveTo>
                      <a:cubicBezTo>
                        <a:pt x="0" y="1"/>
                        <a:pt x="0" y="14"/>
                        <a:pt x="14" y="14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184;p47">
                  <a:extLst>
                    <a:ext uri="{FF2B5EF4-FFF2-40B4-BE49-F238E27FC236}">
                      <a16:creationId xmlns:a16="http://schemas.microsoft.com/office/drawing/2014/main" id="{FC96C3FE-CC1B-20AF-530D-DC9AA45C07DF}"/>
                    </a:ext>
                  </a:extLst>
                </p:cNvPr>
                <p:cNvSpPr/>
                <p:nvPr/>
              </p:nvSpPr>
              <p:spPr>
                <a:xfrm>
                  <a:off x="1046896" y="2994195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185;p47">
                  <a:extLst>
                    <a:ext uri="{FF2B5EF4-FFF2-40B4-BE49-F238E27FC236}">
                      <a16:creationId xmlns:a16="http://schemas.microsoft.com/office/drawing/2014/main" id="{7C48DE03-0103-6B59-8AA9-767A52C597FE}"/>
                    </a:ext>
                  </a:extLst>
                </p:cNvPr>
                <p:cNvSpPr/>
                <p:nvPr/>
              </p:nvSpPr>
              <p:spPr>
                <a:xfrm>
                  <a:off x="1124394" y="3301528"/>
                  <a:ext cx="43" cy="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" extrusionOk="0">
                      <a:moveTo>
                        <a:pt x="0" y="17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186;p47">
                  <a:extLst>
                    <a:ext uri="{FF2B5EF4-FFF2-40B4-BE49-F238E27FC236}">
                      <a16:creationId xmlns:a16="http://schemas.microsoft.com/office/drawing/2014/main" id="{CAB68471-BD1C-B115-2CCC-FEC0E5C0A2AC}"/>
                    </a:ext>
                  </a:extLst>
                </p:cNvPr>
                <p:cNvSpPr/>
                <p:nvPr/>
              </p:nvSpPr>
              <p:spPr>
                <a:xfrm>
                  <a:off x="1185844" y="3183350"/>
                  <a:ext cx="601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3" y="0"/>
                      </a:moveTo>
                      <a:lnTo>
                        <a:pt x="0" y="0"/>
                      </a:lnTo>
                      <a:cubicBezTo>
                        <a:pt x="0" y="13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187;p47">
                  <a:extLst>
                    <a:ext uri="{FF2B5EF4-FFF2-40B4-BE49-F238E27FC236}">
                      <a16:creationId xmlns:a16="http://schemas.microsoft.com/office/drawing/2014/main" id="{FAA42A63-A422-B546-48EA-C505219B3E78}"/>
                    </a:ext>
                  </a:extLst>
                </p:cNvPr>
                <p:cNvSpPr/>
                <p:nvPr/>
              </p:nvSpPr>
              <p:spPr>
                <a:xfrm>
                  <a:off x="995530" y="3072809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188;p47">
                  <a:extLst>
                    <a:ext uri="{FF2B5EF4-FFF2-40B4-BE49-F238E27FC236}">
                      <a16:creationId xmlns:a16="http://schemas.microsoft.com/office/drawing/2014/main" id="{A5666B13-82AB-88FD-367D-D1423127C56F}"/>
                    </a:ext>
                  </a:extLst>
                </p:cNvPr>
                <p:cNvSpPr/>
                <p:nvPr/>
              </p:nvSpPr>
              <p:spPr>
                <a:xfrm>
                  <a:off x="1152201" y="2985227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189;p47">
                  <a:extLst>
                    <a:ext uri="{FF2B5EF4-FFF2-40B4-BE49-F238E27FC236}">
                      <a16:creationId xmlns:a16="http://schemas.microsoft.com/office/drawing/2014/main" id="{A491E057-24B2-EF56-4CFF-0B6576C652BC}"/>
                    </a:ext>
                  </a:extLst>
                </p:cNvPr>
                <p:cNvSpPr/>
                <p:nvPr/>
              </p:nvSpPr>
              <p:spPr>
                <a:xfrm>
                  <a:off x="993127" y="3511580"/>
                  <a:ext cx="4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190;p47">
                  <a:extLst>
                    <a:ext uri="{FF2B5EF4-FFF2-40B4-BE49-F238E27FC236}">
                      <a16:creationId xmlns:a16="http://schemas.microsoft.com/office/drawing/2014/main" id="{F9E5D69C-AE87-C787-63D4-BDE490323C5A}"/>
                    </a:ext>
                  </a:extLst>
                </p:cNvPr>
                <p:cNvSpPr/>
                <p:nvPr/>
              </p:nvSpPr>
              <p:spPr>
                <a:xfrm>
                  <a:off x="525390" y="3178672"/>
                  <a:ext cx="165642" cy="124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2894" extrusionOk="0">
                      <a:moveTo>
                        <a:pt x="2276" y="757"/>
                      </a:moveTo>
                      <a:cubicBezTo>
                        <a:pt x="2289" y="757"/>
                        <a:pt x="2316" y="757"/>
                        <a:pt x="2329" y="771"/>
                      </a:cubicBezTo>
                      <a:cubicBezTo>
                        <a:pt x="2359" y="784"/>
                        <a:pt x="2385" y="814"/>
                        <a:pt x="2372" y="853"/>
                      </a:cubicBezTo>
                      <a:cubicBezTo>
                        <a:pt x="2342" y="949"/>
                        <a:pt x="2329" y="1062"/>
                        <a:pt x="2302" y="1158"/>
                      </a:cubicBezTo>
                      <a:cubicBezTo>
                        <a:pt x="2276" y="1240"/>
                        <a:pt x="2220" y="1323"/>
                        <a:pt x="2137" y="1363"/>
                      </a:cubicBezTo>
                      <a:cubicBezTo>
                        <a:pt x="2081" y="1390"/>
                        <a:pt x="2031" y="1403"/>
                        <a:pt x="1986" y="1403"/>
                      </a:cubicBezTo>
                      <a:cubicBezTo>
                        <a:pt x="1877" y="1403"/>
                        <a:pt x="1799" y="1328"/>
                        <a:pt x="1750" y="1210"/>
                      </a:cubicBezTo>
                      <a:cubicBezTo>
                        <a:pt x="1724" y="1128"/>
                        <a:pt x="1711" y="1062"/>
                        <a:pt x="1697" y="979"/>
                      </a:cubicBezTo>
                      <a:cubicBezTo>
                        <a:pt x="1681" y="936"/>
                        <a:pt x="1681" y="896"/>
                        <a:pt x="1668" y="853"/>
                      </a:cubicBezTo>
                      <a:cubicBezTo>
                        <a:pt x="1654" y="827"/>
                        <a:pt x="1668" y="797"/>
                        <a:pt x="1711" y="784"/>
                      </a:cubicBezTo>
                      <a:cubicBezTo>
                        <a:pt x="1724" y="784"/>
                        <a:pt x="1750" y="771"/>
                        <a:pt x="1780" y="771"/>
                      </a:cubicBezTo>
                      <a:cubicBezTo>
                        <a:pt x="1945" y="757"/>
                        <a:pt x="2111" y="757"/>
                        <a:pt x="2276" y="757"/>
                      </a:cubicBezTo>
                      <a:close/>
                      <a:moveTo>
                        <a:pt x="1668" y="0"/>
                      </a:moveTo>
                      <a:cubicBezTo>
                        <a:pt x="1598" y="13"/>
                        <a:pt x="1532" y="40"/>
                        <a:pt x="1463" y="53"/>
                      </a:cubicBezTo>
                      <a:cubicBezTo>
                        <a:pt x="1297" y="109"/>
                        <a:pt x="1119" y="152"/>
                        <a:pt x="953" y="205"/>
                      </a:cubicBezTo>
                      <a:cubicBezTo>
                        <a:pt x="871" y="218"/>
                        <a:pt x="814" y="275"/>
                        <a:pt x="771" y="344"/>
                      </a:cubicBezTo>
                      <a:cubicBezTo>
                        <a:pt x="745" y="427"/>
                        <a:pt x="689" y="483"/>
                        <a:pt x="662" y="549"/>
                      </a:cubicBezTo>
                      <a:cubicBezTo>
                        <a:pt x="566" y="714"/>
                        <a:pt x="470" y="880"/>
                        <a:pt x="388" y="1045"/>
                      </a:cubicBezTo>
                      <a:cubicBezTo>
                        <a:pt x="275" y="1293"/>
                        <a:pt x="179" y="1558"/>
                        <a:pt x="70" y="1806"/>
                      </a:cubicBezTo>
                      <a:cubicBezTo>
                        <a:pt x="1" y="1997"/>
                        <a:pt x="27" y="2163"/>
                        <a:pt x="153" y="2315"/>
                      </a:cubicBezTo>
                      <a:cubicBezTo>
                        <a:pt x="275" y="2480"/>
                        <a:pt x="427" y="2616"/>
                        <a:pt x="623" y="2728"/>
                      </a:cubicBezTo>
                      <a:cubicBezTo>
                        <a:pt x="643" y="2738"/>
                        <a:pt x="662" y="2743"/>
                        <a:pt x="679" y="2743"/>
                      </a:cubicBezTo>
                      <a:cubicBezTo>
                        <a:pt x="708" y="2743"/>
                        <a:pt x="734" y="2731"/>
                        <a:pt x="758" y="2715"/>
                      </a:cubicBezTo>
                      <a:cubicBezTo>
                        <a:pt x="854" y="2632"/>
                        <a:pt x="953" y="2550"/>
                        <a:pt x="1049" y="2467"/>
                      </a:cubicBezTo>
                      <a:cubicBezTo>
                        <a:pt x="1076" y="2437"/>
                        <a:pt x="1119" y="2398"/>
                        <a:pt x="1145" y="2368"/>
                      </a:cubicBezTo>
                      <a:cubicBezTo>
                        <a:pt x="1062" y="2285"/>
                        <a:pt x="993" y="2219"/>
                        <a:pt x="910" y="2150"/>
                      </a:cubicBezTo>
                      <a:cubicBezTo>
                        <a:pt x="897" y="2136"/>
                        <a:pt x="871" y="2136"/>
                        <a:pt x="841" y="2120"/>
                      </a:cubicBezTo>
                      <a:cubicBezTo>
                        <a:pt x="814" y="2107"/>
                        <a:pt x="788" y="2093"/>
                        <a:pt x="771" y="2067"/>
                      </a:cubicBezTo>
                      <a:cubicBezTo>
                        <a:pt x="745" y="2024"/>
                        <a:pt x="771" y="1902"/>
                        <a:pt x="828" y="1859"/>
                      </a:cubicBezTo>
                      <a:cubicBezTo>
                        <a:pt x="871" y="1832"/>
                        <a:pt x="884" y="1776"/>
                        <a:pt x="871" y="1723"/>
                      </a:cubicBezTo>
                      <a:cubicBezTo>
                        <a:pt x="854" y="1680"/>
                        <a:pt x="854" y="1640"/>
                        <a:pt x="871" y="1597"/>
                      </a:cubicBezTo>
                      <a:cubicBezTo>
                        <a:pt x="897" y="1541"/>
                        <a:pt x="923" y="1475"/>
                        <a:pt x="966" y="1406"/>
                      </a:cubicBezTo>
                      <a:cubicBezTo>
                        <a:pt x="1019" y="1293"/>
                        <a:pt x="1089" y="1184"/>
                        <a:pt x="1145" y="1075"/>
                      </a:cubicBezTo>
                      <a:cubicBezTo>
                        <a:pt x="1185" y="979"/>
                        <a:pt x="1228" y="896"/>
                        <a:pt x="1284" y="814"/>
                      </a:cubicBezTo>
                      <a:cubicBezTo>
                        <a:pt x="1307" y="776"/>
                        <a:pt x="1320" y="728"/>
                        <a:pt x="1370" y="728"/>
                      </a:cubicBezTo>
                      <a:cubicBezTo>
                        <a:pt x="1377" y="728"/>
                        <a:pt x="1385" y="729"/>
                        <a:pt x="1393" y="731"/>
                      </a:cubicBezTo>
                      <a:cubicBezTo>
                        <a:pt x="1420" y="771"/>
                        <a:pt x="1406" y="814"/>
                        <a:pt x="1380" y="853"/>
                      </a:cubicBezTo>
                      <a:cubicBezTo>
                        <a:pt x="1350" y="923"/>
                        <a:pt x="1310" y="1005"/>
                        <a:pt x="1267" y="1075"/>
                      </a:cubicBezTo>
                      <a:cubicBezTo>
                        <a:pt x="1185" y="1240"/>
                        <a:pt x="1145" y="1406"/>
                        <a:pt x="1132" y="1584"/>
                      </a:cubicBezTo>
                      <a:cubicBezTo>
                        <a:pt x="1132" y="1763"/>
                        <a:pt x="1132" y="1941"/>
                        <a:pt x="1145" y="2120"/>
                      </a:cubicBezTo>
                      <a:cubicBezTo>
                        <a:pt x="1145" y="2136"/>
                        <a:pt x="1145" y="2163"/>
                        <a:pt x="1158" y="2176"/>
                      </a:cubicBezTo>
                      <a:cubicBezTo>
                        <a:pt x="1228" y="2245"/>
                        <a:pt x="1310" y="2315"/>
                        <a:pt x="1393" y="2384"/>
                      </a:cubicBezTo>
                      <a:cubicBezTo>
                        <a:pt x="1463" y="2450"/>
                        <a:pt x="1572" y="2507"/>
                        <a:pt x="1545" y="2632"/>
                      </a:cubicBezTo>
                      <a:cubicBezTo>
                        <a:pt x="1628" y="2659"/>
                        <a:pt x="1641" y="2685"/>
                        <a:pt x="1697" y="2755"/>
                      </a:cubicBezTo>
                      <a:cubicBezTo>
                        <a:pt x="1711" y="2781"/>
                        <a:pt x="1737" y="2811"/>
                        <a:pt x="1763" y="2811"/>
                      </a:cubicBezTo>
                      <a:cubicBezTo>
                        <a:pt x="1889" y="2851"/>
                        <a:pt x="2011" y="2894"/>
                        <a:pt x="2150" y="2894"/>
                      </a:cubicBezTo>
                      <a:cubicBezTo>
                        <a:pt x="2276" y="2880"/>
                        <a:pt x="2398" y="2880"/>
                        <a:pt x="2537" y="2864"/>
                      </a:cubicBezTo>
                      <a:cubicBezTo>
                        <a:pt x="2607" y="2851"/>
                        <a:pt x="2689" y="2837"/>
                        <a:pt x="2755" y="2824"/>
                      </a:cubicBezTo>
                      <a:cubicBezTo>
                        <a:pt x="2855" y="2824"/>
                        <a:pt x="2921" y="2798"/>
                        <a:pt x="2964" y="2715"/>
                      </a:cubicBezTo>
                      <a:cubicBezTo>
                        <a:pt x="3073" y="2672"/>
                        <a:pt x="3060" y="2563"/>
                        <a:pt x="3086" y="2480"/>
                      </a:cubicBezTo>
                      <a:cubicBezTo>
                        <a:pt x="3116" y="2411"/>
                        <a:pt x="3116" y="2328"/>
                        <a:pt x="3116" y="2245"/>
                      </a:cubicBezTo>
                      <a:cubicBezTo>
                        <a:pt x="3129" y="2011"/>
                        <a:pt x="3156" y="1763"/>
                        <a:pt x="3169" y="1528"/>
                      </a:cubicBezTo>
                      <a:cubicBezTo>
                        <a:pt x="3185" y="1323"/>
                        <a:pt x="3199" y="1101"/>
                        <a:pt x="3212" y="896"/>
                      </a:cubicBezTo>
                      <a:cubicBezTo>
                        <a:pt x="3212" y="814"/>
                        <a:pt x="3212" y="731"/>
                        <a:pt x="3225" y="632"/>
                      </a:cubicBezTo>
                      <a:cubicBezTo>
                        <a:pt x="3225" y="618"/>
                        <a:pt x="3252" y="592"/>
                        <a:pt x="3281" y="592"/>
                      </a:cubicBezTo>
                      <a:cubicBezTo>
                        <a:pt x="3286" y="590"/>
                        <a:pt x="3291" y="589"/>
                        <a:pt x="3295" y="589"/>
                      </a:cubicBezTo>
                      <a:cubicBezTo>
                        <a:pt x="3312" y="589"/>
                        <a:pt x="3321" y="610"/>
                        <a:pt x="3321" y="632"/>
                      </a:cubicBezTo>
                      <a:cubicBezTo>
                        <a:pt x="3321" y="701"/>
                        <a:pt x="3334" y="784"/>
                        <a:pt x="3321" y="853"/>
                      </a:cubicBezTo>
                      <a:cubicBezTo>
                        <a:pt x="3321" y="923"/>
                        <a:pt x="3321" y="1005"/>
                        <a:pt x="3308" y="1075"/>
                      </a:cubicBezTo>
                      <a:lnTo>
                        <a:pt x="3308" y="1488"/>
                      </a:lnTo>
                      <a:lnTo>
                        <a:pt x="3308" y="1667"/>
                      </a:lnTo>
                      <a:cubicBezTo>
                        <a:pt x="3334" y="1680"/>
                        <a:pt x="3364" y="1680"/>
                        <a:pt x="3377" y="1680"/>
                      </a:cubicBezTo>
                      <a:cubicBezTo>
                        <a:pt x="3460" y="1693"/>
                        <a:pt x="3516" y="1749"/>
                        <a:pt x="3556" y="1819"/>
                      </a:cubicBezTo>
                      <a:cubicBezTo>
                        <a:pt x="3569" y="1845"/>
                        <a:pt x="3569" y="1872"/>
                        <a:pt x="3543" y="1902"/>
                      </a:cubicBezTo>
                      <a:cubicBezTo>
                        <a:pt x="3536" y="1905"/>
                        <a:pt x="3528" y="1907"/>
                        <a:pt x="3521" y="1907"/>
                      </a:cubicBezTo>
                      <a:cubicBezTo>
                        <a:pt x="3501" y="1907"/>
                        <a:pt x="3479" y="1894"/>
                        <a:pt x="3460" y="1872"/>
                      </a:cubicBezTo>
                      <a:cubicBezTo>
                        <a:pt x="3425" y="1829"/>
                        <a:pt x="3383" y="1801"/>
                        <a:pt x="3332" y="1801"/>
                      </a:cubicBezTo>
                      <a:cubicBezTo>
                        <a:pt x="3320" y="1801"/>
                        <a:pt x="3308" y="1803"/>
                        <a:pt x="3295" y="1806"/>
                      </a:cubicBezTo>
                      <a:lnTo>
                        <a:pt x="3295" y="1845"/>
                      </a:lnTo>
                      <a:lnTo>
                        <a:pt x="3295" y="1872"/>
                      </a:lnTo>
                      <a:cubicBezTo>
                        <a:pt x="3460" y="1971"/>
                        <a:pt x="3500" y="2011"/>
                        <a:pt x="3447" y="2120"/>
                      </a:cubicBezTo>
                      <a:cubicBezTo>
                        <a:pt x="3404" y="2080"/>
                        <a:pt x="3351" y="2054"/>
                        <a:pt x="3281" y="2011"/>
                      </a:cubicBezTo>
                      <a:cubicBezTo>
                        <a:pt x="3281" y="2120"/>
                        <a:pt x="3268" y="2219"/>
                        <a:pt x="3252" y="2302"/>
                      </a:cubicBezTo>
                      <a:cubicBezTo>
                        <a:pt x="3252" y="2355"/>
                        <a:pt x="3268" y="2384"/>
                        <a:pt x="3308" y="2411"/>
                      </a:cubicBezTo>
                      <a:cubicBezTo>
                        <a:pt x="3351" y="2467"/>
                        <a:pt x="3417" y="2507"/>
                        <a:pt x="3447" y="2563"/>
                      </a:cubicBezTo>
                      <a:cubicBezTo>
                        <a:pt x="3466" y="2583"/>
                        <a:pt x="3480" y="2593"/>
                        <a:pt x="3492" y="2593"/>
                      </a:cubicBezTo>
                      <a:cubicBezTo>
                        <a:pt x="3504" y="2593"/>
                        <a:pt x="3514" y="2583"/>
                        <a:pt x="3529" y="2563"/>
                      </a:cubicBezTo>
                      <a:cubicBezTo>
                        <a:pt x="3638" y="2450"/>
                        <a:pt x="3734" y="2341"/>
                        <a:pt x="3830" y="2232"/>
                      </a:cubicBezTo>
                      <a:cubicBezTo>
                        <a:pt x="3860" y="2202"/>
                        <a:pt x="3860" y="2176"/>
                        <a:pt x="3860" y="2150"/>
                      </a:cubicBezTo>
                      <a:cubicBezTo>
                        <a:pt x="3830" y="2024"/>
                        <a:pt x="3817" y="1902"/>
                        <a:pt x="3804" y="1789"/>
                      </a:cubicBezTo>
                      <a:cubicBezTo>
                        <a:pt x="3777" y="1640"/>
                        <a:pt x="3748" y="1488"/>
                        <a:pt x="3708" y="1336"/>
                      </a:cubicBezTo>
                      <a:cubicBezTo>
                        <a:pt x="3652" y="1144"/>
                        <a:pt x="3599" y="962"/>
                        <a:pt x="3543" y="771"/>
                      </a:cubicBezTo>
                      <a:cubicBezTo>
                        <a:pt x="3529" y="701"/>
                        <a:pt x="3500" y="632"/>
                        <a:pt x="3473" y="566"/>
                      </a:cubicBezTo>
                      <a:cubicBezTo>
                        <a:pt x="3433" y="440"/>
                        <a:pt x="3390" y="331"/>
                        <a:pt x="3351" y="205"/>
                      </a:cubicBezTo>
                      <a:cubicBezTo>
                        <a:pt x="3334" y="192"/>
                        <a:pt x="3321" y="165"/>
                        <a:pt x="3295" y="152"/>
                      </a:cubicBezTo>
                      <a:cubicBezTo>
                        <a:pt x="3169" y="122"/>
                        <a:pt x="3060" y="96"/>
                        <a:pt x="2937" y="83"/>
                      </a:cubicBezTo>
                      <a:lnTo>
                        <a:pt x="2937" y="83"/>
                      </a:lnTo>
                      <a:cubicBezTo>
                        <a:pt x="2951" y="122"/>
                        <a:pt x="2977" y="165"/>
                        <a:pt x="2990" y="205"/>
                      </a:cubicBezTo>
                      <a:cubicBezTo>
                        <a:pt x="3047" y="288"/>
                        <a:pt x="3020" y="357"/>
                        <a:pt x="2921" y="370"/>
                      </a:cubicBezTo>
                      <a:lnTo>
                        <a:pt x="2798" y="370"/>
                      </a:lnTo>
                      <a:cubicBezTo>
                        <a:pt x="2798" y="413"/>
                        <a:pt x="2812" y="440"/>
                        <a:pt x="2798" y="483"/>
                      </a:cubicBezTo>
                      <a:cubicBezTo>
                        <a:pt x="2798" y="536"/>
                        <a:pt x="2798" y="605"/>
                        <a:pt x="2772" y="648"/>
                      </a:cubicBezTo>
                      <a:cubicBezTo>
                        <a:pt x="2729" y="701"/>
                        <a:pt x="2716" y="744"/>
                        <a:pt x="2729" y="784"/>
                      </a:cubicBezTo>
                      <a:cubicBezTo>
                        <a:pt x="2729" y="840"/>
                        <a:pt x="2742" y="896"/>
                        <a:pt x="2742" y="949"/>
                      </a:cubicBezTo>
                      <a:cubicBezTo>
                        <a:pt x="2755" y="1158"/>
                        <a:pt x="2772" y="1363"/>
                        <a:pt x="2772" y="1571"/>
                      </a:cubicBezTo>
                      <a:cubicBezTo>
                        <a:pt x="2785" y="1624"/>
                        <a:pt x="2785" y="1680"/>
                        <a:pt x="2798" y="1749"/>
                      </a:cubicBezTo>
                      <a:cubicBezTo>
                        <a:pt x="2798" y="1902"/>
                        <a:pt x="2812" y="2054"/>
                        <a:pt x="2812" y="2219"/>
                      </a:cubicBezTo>
                      <a:cubicBezTo>
                        <a:pt x="2825" y="2245"/>
                        <a:pt x="2812" y="2272"/>
                        <a:pt x="2772" y="2285"/>
                      </a:cubicBezTo>
                      <a:cubicBezTo>
                        <a:pt x="2729" y="2302"/>
                        <a:pt x="2716" y="2341"/>
                        <a:pt x="2689" y="2398"/>
                      </a:cubicBezTo>
                      <a:cubicBezTo>
                        <a:pt x="2689" y="2424"/>
                        <a:pt x="2673" y="2450"/>
                        <a:pt x="2660" y="2480"/>
                      </a:cubicBezTo>
                      <a:cubicBezTo>
                        <a:pt x="2632" y="2516"/>
                        <a:pt x="2596" y="2537"/>
                        <a:pt x="2560" y="2537"/>
                      </a:cubicBezTo>
                      <a:cubicBezTo>
                        <a:pt x="2528" y="2537"/>
                        <a:pt x="2495" y="2520"/>
                        <a:pt x="2468" y="2480"/>
                      </a:cubicBezTo>
                      <a:cubicBezTo>
                        <a:pt x="2372" y="2328"/>
                        <a:pt x="2316" y="2176"/>
                        <a:pt x="2329" y="1984"/>
                      </a:cubicBezTo>
                      <a:cubicBezTo>
                        <a:pt x="2342" y="1845"/>
                        <a:pt x="2359" y="1693"/>
                        <a:pt x="2372" y="1541"/>
                      </a:cubicBezTo>
                      <a:cubicBezTo>
                        <a:pt x="2385" y="1310"/>
                        <a:pt x="2412" y="1062"/>
                        <a:pt x="2455" y="827"/>
                      </a:cubicBezTo>
                      <a:cubicBezTo>
                        <a:pt x="2468" y="771"/>
                        <a:pt x="2481" y="714"/>
                        <a:pt x="2455" y="675"/>
                      </a:cubicBezTo>
                      <a:cubicBezTo>
                        <a:pt x="2412" y="605"/>
                        <a:pt x="2425" y="549"/>
                        <a:pt x="2425" y="483"/>
                      </a:cubicBezTo>
                      <a:cubicBezTo>
                        <a:pt x="2441" y="440"/>
                        <a:pt x="2441" y="413"/>
                        <a:pt x="2441" y="370"/>
                      </a:cubicBezTo>
                      <a:cubicBezTo>
                        <a:pt x="2359" y="357"/>
                        <a:pt x="2289" y="331"/>
                        <a:pt x="2220" y="301"/>
                      </a:cubicBezTo>
                      <a:cubicBezTo>
                        <a:pt x="2150" y="275"/>
                        <a:pt x="2081" y="235"/>
                        <a:pt x="2011" y="192"/>
                      </a:cubicBezTo>
                      <a:cubicBezTo>
                        <a:pt x="1929" y="136"/>
                        <a:pt x="1846" y="96"/>
                        <a:pt x="1763" y="40"/>
                      </a:cubicBezTo>
                      <a:cubicBezTo>
                        <a:pt x="1737" y="27"/>
                        <a:pt x="1697" y="13"/>
                        <a:pt x="16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191;p47">
                  <a:extLst>
                    <a:ext uri="{FF2B5EF4-FFF2-40B4-BE49-F238E27FC236}">
                      <a16:creationId xmlns:a16="http://schemas.microsoft.com/office/drawing/2014/main" id="{BAF1E041-0172-D8F5-20D5-86B0A20C1DBA}"/>
                    </a:ext>
                  </a:extLst>
                </p:cNvPr>
                <p:cNvSpPr/>
                <p:nvPr/>
              </p:nvSpPr>
              <p:spPr>
                <a:xfrm>
                  <a:off x="567401" y="3091090"/>
                  <a:ext cx="124790" cy="68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585" extrusionOk="0">
                      <a:moveTo>
                        <a:pt x="269" y="239"/>
                      </a:moveTo>
                      <a:cubicBezTo>
                        <a:pt x="286" y="239"/>
                        <a:pt x="303" y="242"/>
                        <a:pt x="318" y="249"/>
                      </a:cubicBezTo>
                      <a:cubicBezTo>
                        <a:pt x="358" y="262"/>
                        <a:pt x="388" y="275"/>
                        <a:pt x="414" y="305"/>
                      </a:cubicBezTo>
                      <a:cubicBezTo>
                        <a:pt x="510" y="401"/>
                        <a:pt x="593" y="497"/>
                        <a:pt x="636" y="622"/>
                      </a:cubicBezTo>
                      <a:cubicBezTo>
                        <a:pt x="636" y="636"/>
                        <a:pt x="649" y="649"/>
                        <a:pt x="649" y="662"/>
                      </a:cubicBezTo>
                      <a:cubicBezTo>
                        <a:pt x="649" y="689"/>
                        <a:pt x="636" y="705"/>
                        <a:pt x="619" y="718"/>
                      </a:cubicBezTo>
                      <a:cubicBezTo>
                        <a:pt x="615" y="722"/>
                        <a:pt x="610" y="724"/>
                        <a:pt x="605" y="724"/>
                      </a:cubicBezTo>
                      <a:cubicBezTo>
                        <a:pt x="592" y="724"/>
                        <a:pt x="576" y="714"/>
                        <a:pt x="566" y="705"/>
                      </a:cubicBezTo>
                      <a:cubicBezTo>
                        <a:pt x="553" y="705"/>
                        <a:pt x="536" y="675"/>
                        <a:pt x="510" y="649"/>
                      </a:cubicBezTo>
                      <a:cubicBezTo>
                        <a:pt x="484" y="675"/>
                        <a:pt x="454" y="705"/>
                        <a:pt x="441" y="732"/>
                      </a:cubicBezTo>
                      <a:cubicBezTo>
                        <a:pt x="423" y="757"/>
                        <a:pt x="399" y="773"/>
                        <a:pt x="377" y="773"/>
                      </a:cubicBezTo>
                      <a:cubicBezTo>
                        <a:pt x="365" y="773"/>
                        <a:pt x="354" y="769"/>
                        <a:pt x="345" y="758"/>
                      </a:cubicBezTo>
                      <a:cubicBezTo>
                        <a:pt x="331" y="745"/>
                        <a:pt x="331" y="705"/>
                        <a:pt x="331" y="675"/>
                      </a:cubicBezTo>
                      <a:cubicBezTo>
                        <a:pt x="345" y="636"/>
                        <a:pt x="371" y="606"/>
                        <a:pt x="401" y="579"/>
                      </a:cubicBezTo>
                      <a:cubicBezTo>
                        <a:pt x="414" y="553"/>
                        <a:pt x="427" y="540"/>
                        <a:pt x="427" y="523"/>
                      </a:cubicBezTo>
                      <a:cubicBezTo>
                        <a:pt x="371" y="414"/>
                        <a:pt x="275" y="358"/>
                        <a:pt x="179" y="305"/>
                      </a:cubicBezTo>
                      <a:cubicBezTo>
                        <a:pt x="193" y="275"/>
                        <a:pt x="206" y="249"/>
                        <a:pt x="222" y="249"/>
                      </a:cubicBezTo>
                      <a:cubicBezTo>
                        <a:pt x="235" y="242"/>
                        <a:pt x="252" y="239"/>
                        <a:pt x="269" y="239"/>
                      </a:cubicBezTo>
                      <a:close/>
                      <a:moveTo>
                        <a:pt x="1468" y="535"/>
                      </a:moveTo>
                      <a:cubicBezTo>
                        <a:pt x="1483" y="535"/>
                        <a:pt x="1499" y="537"/>
                        <a:pt x="1515" y="540"/>
                      </a:cubicBezTo>
                      <a:cubicBezTo>
                        <a:pt x="1611" y="566"/>
                        <a:pt x="1694" y="593"/>
                        <a:pt x="1793" y="622"/>
                      </a:cubicBezTo>
                      <a:cubicBezTo>
                        <a:pt x="1902" y="662"/>
                        <a:pt x="2011" y="689"/>
                        <a:pt x="2124" y="689"/>
                      </a:cubicBezTo>
                      <a:cubicBezTo>
                        <a:pt x="2206" y="689"/>
                        <a:pt x="2246" y="718"/>
                        <a:pt x="2246" y="801"/>
                      </a:cubicBezTo>
                      <a:cubicBezTo>
                        <a:pt x="2233" y="841"/>
                        <a:pt x="2233" y="897"/>
                        <a:pt x="2206" y="923"/>
                      </a:cubicBezTo>
                      <a:cubicBezTo>
                        <a:pt x="2107" y="1049"/>
                        <a:pt x="1985" y="1145"/>
                        <a:pt x="1806" y="1145"/>
                      </a:cubicBezTo>
                      <a:cubicBezTo>
                        <a:pt x="1776" y="1145"/>
                        <a:pt x="1724" y="1132"/>
                        <a:pt x="1681" y="1118"/>
                      </a:cubicBezTo>
                      <a:cubicBezTo>
                        <a:pt x="1515" y="1049"/>
                        <a:pt x="1393" y="937"/>
                        <a:pt x="1337" y="771"/>
                      </a:cubicBezTo>
                      <a:cubicBezTo>
                        <a:pt x="1275" y="639"/>
                        <a:pt x="1344" y="535"/>
                        <a:pt x="1468" y="535"/>
                      </a:cubicBezTo>
                      <a:close/>
                      <a:moveTo>
                        <a:pt x="1132" y="1"/>
                      </a:moveTo>
                      <a:cubicBezTo>
                        <a:pt x="1032" y="70"/>
                        <a:pt x="897" y="70"/>
                        <a:pt x="867" y="222"/>
                      </a:cubicBezTo>
                      <a:lnTo>
                        <a:pt x="884" y="222"/>
                      </a:lnTo>
                      <a:cubicBezTo>
                        <a:pt x="910" y="292"/>
                        <a:pt x="841" y="470"/>
                        <a:pt x="771" y="484"/>
                      </a:cubicBezTo>
                      <a:cubicBezTo>
                        <a:pt x="761" y="484"/>
                        <a:pt x="750" y="486"/>
                        <a:pt x="739" y="486"/>
                      </a:cubicBezTo>
                      <a:cubicBezTo>
                        <a:pt x="723" y="486"/>
                        <a:pt x="706" y="481"/>
                        <a:pt x="689" y="457"/>
                      </a:cubicBezTo>
                      <a:cubicBezTo>
                        <a:pt x="662" y="414"/>
                        <a:pt x="636" y="374"/>
                        <a:pt x="593" y="331"/>
                      </a:cubicBezTo>
                      <a:cubicBezTo>
                        <a:pt x="553" y="318"/>
                        <a:pt x="510" y="262"/>
                        <a:pt x="484" y="209"/>
                      </a:cubicBezTo>
                      <a:cubicBezTo>
                        <a:pt x="456" y="118"/>
                        <a:pt x="374" y="55"/>
                        <a:pt x="286" y="55"/>
                      </a:cubicBezTo>
                      <a:cubicBezTo>
                        <a:pt x="278" y="55"/>
                        <a:pt x="270" y="56"/>
                        <a:pt x="262" y="57"/>
                      </a:cubicBezTo>
                      <a:cubicBezTo>
                        <a:pt x="166" y="70"/>
                        <a:pt x="57" y="166"/>
                        <a:pt x="40" y="275"/>
                      </a:cubicBezTo>
                      <a:cubicBezTo>
                        <a:pt x="14" y="388"/>
                        <a:pt x="1" y="510"/>
                        <a:pt x="40" y="636"/>
                      </a:cubicBezTo>
                      <a:cubicBezTo>
                        <a:pt x="57" y="705"/>
                        <a:pt x="83" y="788"/>
                        <a:pt x="140" y="827"/>
                      </a:cubicBezTo>
                      <a:cubicBezTo>
                        <a:pt x="223" y="911"/>
                        <a:pt x="324" y="971"/>
                        <a:pt x="441" y="971"/>
                      </a:cubicBezTo>
                      <a:cubicBezTo>
                        <a:pt x="477" y="971"/>
                        <a:pt x="514" y="966"/>
                        <a:pt x="553" y="953"/>
                      </a:cubicBezTo>
                      <a:cubicBezTo>
                        <a:pt x="566" y="948"/>
                        <a:pt x="578" y="946"/>
                        <a:pt x="589" y="946"/>
                      </a:cubicBezTo>
                      <a:cubicBezTo>
                        <a:pt x="611" y="946"/>
                        <a:pt x="629" y="953"/>
                        <a:pt x="649" y="953"/>
                      </a:cubicBezTo>
                      <a:cubicBezTo>
                        <a:pt x="702" y="1006"/>
                        <a:pt x="662" y="1049"/>
                        <a:pt x="636" y="1075"/>
                      </a:cubicBezTo>
                      <a:cubicBezTo>
                        <a:pt x="897" y="1406"/>
                        <a:pt x="1228" y="1572"/>
                        <a:pt x="1641" y="1585"/>
                      </a:cubicBezTo>
                      <a:cubicBezTo>
                        <a:pt x="1654" y="1532"/>
                        <a:pt x="1667" y="1489"/>
                        <a:pt x="1681" y="1433"/>
                      </a:cubicBezTo>
                      <a:cubicBezTo>
                        <a:pt x="1681" y="1403"/>
                        <a:pt x="1705" y="1388"/>
                        <a:pt x="1728" y="1388"/>
                      </a:cubicBezTo>
                      <a:cubicBezTo>
                        <a:pt x="1736" y="1388"/>
                        <a:pt x="1743" y="1390"/>
                        <a:pt x="1750" y="1393"/>
                      </a:cubicBezTo>
                      <a:cubicBezTo>
                        <a:pt x="1763" y="1406"/>
                        <a:pt x="1776" y="1433"/>
                        <a:pt x="1776" y="1462"/>
                      </a:cubicBezTo>
                      <a:cubicBezTo>
                        <a:pt x="1776" y="1489"/>
                        <a:pt x="1776" y="1532"/>
                        <a:pt x="1763" y="1572"/>
                      </a:cubicBezTo>
                      <a:lnTo>
                        <a:pt x="1793" y="1572"/>
                      </a:lnTo>
                      <a:cubicBezTo>
                        <a:pt x="1793" y="1532"/>
                        <a:pt x="1806" y="1489"/>
                        <a:pt x="1819" y="1449"/>
                      </a:cubicBezTo>
                      <a:cubicBezTo>
                        <a:pt x="1819" y="1423"/>
                        <a:pt x="1819" y="1390"/>
                        <a:pt x="1856" y="1390"/>
                      </a:cubicBezTo>
                      <a:cubicBezTo>
                        <a:pt x="1861" y="1390"/>
                        <a:pt x="1868" y="1391"/>
                        <a:pt x="1876" y="1393"/>
                      </a:cubicBezTo>
                      <a:cubicBezTo>
                        <a:pt x="1915" y="1393"/>
                        <a:pt x="1915" y="1433"/>
                        <a:pt x="1915" y="1462"/>
                      </a:cubicBezTo>
                      <a:cubicBezTo>
                        <a:pt x="1902" y="1502"/>
                        <a:pt x="1902" y="1532"/>
                        <a:pt x="1902" y="1572"/>
                      </a:cubicBezTo>
                      <a:cubicBezTo>
                        <a:pt x="1929" y="1558"/>
                        <a:pt x="1958" y="1558"/>
                        <a:pt x="1985" y="1558"/>
                      </a:cubicBezTo>
                      <a:cubicBezTo>
                        <a:pt x="1985" y="1502"/>
                        <a:pt x="1998" y="1462"/>
                        <a:pt x="1998" y="1419"/>
                      </a:cubicBezTo>
                      <a:cubicBezTo>
                        <a:pt x="1998" y="1380"/>
                        <a:pt x="2011" y="1337"/>
                        <a:pt x="2054" y="1337"/>
                      </a:cubicBezTo>
                      <a:cubicBezTo>
                        <a:pt x="2061" y="1335"/>
                        <a:pt x="2067" y="1333"/>
                        <a:pt x="2073" y="1333"/>
                      </a:cubicBezTo>
                      <a:cubicBezTo>
                        <a:pt x="2103" y="1333"/>
                        <a:pt x="2126" y="1361"/>
                        <a:pt x="2137" y="1419"/>
                      </a:cubicBezTo>
                      <a:lnTo>
                        <a:pt x="2137" y="1532"/>
                      </a:lnTo>
                      <a:cubicBezTo>
                        <a:pt x="2190" y="1502"/>
                        <a:pt x="2233" y="1476"/>
                        <a:pt x="2289" y="1449"/>
                      </a:cubicBezTo>
                      <a:cubicBezTo>
                        <a:pt x="2454" y="1393"/>
                        <a:pt x="2564" y="1254"/>
                        <a:pt x="2659" y="1102"/>
                      </a:cubicBezTo>
                      <a:cubicBezTo>
                        <a:pt x="2755" y="966"/>
                        <a:pt x="2812" y="801"/>
                        <a:pt x="2825" y="636"/>
                      </a:cubicBezTo>
                      <a:cubicBezTo>
                        <a:pt x="2851" y="470"/>
                        <a:pt x="2881" y="305"/>
                        <a:pt x="2907" y="153"/>
                      </a:cubicBezTo>
                      <a:lnTo>
                        <a:pt x="2907" y="153"/>
                      </a:lnTo>
                      <a:cubicBezTo>
                        <a:pt x="2838" y="262"/>
                        <a:pt x="2769" y="388"/>
                        <a:pt x="2659" y="470"/>
                      </a:cubicBezTo>
                      <a:cubicBezTo>
                        <a:pt x="2598" y="518"/>
                        <a:pt x="2530" y="546"/>
                        <a:pt x="2462" y="546"/>
                      </a:cubicBezTo>
                      <a:cubicBezTo>
                        <a:pt x="2395" y="546"/>
                        <a:pt x="2329" y="518"/>
                        <a:pt x="2273" y="457"/>
                      </a:cubicBezTo>
                      <a:cubicBezTo>
                        <a:pt x="2259" y="441"/>
                        <a:pt x="2246" y="427"/>
                        <a:pt x="2220" y="414"/>
                      </a:cubicBezTo>
                      <a:cubicBezTo>
                        <a:pt x="2163" y="510"/>
                        <a:pt x="2081" y="566"/>
                        <a:pt x="1985" y="593"/>
                      </a:cubicBezTo>
                      <a:cubicBezTo>
                        <a:pt x="1974" y="596"/>
                        <a:pt x="1964" y="598"/>
                        <a:pt x="1956" y="598"/>
                      </a:cubicBezTo>
                      <a:cubicBezTo>
                        <a:pt x="1929" y="598"/>
                        <a:pt x="1912" y="583"/>
                        <a:pt x="1902" y="553"/>
                      </a:cubicBezTo>
                      <a:cubicBezTo>
                        <a:pt x="1876" y="510"/>
                        <a:pt x="1889" y="484"/>
                        <a:pt x="1929" y="457"/>
                      </a:cubicBezTo>
                      <a:cubicBezTo>
                        <a:pt x="2094" y="358"/>
                        <a:pt x="2137" y="193"/>
                        <a:pt x="2137" y="1"/>
                      </a:cubicBezTo>
                      <a:lnTo>
                        <a:pt x="1902" y="1"/>
                      </a:lnTo>
                      <a:cubicBezTo>
                        <a:pt x="1889" y="57"/>
                        <a:pt x="1876" y="97"/>
                        <a:pt x="1859" y="140"/>
                      </a:cubicBezTo>
                      <a:cubicBezTo>
                        <a:pt x="1819" y="275"/>
                        <a:pt x="1724" y="374"/>
                        <a:pt x="1598" y="427"/>
                      </a:cubicBezTo>
                      <a:cubicBezTo>
                        <a:pt x="1552" y="445"/>
                        <a:pt x="1506" y="456"/>
                        <a:pt x="1463" y="456"/>
                      </a:cubicBezTo>
                      <a:cubicBezTo>
                        <a:pt x="1402" y="456"/>
                        <a:pt x="1345" y="436"/>
                        <a:pt x="1297" y="388"/>
                      </a:cubicBezTo>
                      <a:cubicBezTo>
                        <a:pt x="1214" y="318"/>
                        <a:pt x="1158" y="236"/>
                        <a:pt x="1145" y="110"/>
                      </a:cubicBezTo>
                      <a:cubicBezTo>
                        <a:pt x="1145" y="83"/>
                        <a:pt x="1145" y="44"/>
                        <a:pt x="1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192;p47">
                  <a:extLst>
                    <a:ext uri="{FF2B5EF4-FFF2-40B4-BE49-F238E27FC236}">
                      <a16:creationId xmlns:a16="http://schemas.microsoft.com/office/drawing/2014/main" id="{1EF0BB9D-BED0-2A90-2411-F6492CECCA09}"/>
                    </a:ext>
                  </a:extLst>
                </p:cNvPr>
                <p:cNvSpPr/>
                <p:nvPr/>
              </p:nvSpPr>
              <p:spPr>
                <a:xfrm>
                  <a:off x="604004" y="3033073"/>
                  <a:ext cx="90030" cy="56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1314" extrusionOk="0">
                      <a:moveTo>
                        <a:pt x="785" y="544"/>
                      </a:moveTo>
                      <a:cubicBezTo>
                        <a:pt x="813" y="544"/>
                        <a:pt x="842" y="547"/>
                        <a:pt x="871" y="552"/>
                      </a:cubicBezTo>
                      <a:cubicBezTo>
                        <a:pt x="940" y="569"/>
                        <a:pt x="1006" y="595"/>
                        <a:pt x="1089" y="622"/>
                      </a:cubicBezTo>
                      <a:cubicBezTo>
                        <a:pt x="1145" y="652"/>
                        <a:pt x="1145" y="691"/>
                        <a:pt x="1089" y="734"/>
                      </a:cubicBezTo>
                      <a:cubicBezTo>
                        <a:pt x="1023" y="787"/>
                        <a:pt x="1023" y="787"/>
                        <a:pt x="993" y="787"/>
                      </a:cubicBezTo>
                      <a:cubicBezTo>
                        <a:pt x="940" y="774"/>
                        <a:pt x="871" y="761"/>
                        <a:pt x="814" y="748"/>
                      </a:cubicBezTo>
                      <a:lnTo>
                        <a:pt x="609" y="748"/>
                      </a:lnTo>
                      <a:cubicBezTo>
                        <a:pt x="590" y="748"/>
                        <a:pt x="565" y="753"/>
                        <a:pt x="542" y="753"/>
                      </a:cubicBezTo>
                      <a:cubicBezTo>
                        <a:pt x="531" y="753"/>
                        <a:pt x="520" y="752"/>
                        <a:pt x="510" y="748"/>
                      </a:cubicBezTo>
                      <a:cubicBezTo>
                        <a:pt x="484" y="748"/>
                        <a:pt x="457" y="718"/>
                        <a:pt x="444" y="705"/>
                      </a:cubicBezTo>
                      <a:cubicBezTo>
                        <a:pt x="414" y="665"/>
                        <a:pt x="457" y="635"/>
                        <a:pt x="484" y="622"/>
                      </a:cubicBezTo>
                      <a:cubicBezTo>
                        <a:pt x="583" y="580"/>
                        <a:pt x="680" y="544"/>
                        <a:pt x="785" y="544"/>
                      </a:cubicBezTo>
                      <a:close/>
                      <a:moveTo>
                        <a:pt x="1050" y="0"/>
                      </a:moveTo>
                      <a:cubicBezTo>
                        <a:pt x="1031" y="0"/>
                        <a:pt x="1012" y="1"/>
                        <a:pt x="993" y="4"/>
                      </a:cubicBezTo>
                      <a:cubicBezTo>
                        <a:pt x="1089" y="56"/>
                        <a:pt x="1188" y="99"/>
                        <a:pt x="1284" y="139"/>
                      </a:cubicBezTo>
                      <a:cubicBezTo>
                        <a:pt x="1337" y="169"/>
                        <a:pt x="1393" y="182"/>
                        <a:pt x="1367" y="238"/>
                      </a:cubicBezTo>
                      <a:cubicBezTo>
                        <a:pt x="1353" y="262"/>
                        <a:pt x="1335" y="270"/>
                        <a:pt x="1315" y="270"/>
                      </a:cubicBezTo>
                      <a:cubicBezTo>
                        <a:pt x="1291" y="270"/>
                        <a:pt x="1264" y="259"/>
                        <a:pt x="1241" y="252"/>
                      </a:cubicBezTo>
                      <a:cubicBezTo>
                        <a:pt x="1089" y="209"/>
                        <a:pt x="966" y="139"/>
                        <a:pt x="814" y="99"/>
                      </a:cubicBezTo>
                      <a:cubicBezTo>
                        <a:pt x="726" y="67"/>
                        <a:pt x="638" y="53"/>
                        <a:pt x="548" y="53"/>
                      </a:cubicBezTo>
                      <a:cubicBezTo>
                        <a:pt x="482" y="53"/>
                        <a:pt x="414" y="60"/>
                        <a:pt x="345" y="73"/>
                      </a:cubicBezTo>
                      <a:cubicBezTo>
                        <a:pt x="279" y="99"/>
                        <a:pt x="222" y="126"/>
                        <a:pt x="196" y="195"/>
                      </a:cubicBezTo>
                      <a:cubicBezTo>
                        <a:pt x="318" y="500"/>
                        <a:pt x="279" y="774"/>
                        <a:pt x="97" y="1065"/>
                      </a:cubicBezTo>
                      <a:cubicBezTo>
                        <a:pt x="70" y="1131"/>
                        <a:pt x="44" y="1214"/>
                        <a:pt x="1" y="1313"/>
                      </a:cubicBezTo>
                      <a:cubicBezTo>
                        <a:pt x="57" y="1297"/>
                        <a:pt x="70" y="1283"/>
                        <a:pt x="97" y="1283"/>
                      </a:cubicBezTo>
                      <a:cubicBezTo>
                        <a:pt x="140" y="1270"/>
                        <a:pt x="196" y="1257"/>
                        <a:pt x="236" y="1244"/>
                      </a:cubicBezTo>
                      <a:cubicBezTo>
                        <a:pt x="292" y="1244"/>
                        <a:pt x="305" y="1230"/>
                        <a:pt x="318" y="1174"/>
                      </a:cubicBezTo>
                      <a:cubicBezTo>
                        <a:pt x="345" y="1078"/>
                        <a:pt x="401" y="982"/>
                        <a:pt x="497" y="913"/>
                      </a:cubicBezTo>
                      <a:cubicBezTo>
                        <a:pt x="553" y="856"/>
                        <a:pt x="655" y="812"/>
                        <a:pt x="749" y="812"/>
                      </a:cubicBezTo>
                      <a:cubicBezTo>
                        <a:pt x="793" y="812"/>
                        <a:pt x="835" y="822"/>
                        <a:pt x="871" y="844"/>
                      </a:cubicBezTo>
                      <a:cubicBezTo>
                        <a:pt x="1006" y="939"/>
                        <a:pt x="1105" y="1049"/>
                        <a:pt x="1076" y="1230"/>
                      </a:cubicBezTo>
                      <a:cubicBezTo>
                        <a:pt x="1076" y="1230"/>
                        <a:pt x="1089" y="1230"/>
                        <a:pt x="1089" y="1244"/>
                      </a:cubicBezTo>
                      <a:cubicBezTo>
                        <a:pt x="1145" y="1244"/>
                        <a:pt x="1215" y="1230"/>
                        <a:pt x="1284" y="1214"/>
                      </a:cubicBezTo>
                      <a:lnTo>
                        <a:pt x="1284" y="1118"/>
                      </a:lnTo>
                      <a:cubicBezTo>
                        <a:pt x="1284" y="1065"/>
                        <a:pt x="1284" y="1009"/>
                        <a:pt x="1297" y="953"/>
                      </a:cubicBezTo>
                      <a:cubicBezTo>
                        <a:pt x="1310" y="926"/>
                        <a:pt x="1337" y="900"/>
                        <a:pt x="1353" y="883"/>
                      </a:cubicBezTo>
                      <a:cubicBezTo>
                        <a:pt x="1393" y="883"/>
                        <a:pt x="1406" y="926"/>
                        <a:pt x="1406" y="953"/>
                      </a:cubicBezTo>
                      <a:lnTo>
                        <a:pt x="1406" y="1131"/>
                      </a:lnTo>
                      <a:cubicBezTo>
                        <a:pt x="1436" y="1105"/>
                        <a:pt x="1436" y="1105"/>
                        <a:pt x="1449" y="1105"/>
                      </a:cubicBezTo>
                      <a:cubicBezTo>
                        <a:pt x="1502" y="1009"/>
                        <a:pt x="1585" y="953"/>
                        <a:pt x="1697" y="926"/>
                      </a:cubicBezTo>
                      <a:cubicBezTo>
                        <a:pt x="1713" y="923"/>
                        <a:pt x="1729" y="921"/>
                        <a:pt x="1745" y="921"/>
                      </a:cubicBezTo>
                      <a:cubicBezTo>
                        <a:pt x="1796" y="921"/>
                        <a:pt x="1843" y="939"/>
                        <a:pt x="1876" y="982"/>
                      </a:cubicBezTo>
                      <a:cubicBezTo>
                        <a:pt x="1945" y="1078"/>
                        <a:pt x="2015" y="1174"/>
                        <a:pt x="2068" y="1257"/>
                      </a:cubicBezTo>
                      <a:cubicBezTo>
                        <a:pt x="2081" y="1148"/>
                        <a:pt x="2097" y="1022"/>
                        <a:pt x="2097" y="900"/>
                      </a:cubicBezTo>
                      <a:cubicBezTo>
                        <a:pt x="2097" y="857"/>
                        <a:pt x="2081" y="801"/>
                        <a:pt x="2068" y="748"/>
                      </a:cubicBezTo>
                      <a:cubicBezTo>
                        <a:pt x="2045" y="759"/>
                        <a:pt x="2022" y="790"/>
                        <a:pt x="1980" y="790"/>
                      </a:cubicBezTo>
                      <a:cubicBezTo>
                        <a:pt x="1974" y="790"/>
                        <a:pt x="1966" y="789"/>
                        <a:pt x="1959" y="787"/>
                      </a:cubicBezTo>
                      <a:cubicBezTo>
                        <a:pt x="1910" y="778"/>
                        <a:pt x="1862" y="774"/>
                        <a:pt x="1814" y="774"/>
                      </a:cubicBezTo>
                      <a:cubicBezTo>
                        <a:pt x="1725" y="774"/>
                        <a:pt x="1636" y="789"/>
                        <a:pt x="1545" y="817"/>
                      </a:cubicBezTo>
                      <a:cubicBezTo>
                        <a:pt x="1519" y="774"/>
                        <a:pt x="1489" y="748"/>
                        <a:pt x="1476" y="691"/>
                      </a:cubicBezTo>
                      <a:cubicBezTo>
                        <a:pt x="1476" y="678"/>
                        <a:pt x="1489" y="652"/>
                        <a:pt x="1502" y="635"/>
                      </a:cubicBezTo>
                      <a:cubicBezTo>
                        <a:pt x="1558" y="609"/>
                        <a:pt x="1601" y="582"/>
                        <a:pt x="1654" y="582"/>
                      </a:cubicBezTo>
                      <a:cubicBezTo>
                        <a:pt x="1696" y="576"/>
                        <a:pt x="1737" y="572"/>
                        <a:pt x="1778" y="572"/>
                      </a:cubicBezTo>
                      <a:cubicBezTo>
                        <a:pt x="1820" y="572"/>
                        <a:pt x="1861" y="576"/>
                        <a:pt x="1902" y="582"/>
                      </a:cubicBezTo>
                      <a:cubicBezTo>
                        <a:pt x="1959" y="582"/>
                        <a:pt x="2015" y="622"/>
                        <a:pt x="2041" y="691"/>
                      </a:cubicBezTo>
                      <a:cubicBezTo>
                        <a:pt x="2041" y="705"/>
                        <a:pt x="2054" y="718"/>
                        <a:pt x="2068" y="748"/>
                      </a:cubicBezTo>
                      <a:cubicBezTo>
                        <a:pt x="2068" y="652"/>
                        <a:pt x="2054" y="569"/>
                        <a:pt x="2054" y="486"/>
                      </a:cubicBezTo>
                      <a:cubicBezTo>
                        <a:pt x="2054" y="265"/>
                        <a:pt x="1750" y="30"/>
                        <a:pt x="1532" y="30"/>
                      </a:cubicBezTo>
                      <a:cubicBezTo>
                        <a:pt x="1572" y="73"/>
                        <a:pt x="1615" y="113"/>
                        <a:pt x="1641" y="156"/>
                      </a:cubicBezTo>
                      <a:cubicBezTo>
                        <a:pt x="1668" y="182"/>
                        <a:pt x="1684" y="222"/>
                        <a:pt x="1654" y="238"/>
                      </a:cubicBezTo>
                      <a:cubicBezTo>
                        <a:pt x="1647" y="242"/>
                        <a:pt x="1638" y="244"/>
                        <a:pt x="1629" y="244"/>
                      </a:cubicBezTo>
                      <a:cubicBezTo>
                        <a:pt x="1606" y="244"/>
                        <a:pt x="1581" y="234"/>
                        <a:pt x="1572" y="222"/>
                      </a:cubicBezTo>
                      <a:cubicBezTo>
                        <a:pt x="1476" y="182"/>
                        <a:pt x="1393" y="126"/>
                        <a:pt x="1310" y="73"/>
                      </a:cubicBezTo>
                      <a:cubicBezTo>
                        <a:pt x="1231" y="26"/>
                        <a:pt x="1142" y="0"/>
                        <a:pt x="10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193;p47">
                  <a:extLst>
                    <a:ext uri="{FF2B5EF4-FFF2-40B4-BE49-F238E27FC236}">
                      <a16:creationId xmlns:a16="http://schemas.microsoft.com/office/drawing/2014/main" id="{FC342856-752F-4E48-2ADA-EDA48BCDA89E}"/>
                    </a:ext>
                  </a:extLst>
                </p:cNvPr>
                <p:cNvSpPr/>
                <p:nvPr/>
              </p:nvSpPr>
              <p:spPr>
                <a:xfrm>
                  <a:off x="609969" y="3317019"/>
                  <a:ext cx="25447" cy="18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409" extrusionOk="0">
                      <a:moveTo>
                        <a:pt x="523" y="0"/>
                      </a:moveTo>
                      <a:cubicBezTo>
                        <a:pt x="510" y="27"/>
                        <a:pt x="497" y="70"/>
                        <a:pt x="497" y="96"/>
                      </a:cubicBezTo>
                      <a:cubicBezTo>
                        <a:pt x="484" y="275"/>
                        <a:pt x="470" y="453"/>
                        <a:pt x="454" y="632"/>
                      </a:cubicBezTo>
                      <a:cubicBezTo>
                        <a:pt x="454" y="675"/>
                        <a:pt x="470" y="715"/>
                        <a:pt x="401" y="744"/>
                      </a:cubicBezTo>
                      <a:cubicBezTo>
                        <a:pt x="388" y="744"/>
                        <a:pt x="388" y="797"/>
                        <a:pt x="371" y="827"/>
                      </a:cubicBezTo>
                      <a:cubicBezTo>
                        <a:pt x="358" y="840"/>
                        <a:pt x="371" y="853"/>
                        <a:pt x="358" y="867"/>
                      </a:cubicBezTo>
                      <a:cubicBezTo>
                        <a:pt x="305" y="1088"/>
                        <a:pt x="262" y="1323"/>
                        <a:pt x="236" y="1541"/>
                      </a:cubicBezTo>
                      <a:cubicBezTo>
                        <a:pt x="206" y="1680"/>
                        <a:pt x="179" y="1819"/>
                        <a:pt x="153" y="1941"/>
                      </a:cubicBezTo>
                      <a:cubicBezTo>
                        <a:pt x="123" y="2080"/>
                        <a:pt x="97" y="2203"/>
                        <a:pt x="83" y="2328"/>
                      </a:cubicBezTo>
                      <a:cubicBezTo>
                        <a:pt x="70" y="2411"/>
                        <a:pt x="83" y="2507"/>
                        <a:pt x="70" y="2603"/>
                      </a:cubicBezTo>
                      <a:cubicBezTo>
                        <a:pt x="27" y="2755"/>
                        <a:pt x="40" y="2907"/>
                        <a:pt x="40" y="3059"/>
                      </a:cubicBezTo>
                      <a:cubicBezTo>
                        <a:pt x="40" y="3238"/>
                        <a:pt x="40" y="3416"/>
                        <a:pt x="27" y="3582"/>
                      </a:cubicBezTo>
                      <a:cubicBezTo>
                        <a:pt x="14" y="3721"/>
                        <a:pt x="27" y="3856"/>
                        <a:pt x="40" y="3982"/>
                      </a:cubicBezTo>
                      <a:cubicBezTo>
                        <a:pt x="70" y="4104"/>
                        <a:pt x="70" y="4217"/>
                        <a:pt x="1" y="4339"/>
                      </a:cubicBezTo>
                      <a:cubicBezTo>
                        <a:pt x="110" y="4382"/>
                        <a:pt x="222" y="4395"/>
                        <a:pt x="331" y="4408"/>
                      </a:cubicBezTo>
                      <a:cubicBezTo>
                        <a:pt x="345" y="4395"/>
                        <a:pt x="345" y="4369"/>
                        <a:pt x="345" y="4339"/>
                      </a:cubicBezTo>
                      <a:cubicBezTo>
                        <a:pt x="222" y="4312"/>
                        <a:pt x="193" y="4217"/>
                        <a:pt x="179" y="4104"/>
                      </a:cubicBezTo>
                      <a:cubicBezTo>
                        <a:pt x="166" y="3969"/>
                        <a:pt x="153" y="3843"/>
                        <a:pt x="140" y="3707"/>
                      </a:cubicBezTo>
                      <a:cubicBezTo>
                        <a:pt x="123" y="3542"/>
                        <a:pt x="110" y="3360"/>
                        <a:pt x="97" y="3195"/>
                      </a:cubicBezTo>
                      <a:cubicBezTo>
                        <a:pt x="83" y="3142"/>
                        <a:pt x="83" y="3072"/>
                        <a:pt x="97" y="3016"/>
                      </a:cubicBezTo>
                      <a:cubicBezTo>
                        <a:pt x="110" y="2864"/>
                        <a:pt x="140" y="2715"/>
                        <a:pt x="153" y="2563"/>
                      </a:cubicBezTo>
                      <a:cubicBezTo>
                        <a:pt x="166" y="2480"/>
                        <a:pt x="166" y="2385"/>
                        <a:pt x="179" y="2302"/>
                      </a:cubicBezTo>
                      <a:cubicBezTo>
                        <a:pt x="236" y="2011"/>
                        <a:pt x="288" y="1736"/>
                        <a:pt x="345" y="1445"/>
                      </a:cubicBezTo>
                      <a:cubicBezTo>
                        <a:pt x="358" y="1310"/>
                        <a:pt x="388" y="1184"/>
                        <a:pt x="414" y="1062"/>
                      </a:cubicBezTo>
                      <a:cubicBezTo>
                        <a:pt x="441" y="963"/>
                        <a:pt x="427" y="853"/>
                        <a:pt x="536" y="784"/>
                      </a:cubicBezTo>
                      <a:cubicBezTo>
                        <a:pt x="553" y="771"/>
                        <a:pt x="553" y="731"/>
                        <a:pt x="566" y="715"/>
                      </a:cubicBezTo>
                      <a:cubicBezTo>
                        <a:pt x="566" y="675"/>
                        <a:pt x="553" y="648"/>
                        <a:pt x="566" y="619"/>
                      </a:cubicBezTo>
                      <a:cubicBezTo>
                        <a:pt x="566" y="440"/>
                        <a:pt x="579" y="262"/>
                        <a:pt x="593" y="83"/>
                      </a:cubicBezTo>
                      <a:cubicBezTo>
                        <a:pt x="593" y="27"/>
                        <a:pt x="579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194;p47">
                  <a:extLst>
                    <a:ext uri="{FF2B5EF4-FFF2-40B4-BE49-F238E27FC236}">
                      <a16:creationId xmlns:a16="http://schemas.microsoft.com/office/drawing/2014/main" id="{F1D2C97C-B625-B6AE-857E-7071EBE075FA}"/>
                    </a:ext>
                  </a:extLst>
                </p:cNvPr>
                <p:cNvSpPr/>
                <p:nvPr/>
              </p:nvSpPr>
              <p:spPr>
                <a:xfrm>
                  <a:off x="580446" y="3506174"/>
                  <a:ext cx="57975" cy="2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497" extrusionOk="0">
                      <a:moveTo>
                        <a:pt x="289" y="0"/>
                      </a:moveTo>
                      <a:cubicBezTo>
                        <a:pt x="193" y="0"/>
                        <a:pt x="110" y="14"/>
                        <a:pt x="1" y="27"/>
                      </a:cubicBezTo>
                      <a:lnTo>
                        <a:pt x="1" y="357"/>
                      </a:lnTo>
                      <a:cubicBezTo>
                        <a:pt x="1" y="400"/>
                        <a:pt x="27" y="400"/>
                        <a:pt x="54" y="400"/>
                      </a:cubicBezTo>
                      <a:cubicBezTo>
                        <a:pt x="110" y="414"/>
                        <a:pt x="166" y="414"/>
                        <a:pt x="232" y="414"/>
                      </a:cubicBezTo>
                      <a:cubicBezTo>
                        <a:pt x="523" y="440"/>
                        <a:pt x="811" y="470"/>
                        <a:pt x="1115" y="483"/>
                      </a:cubicBezTo>
                      <a:cubicBezTo>
                        <a:pt x="1198" y="496"/>
                        <a:pt x="1267" y="496"/>
                        <a:pt x="1350" y="496"/>
                      </a:cubicBezTo>
                      <a:cubicBezTo>
                        <a:pt x="1337" y="318"/>
                        <a:pt x="1224" y="248"/>
                        <a:pt x="1076" y="209"/>
                      </a:cubicBezTo>
                      <a:cubicBezTo>
                        <a:pt x="1046" y="248"/>
                        <a:pt x="1033" y="291"/>
                        <a:pt x="1006" y="331"/>
                      </a:cubicBezTo>
                      <a:cubicBezTo>
                        <a:pt x="924" y="305"/>
                        <a:pt x="910" y="275"/>
                        <a:pt x="924" y="166"/>
                      </a:cubicBezTo>
                      <a:cubicBezTo>
                        <a:pt x="894" y="152"/>
                        <a:pt x="867" y="152"/>
                        <a:pt x="828" y="139"/>
                      </a:cubicBezTo>
                      <a:cubicBezTo>
                        <a:pt x="811" y="179"/>
                        <a:pt x="798" y="209"/>
                        <a:pt x="785" y="235"/>
                      </a:cubicBezTo>
                      <a:cubicBezTo>
                        <a:pt x="771" y="248"/>
                        <a:pt x="745" y="262"/>
                        <a:pt x="715" y="275"/>
                      </a:cubicBezTo>
                      <a:cubicBezTo>
                        <a:pt x="702" y="248"/>
                        <a:pt x="676" y="222"/>
                        <a:pt x="676" y="192"/>
                      </a:cubicBezTo>
                      <a:cubicBezTo>
                        <a:pt x="662" y="166"/>
                        <a:pt x="676" y="139"/>
                        <a:pt x="676" y="96"/>
                      </a:cubicBezTo>
                      <a:cubicBezTo>
                        <a:pt x="646" y="83"/>
                        <a:pt x="619" y="70"/>
                        <a:pt x="580" y="57"/>
                      </a:cubicBezTo>
                      <a:cubicBezTo>
                        <a:pt x="563" y="96"/>
                        <a:pt x="537" y="139"/>
                        <a:pt x="523" y="166"/>
                      </a:cubicBezTo>
                      <a:cubicBezTo>
                        <a:pt x="510" y="209"/>
                        <a:pt x="510" y="235"/>
                        <a:pt x="467" y="235"/>
                      </a:cubicBezTo>
                      <a:cubicBezTo>
                        <a:pt x="428" y="222"/>
                        <a:pt x="385" y="209"/>
                        <a:pt x="385" y="152"/>
                      </a:cubicBezTo>
                      <a:cubicBezTo>
                        <a:pt x="398" y="109"/>
                        <a:pt x="398" y="70"/>
                        <a:pt x="398" y="27"/>
                      </a:cubicBezTo>
                      <a:cubicBezTo>
                        <a:pt x="371" y="14"/>
                        <a:pt x="332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195;p47">
                  <a:extLst>
                    <a:ext uri="{FF2B5EF4-FFF2-40B4-BE49-F238E27FC236}">
                      <a16:creationId xmlns:a16="http://schemas.microsoft.com/office/drawing/2014/main" id="{F4366A35-D9A4-5F12-C040-3F5554A621CE}"/>
                    </a:ext>
                  </a:extLst>
                </p:cNvPr>
                <p:cNvSpPr/>
                <p:nvPr/>
              </p:nvSpPr>
              <p:spPr>
                <a:xfrm>
                  <a:off x="630138" y="3503170"/>
                  <a:ext cx="58490" cy="2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471" extrusionOk="0">
                      <a:moveTo>
                        <a:pt x="496" y="1"/>
                      </a:moveTo>
                      <a:lnTo>
                        <a:pt x="496" y="1"/>
                      </a:lnTo>
                      <a:cubicBezTo>
                        <a:pt x="433" y="27"/>
                        <a:pt x="370" y="34"/>
                        <a:pt x="308" y="34"/>
                      </a:cubicBezTo>
                      <a:cubicBezTo>
                        <a:pt x="252" y="34"/>
                        <a:pt x="197" y="29"/>
                        <a:pt x="143" y="29"/>
                      </a:cubicBezTo>
                      <a:cubicBezTo>
                        <a:pt x="99" y="29"/>
                        <a:pt x="56" y="32"/>
                        <a:pt x="14" y="44"/>
                      </a:cubicBezTo>
                      <a:cubicBezTo>
                        <a:pt x="0" y="97"/>
                        <a:pt x="27" y="127"/>
                        <a:pt x="66" y="140"/>
                      </a:cubicBezTo>
                      <a:cubicBezTo>
                        <a:pt x="123" y="166"/>
                        <a:pt x="166" y="196"/>
                        <a:pt x="205" y="222"/>
                      </a:cubicBezTo>
                      <a:cubicBezTo>
                        <a:pt x="301" y="279"/>
                        <a:pt x="314" y="375"/>
                        <a:pt x="301" y="470"/>
                      </a:cubicBezTo>
                      <a:lnTo>
                        <a:pt x="344" y="470"/>
                      </a:lnTo>
                      <a:cubicBezTo>
                        <a:pt x="632" y="470"/>
                        <a:pt x="923" y="470"/>
                        <a:pt x="1211" y="457"/>
                      </a:cubicBezTo>
                      <a:cubicBezTo>
                        <a:pt x="1254" y="457"/>
                        <a:pt x="1293" y="444"/>
                        <a:pt x="1307" y="388"/>
                      </a:cubicBezTo>
                      <a:cubicBezTo>
                        <a:pt x="1323" y="345"/>
                        <a:pt x="1336" y="305"/>
                        <a:pt x="1363" y="262"/>
                      </a:cubicBezTo>
                      <a:cubicBezTo>
                        <a:pt x="1307" y="166"/>
                        <a:pt x="1224" y="166"/>
                        <a:pt x="1141" y="153"/>
                      </a:cubicBezTo>
                      <a:cubicBezTo>
                        <a:pt x="1115" y="209"/>
                        <a:pt x="1088" y="249"/>
                        <a:pt x="1059" y="305"/>
                      </a:cubicBezTo>
                      <a:cubicBezTo>
                        <a:pt x="976" y="262"/>
                        <a:pt x="976" y="249"/>
                        <a:pt x="992" y="127"/>
                      </a:cubicBezTo>
                      <a:cubicBezTo>
                        <a:pt x="965" y="115"/>
                        <a:pt x="948" y="108"/>
                        <a:pt x="936" y="108"/>
                      </a:cubicBezTo>
                      <a:cubicBezTo>
                        <a:pt x="916" y="108"/>
                        <a:pt x="906" y="124"/>
                        <a:pt x="880" y="166"/>
                      </a:cubicBezTo>
                      <a:cubicBezTo>
                        <a:pt x="867" y="179"/>
                        <a:pt x="867" y="209"/>
                        <a:pt x="854" y="209"/>
                      </a:cubicBezTo>
                      <a:cubicBezTo>
                        <a:pt x="827" y="236"/>
                        <a:pt x="797" y="249"/>
                        <a:pt x="784" y="249"/>
                      </a:cubicBezTo>
                      <a:cubicBezTo>
                        <a:pt x="771" y="236"/>
                        <a:pt x="744" y="209"/>
                        <a:pt x="744" y="196"/>
                      </a:cubicBezTo>
                      <a:cubicBezTo>
                        <a:pt x="758" y="153"/>
                        <a:pt x="771" y="113"/>
                        <a:pt x="771" y="70"/>
                      </a:cubicBezTo>
                      <a:cubicBezTo>
                        <a:pt x="727" y="53"/>
                        <a:pt x="692" y="43"/>
                        <a:pt x="663" y="43"/>
                      </a:cubicBezTo>
                      <a:cubicBezTo>
                        <a:pt x="601" y="43"/>
                        <a:pt x="570" y="87"/>
                        <a:pt x="549" y="179"/>
                      </a:cubicBezTo>
                      <a:cubicBezTo>
                        <a:pt x="549" y="222"/>
                        <a:pt x="536" y="249"/>
                        <a:pt x="496" y="249"/>
                      </a:cubicBezTo>
                      <a:cubicBezTo>
                        <a:pt x="453" y="222"/>
                        <a:pt x="440" y="179"/>
                        <a:pt x="453" y="140"/>
                      </a:cubicBezTo>
                      <a:cubicBezTo>
                        <a:pt x="467" y="97"/>
                        <a:pt x="480" y="44"/>
                        <a:pt x="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196;p47">
                  <a:extLst>
                    <a:ext uri="{FF2B5EF4-FFF2-40B4-BE49-F238E27FC236}">
                      <a16:creationId xmlns:a16="http://schemas.microsoft.com/office/drawing/2014/main" id="{48C02E4E-4EA8-1F8E-1AD4-626806B8E1A5}"/>
                    </a:ext>
                  </a:extLst>
                </p:cNvPr>
                <p:cNvSpPr/>
                <p:nvPr/>
              </p:nvSpPr>
              <p:spPr>
                <a:xfrm>
                  <a:off x="621770" y="3072208"/>
                  <a:ext cx="23173" cy="31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743" extrusionOk="0">
                      <a:moveTo>
                        <a:pt x="397" y="186"/>
                      </a:moveTo>
                      <a:cubicBezTo>
                        <a:pt x="407" y="186"/>
                        <a:pt x="417" y="191"/>
                        <a:pt x="427" y="206"/>
                      </a:cubicBezTo>
                      <a:cubicBezTo>
                        <a:pt x="457" y="236"/>
                        <a:pt x="427" y="275"/>
                        <a:pt x="400" y="289"/>
                      </a:cubicBezTo>
                      <a:cubicBezTo>
                        <a:pt x="318" y="345"/>
                        <a:pt x="248" y="414"/>
                        <a:pt x="166" y="467"/>
                      </a:cubicBezTo>
                      <a:cubicBezTo>
                        <a:pt x="155" y="479"/>
                        <a:pt x="145" y="484"/>
                        <a:pt x="133" y="484"/>
                      </a:cubicBezTo>
                      <a:cubicBezTo>
                        <a:pt x="116" y="484"/>
                        <a:pt x="96" y="472"/>
                        <a:pt x="70" y="454"/>
                      </a:cubicBezTo>
                      <a:cubicBezTo>
                        <a:pt x="83" y="428"/>
                        <a:pt x="113" y="401"/>
                        <a:pt x="126" y="371"/>
                      </a:cubicBezTo>
                      <a:cubicBezTo>
                        <a:pt x="195" y="318"/>
                        <a:pt x="261" y="275"/>
                        <a:pt x="344" y="219"/>
                      </a:cubicBezTo>
                      <a:cubicBezTo>
                        <a:pt x="363" y="202"/>
                        <a:pt x="380" y="186"/>
                        <a:pt x="397" y="186"/>
                      </a:cubicBezTo>
                      <a:close/>
                      <a:moveTo>
                        <a:pt x="316" y="424"/>
                      </a:moveTo>
                      <a:cubicBezTo>
                        <a:pt x="333" y="424"/>
                        <a:pt x="352" y="432"/>
                        <a:pt x="374" y="454"/>
                      </a:cubicBezTo>
                      <a:cubicBezTo>
                        <a:pt x="361" y="537"/>
                        <a:pt x="291" y="550"/>
                        <a:pt x="235" y="606"/>
                      </a:cubicBezTo>
                      <a:cubicBezTo>
                        <a:pt x="209" y="593"/>
                        <a:pt x="179" y="580"/>
                        <a:pt x="152" y="550"/>
                      </a:cubicBezTo>
                      <a:cubicBezTo>
                        <a:pt x="179" y="523"/>
                        <a:pt x="195" y="497"/>
                        <a:pt x="222" y="484"/>
                      </a:cubicBezTo>
                      <a:cubicBezTo>
                        <a:pt x="249" y="463"/>
                        <a:pt x="278" y="424"/>
                        <a:pt x="316" y="424"/>
                      </a:cubicBezTo>
                      <a:close/>
                      <a:moveTo>
                        <a:pt x="374" y="1"/>
                      </a:moveTo>
                      <a:cubicBezTo>
                        <a:pt x="331" y="1"/>
                        <a:pt x="278" y="14"/>
                        <a:pt x="248" y="27"/>
                      </a:cubicBezTo>
                      <a:cubicBezTo>
                        <a:pt x="70" y="110"/>
                        <a:pt x="13" y="262"/>
                        <a:pt x="0" y="441"/>
                      </a:cubicBezTo>
                      <a:cubicBezTo>
                        <a:pt x="13" y="484"/>
                        <a:pt x="13" y="523"/>
                        <a:pt x="30" y="580"/>
                      </a:cubicBezTo>
                      <a:cubicBezTo>
                        <a:pt x="39" y="669"/>
                        <a:pt x="119" y="743"/>
                        <a:pt x="217" y="743"/>
                      </a:cubicBezTo>
                      <a:cubicBezTo>
                        <a:pt x="267" y="743"/>
                        <a:pt x="322" y="723"/>
                        <a:pt x="374" y="676"/>
                      </a:cubicBezTo>
                      <a:cubicBezTo>
                        <a:pt x="457" y="593"/>
                        <a:pt x="470" y="467"/>
                        <a:pt x="509" y="358"/>
                      </a:cubicBezTo>
                      <a:cubicBezTo>
                        <a:pt x="539" y="262"/>
                        <a:pt x="526" y="166"/>
                        <a:pt x="457" y="84"/>
                      </a:cubicBezTo>
                      <a:cubicBezTo>
                        <a:pt x="427" y="54"/>
                        <a:pt x="414" y="1"/>
                        <a:pt x="3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197;p47">
                  <a:extLst>
                    <a:ext uri="{FF2B5EF4-FFF2-40B4-BE49-F238E27FC236}">
                      <a16:creationId xmlns:a16="http://schemas.microsoft.com/office/drawing/2014/main" id="{A5A10706-9E1B-9417-6446-73944FAE4831}"/>
                    </a:ext>
                  </a:extLst>
                </p:cNvPr>
                <p:cNvSpPr/>
                <p:nvPr/>
              </p:nvSpPr>
              <p:spPr>
                <a:xfrm>
                  <a:off x="564998" y="3296851"/>
                  <a:ext cx="30253" cy="3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782" extrusionOk="0">
                      <a:moveTo>
                        <a:pt x="592" y="1"/>
                      </a:moveTo>
                      <a:cubicBezTo>
                        <a:pt x="579" y="27"/>
                        <a:pt x="566" y="57"/>
                        <a:pt x="553" y="70"/>
                      </a:cubicBezTo>
                      <a:cubicBezTo>
                        <a:pt x="510" y="126"/>
                        <a:pt x="483" y="193"/>
                        <a:pt x="427" y="222"/>
                      </a:cubicBezTo>
                      <a:cubicBezTo>
                        <a:pt x="361" y="262"/>
                        <a:pt x="331" y="305"/>
                        <a:pt x="331" y="374"/>
                      </a:cubicBezTo>
                      <a:cubicBezTo>
                        <a:pt x="318" y="457"/>
                        <a:pt x="305" y="540"/>
                        <a:pt x="305" y="622"/>
                      </a:cubicBezTo>
                      <a:cubicBezTo>
                        <a:pt x="291" y="662"/>
                        <a:pt x="278" y="675"/>
                        <a:pt x="235" y="675"/>
                      </a:cubicBezTo>
                      <a:cubicBezTo>
                        <a:pt x="222" y="675"/>
                        <a:pt x="196" y="689"/>
                        <a:pt x="166" y="689"/>
                      </a:cubicBezTo>
                      <a:cubicBezTo>
                        <a:pt x="153" y="705"/>
                        <a:pt x="139" y="705"/>
                        <a:pt x="126" y="705"/>
                      </a:cubicBezTo>
                      <a:cubicBezTo>
                        <a:pt x="110" y="697"/>
                        <a:pt x="97" y="693"/>
                        <a:pt x="84" y="693"/>
                      </a:cubicBezTo>
                      <a:cubicBezTo>
                        <a:pt x="54" y="693"/>
                        <a:pt x="31" y="716"/>
                        <a:pt x="0" y="745"/>
                      </a:cubicBezTo>
                      <a:cubicBezTo>
                        <a:pt x="52" y="771"/>
                        <a:pt x="103" y="781"/>
                        <a:pt x="154" y="781"/>
                      </a:cubicBezTo>
                      <a:cubicBezTo>
                        <a:pt x="185" y="781"/>
                        <a:pt x="217" y="778"/>
                        <a:pt x="249" y="771"/>
                      </a:cubicBezTo>
                      <a:cubicBezTo>
                        <a:pt x="299" y="763"/>
                        <a:pt x="344" y="750"/>
                        <a:pt x="390" y="750"/>
                      </a:cubicBezTo>
                      <a:cubicBezTo>
                        <a:pt x="420" y="750"/>
                        <a:pt x="451" y="756"/>
                        <a:pt x="483" y="771"/>
                      </a:cubicBezTo>
                      <a:cubicBezTo>
                        <a:pt x="566" y="675"/>
                        <a:pt x="609" y="566"/>
                        <a:pt x="649" y="457"/>
                      </a:cubicBezTo>
                      <a:cubicBezTo>
                        <a:pt x="692" y="358"/>
                        <a:pt x="705" y="249"/>
                        <a:pt x="692" y="140"/>
                      </a:cubicBezTo>
                      <a:cubicBezTo>
                        <a:pt x="675" y="83"/>
                        <a:pt x="662" y="27"/>
                        <a:pt x="5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198;p47">
                  <a:extLst>
                    <a:ext uri="{FF2B5EF4-FFF2-40B4-BE49-F238E27FC236}">
                      <a16:creationId xmlns:a16="http://schemas.microsoft.com/office/drawing/2014/main" id="{15C488F5-1B15-89B9-DD0F-7D53B4C0FFDE}"/>
                    </a:ext>
                  </a:extLst>
                </p:cNvPr>
                <p:cNvSpPr/>
                <p:nvPr/>
              </p:nvSpPr>
              <p:spPr>
                <a:xfrm>
                  <a:off x="666741" y="3077572"/>
                  <a:ext cx="21885" cy="30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712" extrusionOk="0">
                      <a:moveTo>
                        <a:pt x="358" y="207"/>
                      </a:moveTo>
                      <a:cubicBezTo>
                        <a:pt x="358" y="233"/>
                        <a:pt x="358" y="260"/>
                        <a:pt x="344" y="276"/>
                      </a:cubicBezTo>
                      <a:cubicBezTo>
                        <a:pt x="318" y="316"/>
                        <a:pt x="288" y="359"/>
                        <a:pt x="249" y="398"/>
                      </a:cubicBezTo>
                      <a:cubicBezTo>
                        <a:pt x="249" y="398"/>
                        <a:pt x="249" y="412"/>
                        <a:pt x="235" y="425"/>
                      </a:cubicBezTo>
                      <a:lnTo>
                        <a:pt x="305" y="425"/>
                      </a:lnTo>
                      <a:cubicBezTo>
                        <a:pt x="331" y="441"/>
                        <a:pt x="358" y="481"/>
                        <a:pt x="331" y="508"/>
                      </a:cubicBezTo>
                      <a:cubicBezTo>
                        <a:pt x="288" y="537"/>
                        <a:pt x="249" y="551"/>
                        <a:pt x="206" y="564"/>
                      </a:cubicBezTo>
                      <a:cubicBezTo>
                        <a:pt x="202" y="568"/>
                        <a:pt x="197" y="569"/>
                        <a:pt x="191" y="569"/>
                      </a:cubicBezTo>
                      <a:cubicBezTo>
                        <a:pt x="178" y="569"/>
                        <a:pt x="162" y="560"/>
                        <a:pt x="153" y="551"/>
                      </a:cubicBezTo>
                      <a:cubicBezTo>
                        <a:pt x="153" y="537"/>
                        <a:pt x="153" y="508"/>
                        <a:pt x="166" y="481"/>
                      </a:cubicBezTo>
                      <a:cubicBezTo>
                        <a:pt x="179" y="468"/>
                        <a:pt x="206" y="455"/>
                        <a:pt x="222" y="441"/>
                      </a:cubicBezTo>
                      <a:cubicBezTo>
                        <a:pt x="192" y="425"/>
                        <a:pt x="153" y="425"/>
                        <a:pt x="139" y="412"/>
                      </a:cubicBezTo>
                      <a:cubicBezTo>
                        <a:pt x="139" y="385"/>
                        <a:pt x="153" y="342"/>
                        <a:pt x="179" y="316"/>
                      </a:cubicBezTo>
                      <a:cubicBezTo>
                        <a:pt x="206" y="276"/>
                        <a:pt x="249" y="246"/>
                        <a:pt x="288" y="207"/>
                      </a:cubicBezTo>
                      <a:close/>
                      <a:moveTo>
                        <a:pt x="264" y="1"/>
                      </a:moveTo>
                      <a:cubicBezTo>
                        <a:pt x="245" y="1"/>
                        <a:pt x="225" y="15"/>
                        <a:pt x="192" y="41"/>
                      </a:cubicBezTo>
                      <a:cubicBezTo>
                        <a:pt x="57" y="137"/>
                        <a:pt x="27" y="289"/>
                        <a:pt x="1" y="455"/>
                      </a:cubicBezTo>
                      <a:cubicBezTo>
                        <a:pt x="14" y="508"/>
                        <a:pt x="27" y="577"/>
                        <a:pt x="57" y="646"/>
                      </a:cubicBezTo>
                      <a:cubicBezTo>
                        <a:pt x="73" y="690"/>
                        <a:pt x="107" y="712"/>
                        <a:pt x="147" y="712"/>
                      </a:cubicBezTo>
                      <a:cubicBezTo>
                        <a:pt x="171" y="712"/>
                        <a:pt x="196" y="704"/>
                        <a:pt x="222" y="689"/>
                      </a:cubicBezTo>
                      <a:cubicBezTo>
                        <a:pt x="275" y="646"/>
                        <a:pt x="318" y="607"/>
                        <a:pt x="358" y="564"/>
                      </a:cubicBezTo>
                      <a:cubicBezTo>
                        <a:pt x="483" y="398"/>
                        <a:pt x="510" y="220"/>
                        <a:pt x="358" y="94"/>
                      </a:cubicBezTo>
                      <a:cubicBezTo>
                        <a:pt x="344" y="81"/>
                        <a:pt x="344" y="68"/>
                        <a:pt x="331" y="55"/>
                      </a:cubicBezTo>
                      <a:cubicBezTo>
                        <a:pt x="302" y="18"/>
                        <a:pt x="284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199;p47">
                  <a:extLst>
                    <a:ext uri="{FF2B5EF4-FFF2-40B4-BE49-F238E27FC236}">
                      <a16:creationId xmlns:a16="http://schemas.microsoft.com/office/drawing/2014/main" id="{E17854CD-3651-0C1D-AB3E-5D6BE4E62B68}"/>
                    </a:ext>
                  </a:extLst>
                </p:cNvPr>
                <p:cNvSpPr/>
                <p:nvPr/>
              </p:nvSpPr>
              <p:spPr>
                <a:xfrm>
                  <a:off x="559162" y="3283248"/>
                  <a:ext cx="29009" cy="2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25" extrusionOk="0">
                      <a:moveTo>
                        <a:pt x="235" y="288"/>
                      </a:moveTo>
                      <a:cubicBezTo>
                        <a:pt x="257" y="288"/>
                        <a:pt x="275" y="312"/>
                        <a:pt x="275" y="344"/>
                      </a:cubicBezTo>
                      <a:cubicBezTo>
                        <a:pt x="262" y="361"/>
                        <a:pt x="249" y="387"/>
                        <a:pt x="219" y="427"/>
                      </a:cubicBezTo>
                      <a:cubicBezTo>
                        <a:pt x="193" y="387"/>
                        <a:pt x="166" y="361"/>
                        <a:pt x="166" y="344"/>
                      </a:cubicBezTo>
                      <a:cubicBezTo>
                        <a:pt x="166" y="318"/>
                        <a:pt x="193" y="291"/>
                        <a:pt x="219" y="291"/>
                      </a:cubicBezTo>
                      <a:cubicBezTo>
                        <a:pt x="224" y="289"/>
                        <a:pt x="230" y="288"/>
                        <a:pt x="235" y="288"/>
                      </a:cubicBezTo>
                      <a:close/>
                      <a:moveTo>
                        <a:pt x="467" y="0"/>
                      </a:moveTo>
                      <a:cubicBezTo>
                        <a:pt x="302" y="139"/>
                        <a:pt x="150" y="262"/>
                        <a:pt x="1" y="400"/>
                      </a:cubicBezTo>
                      <a:cubicBezTo>
                        <a:pt x="79" y="436"/>
                        <a:pt x="149" y="524"/>
                        <a:pt x="239" y="524"/>
                      </a:cubicBezTo>
                      <a:cubicBezTo>
                        <a:pt x="259" y="524"/>
                        <a:pt x="280" y="520"/>
                        <a:pt x="302" y="510"/>
                      </a:cubicBezTo>
                      <a:lnTo>
                        <a:pt x="302" y="387"/>
                      </a:lnTo>
                      <a:cubicBezTo>
                        <a:pt x="302" y="387"/>
                        <a:pt x="345" y="374"/>
                        <a:pt x="371" y="374"/>
                      </a:cubicBezTo>
                      <a:cubicBezTo>
                        <a:pt x="427" y="387"/>
                        <a:pt x="398" y="443"/>
                        <a:pt x="398" y="483"/>
                      </a:cubicBezTo>
                      <a:cubicBezTo>
                        <a:pt x="537" y="414"/>
                        <a:pt x="606" y="291"/>
                        <a:pt x="676" y="179"/>
                      </a:cubicBezTo>
                      <a:cubicBezTo>
                        <a:pt x="606" y="113"/>
                        <a:pt x="537" y="56"/>
                        <a:pt x="4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200;p47">
                  <a:extLst>
                    <a:ext uri="{FF2B5EF4-FFF2-40B4-BE49-F238E27FC236}">
                      <a16:creationId xmlns:a16="http://schemas.microsoft.com/office/drawing/2014/main" id="{F9329D25-B015-08AC-10E5-4B7C18CB1A1D}"/>
                    </a:ext>
                  </a:extLst>
                </p:cNvPr>
                <p:cNvSpPr/>
                <p:nvPr/>
              </p:nvSpPr>
              <p:spPr>
                <a:xfrm>
                  <a:off x="610527" y="3159619"/>
                  <a:ext cx="32571" cy="1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319" extrusionOk="0">
                      <a:moveTo>
                        <a:pt x="70" y="1"/>
                      </a:moveTo>
                      <a:cubicBezTo>
                        <a:pt x="57" y="70"/>
                        <a:pt x="27" y="153"/>
                        <a:pt x="1" y="223"/>
                      </a:cubicBezTo>
                      <a:cubicBezTo>
                        <a:pt x="185" y="267"/>
                        <a:pt x="360" y="319"/>
                        <a:pt x="539" y="319"/>
                      </a:cubicBezTo>
                      <a:cubicBezTo>
                        <a:pt x="589" y="319"/>
                        <a:pt x="638" y="315"/>
                        <a:pt x="689" y="305"/>
                      </a:cubicBezTo>
                      <a:cubicBezTo>
                        <a:pt x="719" y="249"/>
                        <a:pt x="732" y="183"/>
                        <a:pt x="758" y="100"/>
                      </a:cubicBezTo>
                      <a:lnTo>
                        <a:pt x="758" y="100"/>
                      </a:lnTo>
                      <a:cubicBezTo>
                        <a:pt x="694" y="110"/>
                        <a:pt x="632" y="115"/>
                        <a:pt x="571" y="115"/>
                      </a:cubicBezTo>
                      <a:cubicBezTo>
                        <a:pt x="397" y="115"/>
                        <a:pt x="235" y="75"/>
                        <a:pt x="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201;p47">
                  <a:extLst>
                    <a:ext uri="{FF2B5EF4-FFF2-40B4-BE49-F238E27FC236}">
                      <a16:creationId xmlns:a16="http://schemas.microsoft.com/office/drawing/2014/main" id="{882F14FA-956D-04AA-9395-362ADABCEAC1}"/>
                    </a:ext>
                  </a:extLst>
                </p:cNvPr>
                <p:cNvSpPr/>
                <p:nvPr/>
              </p:nvSpPr>
              <p:spPr>
                <a:xfrm>
                  <a:off x="602889" y="3173823"/>
                  <a:ext cx="30125" cy="15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362" extrusionOk="0">
                      <a:moveTo>
                        <a:pt x="57" y="1"/>
                      </a:moveTo>
                      <a:cubicBezTo>
                        <a:pt x="27" y="1"/>
                        <a:pt x="14" y="17"/>
                        <a:pt x="0" y="30"/>
                      </a:cubicBezTo>
                      <a:lnTo>
                        <a:pt x="0" y="57"/>
                      </a:lnTo>
                      <a:cubicBezTo>
                        <a:pt x="222" y="126"/>
                        <a:pt x="371" y="292"/>
                        <a:pt x="606" y="361"/>
                      </a:cubicBezTo>
                      <a:cubicBezTo>
                        <a:pt x="649" y="278"/>
                        <a:pt x="675" y="209"/>
                        <a:pt x="701" y="140"/>
                      </a:cubicBezTo>
                      <a:cubicBezTo>
                        <a:pt x="523" y="113"/>
                        <a:pt x="344" y="83"/>
                        <a:pt x="179" y="30"/>
                      </a:cubicBezTo>
                      <a:cubicBezTo>
                        <a:pt x="139" y="17"/>
                        <a:pt x="96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202;p47">
                  <a:extLst>
                    <a:ext uri="{FF2B5EF4-FFF2-40B4-BE49-F238E27FC236}">
                      <a16:creationId xmlns:a16="http://schemas.microsoft.com/office/drawing/2014/main" id="{ECBC7E36-96F4-CA67-7696-E7E0B6BD8832}"/>
                    </a:ext>
                  </a:extLst>
                </p:cNvPr>
                <p:cNvSpPr/>
                <p:nvPr/>
              </p:nvSpPr>
              <p:spPr>
                <a:xfrm>
                  <a:off x="656657" y="3286209"/>
                  <a:ext cx="14805" cy="17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401" extrusionOk="0">
                      <a:moveTo>
                        <a:pt x="166" y="1"/>
                      </a:moveTo>
                      <a:cubicBezTo>
                        <a:pt x="126" y="126"/>
                        <a:pt x="110" y="249"/>
                        <a:pt x="1" y="331"/>
                      </a:cubicBezTo>
                      <a:cubicBezTo>
                        <a:pt x="57" y="358"/>
                        <a:pt x="97" y="374"/>
                        <a:pt x="140" y="401"/>
                      </a:cubicBezTo>
                      <a:cubicBezTo>
                        <a:pt x="209" y="318"/>
                        <a:pt x="275" y="249"/>
                        <a:pt x="345" y="179"/>
                      </a:cubicBezTo>
                      <a:lnTo>
                        <a:pt x="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203;p47">
                  <a:extLst>
                    <a:ext uri="{FF2B5EF4-FFF2-40B4-BE49-F238E27FC236}">
                      <a16:creationId xmlns:a16="http://schemas.microsoft.com/office/drawing/2014/main" id="{01AC4B41-C55A-EC0D-54A6-5F073C49150B}"/>
                    </a:ext>
                  </a:extLst>
                </p:cNvPr>
                <p:cNvSpPr/>
                <p:nvPr/>
              </p:nvSpPr>
              <p:spPr>
                <a:xfrm>
                  <a:off x="604605" y="3306377"/>
                  <a:ext cx="13088" cy="8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07" extrusionOk="0">
                      <a:moveTo>
                        <a:pt x="0" y="0"/>
                      </a:moveTo>
                      <a:lnTo>
                        <a:pt x="0" y="179"/>
                      </a:lnTo>
                      <a:cubicBezTo>
                        <a:pt x="61" y="195"/>
                        <a:pt x="121" y="206"/>
                        <a:pt x="184" y="206"/>
                      </a:cubicBezTo>
                      <a:cubicBezTo>
                        <a:pt x="223" y="206"/>
                        <a:pt x="263" y="202"/>
                        <a:pt x="304" y="192"/>
                      </a:cubicBezTo>
                      <a:cubicBezTo>
                        <a:pt x="304" y="166"/>
                        <a:pt x="291" y="152"/>
                        <a:pt x="291" y="123"/>
                      </a:cubicBezTo>
                      <a:lnTo>
                        <a:pt x="291" y="53"/>
                      </a:lnTo>
                      <a:cubicBezTo>
                        <a:pt x="248" y="53"/>
                        <a:pt x="195" y="40"/>
                        <a:pt x="152" y="27"/>
                      </a:cubicBezTo>
                      <a:cubicBezTo>
                        <a:pt x="99" y="27"/>
                        <a:pt x="56" y="14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204;p47">
                  <a:extLst>
                    <a:ext uri="{FF2B5EF4-FFF2-40B4-BE49-F238E27FC236}">
                      <a16:creationId xmlns:a16="http://schemas.microsoft.com/office/drawing/2014/main" id="{AB5557CB-9A1C-2D3C-D674-CA1A5D55A285}"/>
                    </a:ext>
                  </a:extLst>
                </p:cNvPr>
                <p:cNvSpPr/>
                <p:nvPr/>
              </p:nvSpPr>
              <p:spPr>
                <a:xfrm>
                  <a:off x="623057" y="3308051"/>
                  <a:ext cx="14204" cy="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70" extrusionOk="0">
                      <a:moveTo>
                        <a:pt x="331" y="1"/>
                      </a:moveTo>
                      <a:cubicBezTo>
                        <a:pt x="205" y="1"/>
                        <a:pt x="109" y="14"/>
                        <a:pt x="0" y="14"/>
                      </a:cubicBezTo>
                      <a:cubicBezTo>
                        <a:pt x="11" y="133"/>
                        <a:pt x="32" y="169"/>
                        <a:pt x="116" y="169"/>
                      </a:cubicBezTo>
                      <a:cubicBezTo>
                        <a:pt x="131" y="169"/>
                        <a:pt x="147" y="168"/>
                        <a:pt x="165" y="166"/>
                      </a:cubicBezTo>
                      <a:cubicBezTo>
                        <a:pt x="205" y="153"/>
                        <a:pt x="261" y="140"/>
                        <a:pt x="314" y="140"/>
                      </a:cubicBezTo>
                      <a:cubicBezTo>
                        <a:pt x="314" y="84"/>
                        <a:pt x="331" y="44"/>
                        <a:pt x="3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205;p47">
                  <a:extLst>
                    <a:ext uri="{FF2B5EF4-FFF2-40B4-BE49-F238E27FC236}">
                      <a16:creationId xmlns:a16="http://schemas.microsoft.com/office/drawing/2014/main" id="{CEBFB702-8305-FE05-A135-30356D89687A}"/>
                    </a:ext>
                  </a:extLst>
                </p:cNvPr>
                <p:cNvSpPr/>
                <p:nvPr/>
              </p:nvSpPr>
              <p:spPr>
                <a:xfrm>
                  <a:off x="643612" y="3303974"/>
                  <a:ext cx="8969" cy="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2" extrusionOk="0">
                      <a:moveTo>
                        <a:pt x="209" y="0"/>
                      </a:moveTo>
                      <a:cubicBezTo>
                        <a:pt x="139" y="27"/>
                        <a:pt x="57" y="43"/>
                        <a:pt x="0" y="70"/>
                      </a:cubicBezTo>
                      <a:lnTo>
                        <a:pt x="0" y="192"/>
                      </a:lnTo>
                      <a:cubicBezTo>
                        <a:pt x="196" y="179"/>
                        <a:pt x="209" y="152"/>
                        <a:pt x="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206;p47">
                  <a:extLst>
                    <a:ext uri="{FF2B5EF4-FFF2-40B4-BE49-F238E27FC236}">
                      <a16:creationId xmlns:a16="http://schemas.microsoft.com/office/drawing/2014/main" id="{7AE5A402-D4DF-3E27-E69B-ECB3A45F27A7}"/>
                    </a:ext>
                  </a:extLst>
                </p:cNvPr>
                <p:cNvSpPr/>
                <p:nvPr/>
              </p:nvSpPr>
              <p:spPr>
                <a:xfrm>
                  <a:off x="563882" y="3252566"/>
                  <a:ext cx="5965" cy="14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32" extrusionOk="0">
                      <a:moveTo>
                        <a:pt x="109" y="1"/>
                      </a:moveTo>
                      <a:cubicBezTo>
                        <a:pt x="113" y="1"/>
                        <a:pt x="118" y="1"/>
                        <a:pt x="122" y="1"/>
                      </a:cubicBezTo>
                      <a:lnTo>
                        <a:pt x="122" y="1"/>
                      </a:lnTo>
                      <a:cubicBezTo>
                        <a:pt x="122" y="1"/>
                        <a:pt x="122" y="1"/>
                        <a:pt x="122" y="1"/>
                      </a:cubicBezTo>
                      <a:close/>
                      <a:moveTo>
                        <a:pt x="122" y="1"/>
                      </a:moveTo>
                      <a:cubicBezTo>
                        <a:pt x="109" y="67"/>
                        <a:pt x="96" y="137"/>
                        <a:pt x="56" y="193"/>
                      </a:cubicBezTo>
                      <a:cubicBezTo>
                        <a:pt x="0" y="262"/>
                        <a:pt x="40" y="315"/>
                        <a:pt x="139" y="332"/>
                      </a:cubicBezTo>
                      <a:lnTo>
                        <a:pt x="139" y="14"/>
                      </a:lnTo>
                      <a:cubicBezTo>
                        <a:pt x="139" y="5"/>
                        <a:pt x="131" y="2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207;p47">
                  <a:extLst>
                    <a:ext uri="{FF2B5EF4-FFF2-40B4-BE49-F238E27FC236}">
                      <a16:creationId xmlns:a16="http://schemas.microsoft.com/office/drawing/2014/main" id="{B9B40B46-C4C5-BF0A-683E-1B6746FB87CA}"/>
                    </a:ext>
                  </a:extLst>
                </p:cNvPr>
                <p:cNvSpPr/>
                <p:nvPr/>
              </p:nvSpPr>
              <p:spPr>
                <a:xfrm>
                  <a:off x="638377" y="3178071"/>
                  <a:ext cx="9527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233" extrusionOk="0">
                      <a:moveTo>
                        <a:pt x="27" y="1"/>
                      </a:moveTo>
                      <a:cubicBezTo>
                        <a:pt x="27" y="27"/>
                        <a:pt x="0" y="67"/>
                        <a:pt x="13" y="84"/>
                      </a:cubicBezTo>
                      <a:cubicBezTo>
                        <a:pt x="70" y="136"/>
                        <a:pt x="109" y="206"/>
                        <a:pt x="222" y="232"/>
                      </a:cubicBezTo>
                      <a:cubicBezTo>
                        <a:pt x="165" y="136"/>
                        <a:pt x="152" y="27"/>
                        <a:pt x="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208;p47">
                  <a:extLst>
                    <a:ext uri="{FF2B5EF4-FFF2-40B4-BE49-F238E27FC236}">
                      <a16:creationId xmlns:a16="http://schemas.microsoft.com/office/drawing/2014/main" id="{E60095EB-DE36-EBC1-E3CE-B0D334C38193}"/>
                    </a:ext>
                  </a:extLst>
                </p:cNvPr>
                <p:cNvSpPr/>
                <p:nvPr/>
              </p:nvSpPr>
              <p:spPr>
                <a:xfrm>
                  <a:off x="607008" y="3049680"/>
                  <a:ext cx="3004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331" extrusionOk="0">
                      <a:moveTo>
                        <a:pt x="27" y="0"/>
                      </a:moveTo>
                      <a:cubicBezTo>
                        <a:pt x="14" y="126"/>
                        <a:pt x="14" y="235"/>
                        <a:pt x="0" y="331"/>
                      </a:cubicBezTo>
                      <a:lnTo>
                        <a:pt x="27" y="331"/>
                      </a:lnTo>
                      <a:cubicBezTo>
                        <a:pt x="57" y="235"/>
                        <a:pt x="70" y="126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209;p47">
                  <a:extLst>
                    <a:ext uri="{FF2B5EF4-FFF2-40B4-BE49-F238E27FC236}">
                      <a16:creationId xmlns:a16="http://schemas.microsoft.com/office/drawing/2014/main" id="{68F2D33D-707C-0956-0EB1-F97B5A70209F}"/>
                    </a:ext>
                  </a:extLst>
                </p:cNvPr>
                <p:cNvSpPr/>
                <p:nvPr/>
              </p:nvSpPr>
              <p:spPr>
                <a:xfrm>
                  <a:off x="565556" y="3319594"/>
                  <a:ext cx="4892" cy="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3" extrusionOk="0">
                      <a:moveTo>
                        <a:pt x="55" y="1"/>
                      </a:moveTo>
                      <a:cubicBezTo>
                        <a:pt x="27" y="1"/>
                        <a:pt x="21" y="16"/>
                        <a:pt x="1" y="63"/>
                      </a:cubicBezTo>
                      <a:cubicBezTo>
                        <a:pt x="8" y="61"/>
                        <a:pt x="15" y="60"/>
                        <a:pt x="22" y="60"/>
                      </a:cubicBezTo>
                      <a:cubicBezTo>
                        <a:pt x="36" y="60"/>
                        <a:pt x="50" y="62"/>
                        <a:pt x="63" y="62"/>
                      </a:cubicBezTo>
                      <a:cubicBezTo>
                        <a:pt x="86" y="62"/>
                        <a:pt x="106" y="54"/>
                        <a:pt x="113" y="10"/>
                      </a:cubicBezTo>
                      <a:cubicBezTo>
                        <a:pt x="86" y="4"/>
                        <a:pt x="68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210;p47">
                  <a:extLst>
                    <a:ext uri="{FF2B5EF4-FFF2-40B4-BE49-F238E27FC236}">
                      <a16:creationId xmlns:a16="http://schemas.microsoft.com/office/drawing/2014/main" id="{ADD84844-CE7C-3CA9-753F-DC97DCC60A77}"/>
                    </a:ext>
                  </a:extLst>
                </p:cNvPr>
                <p:cNvSpPr/>
                <p:nvPr/>
              </p:nvSpPr>
              <p:spPr>
                <a:xfrm>
                  <a:off x="567100" y="3245486"/>
                  <a:ext cx="2746" cy="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66" extrusionOk="0">
                      <a:moveTo>
                        <a:pt x="64" y="1"/>
                      </a:moveTo>
                      <a:cubicBezTo>
                        <a:pt x="1" y="49"/>
                        <a:pt x="6" y="100"/>
                        <a:pt x="38" y="151"/>
                      </a:cubicBezTo>
                      <a:lnTo>
                        <a:pt x="38" y="151"/>
                      </a:lnTo>
                      <a:cubicBezTo>
                        <a:pt x="50" y="100"/>
                        <a:pt x="64" y="49"/>
                        <a:pt x="64" y="1"/>
                      </a:cubicBezTo>
                      <a:close/>
                      <a:moveTo>
                        <a:pt x="38" y="151"/>
                      </a:moveTo>
                      <a:cubicBezTo>
                        <a:pt x="36" y="156"/>
                        <a:pt x="35" y="161"/>
                        <a:pt x="34" y="166"/>
                      </a:cubicBezTo>
                      <a:lnTo>
                        <a:pt x="47" y="166"/>
                      </a:lnTo>
                      <a:cubicBezTo>
                        <a:pt x="44" y="161"/>
                        <a:pt x="41" y="156"/>
                        <a:pt x="38" y="1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211;p47">
                  <a:extLst>
                    <a:ext uri="{FF2B5EF4-FFF2-40B4-BE49-F238E27FC236}">
                      <a16:creationId xmlns:a16="http://schemas.microsoft.com/office/drawing/2014/main" id="{1550F057-8436-D271-3181-F2E46D747DD9}"/>
                    </a:ext>
                  </a:extLst>
                </p:cNvPr>
                <p:cNvSpPr/>
                <p:nvPr/>
              </p:nvSpPr>
              <p:spPr>
                <a:xfrm>
                  <a:off x="691587" y="3095209"/>
                  <a:ext cx="1159" cy="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7" extrusionOk="0">
                      <a:moveTo>
                        <a:pt x="0" y="1"/>
                      </a:moveTo>
                      <a:cubicBezTo>
                        <a:pt x="13" y="14"/>
                        <a:pt x="13" y="44"/>
                        <a:pt x="13" y="57"/>
                      </a:cubicBezTo>
                      <a:cubicBezTo>
                        <a:pt x="13" y="44"/>
                        <a:pt x="13" y="30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212;p47">
                  <a:extLst>
                    <a:ext uri="{FF2B5EF4-FFF2-40B4-BE49-F238E27FC236}">
                      <a16:creationId xmlns:a16="http://schemas.microsoft.com/office/drawing/2014/main" id="{DD526422-FD36-8462-77B4-F99387AF496E}"/>
                    </a:ext>
                  </a:extLst>
                </p:cNvPr>
                <p:cNvSpPr/>
                <p:nvPr/>
              </p:nvSpPr>
              <p:spPr>
                <a:xfrm>
                  <a:off x="568559" y="3314015"/>
                  <a:ext cx="601" cy="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5" extrusionOk="0">
                      <a:moveTo>
                        <a:pt x="0" y="1"/>
                      </a:moveTo>
                      <a:cubicBezTo>
                        <a:pt x="0" y="14"/>
                        <a:pt x="13" y="14"/>
                        <a:pt x="13" y="14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213;p47">
                  <a:extLst>
                    <a:ext uri="{FF2B5EF4-FFF2-40B4-BE49-F238E27FC236}">
                      <a16:creationId xmlns:a16="http://schemas.microsoft.com/office/drawing/2014/main" id="{FF3693E2-8363-BAC7-21BB-6FE8BBEAADEE}"/>
                    </a:ext>
                  </a:extLst>
                </p:cNvPr>
                <p:cNvSpPr/>
                <p:nvPr/>
              </p:nvSpPr>
              <p:spPr>
                <a:xfrm>
                  <a:off x="642496" y="3158504"/>
                  <a:ext cx="1159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4" extrusionOk="0">
                      <a:moveTo>
                        <a:pt x="0" y="1"/>
                      </a:moveTo>
                      <a:cubicBezTo>
                        <a:pt x="13" y="1"/>
                        <a:pt x="13" y="14"/>
                        <a:pt x="13" y="14"/>
                      </a:cubicBezTo>
                      <a:cubicBezTo>
                        <a:pt x="13" y="1"/>
                        <a:pt x="13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214;p47">
                  <a:extLst>
                    <a:ext uri="{FF2B5EF4-FFF2-40B4-BE49-F238E27FC236}">
                      <a16:creationId xmlns:a16="http://schemas.microsoft.com/office/drawing/2014/main" id="{257CBF65-AAA0-9AB1-7632-CD350AA91432}"/>
                    </a:ext>
                  </a:extLst>
                </p:cNvPr>
                <p:cNvSpPr/>
                <p:nvPr/>
              </p:nvSpPr>
              <p:spPr>
                <a:xfrm>
                  <a:off x="644341" y="3158504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215;p47">
                  <a:extLst>
                    <a:ext uri="{FF2B5EF4-FFF2-40B4-BE49-F238E27FC236}">
                      <a16:creationId xmlns:a16="http://schemas.microsoft.com/office/drawing/2014/main" id="{1373F607-BC43-3F22-5502-97D46889F165}"/>
                    </a:ext>
                  </a:extLst>
                </p:cNvPr>
                <p:cNvSpPr/>
                <p:nvPr/>
              </p:nvSpPr>
              <p:spPr>
                <a:xfrm>
                  <a:off x="648418" y="3158504"/>
                  <a:ext cx="6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" extrusionOk="0">
                      <a:moveTo>
                        <a:pt x="14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216;p47">
                  <a:extLst>
                    <a:ext uri="{FF2B5EF4-FFF2-40B4-BE49-F238E27FC236}">
                      <a16:creationId xmlns:a16="http://schemas.microsoft.com/office/drawing/2014/main" id="{19692FDF-0DAF-8FC3-90D9-7D46768E2E9F}"/>
                    </a:ext>
                  </a:extLst>
                </p:cNvPr>
                <p:cNvSpPr/>
                <p:nvPr/>
              </p:nvSpPr>
              <p:spPr>
                <a:xfrm>
                  <a:off x="601730" y="3168588"/>
                  <a:ext cx="6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" extrusionOk="0">
                      <a:moveTo>
                        <a:pt x="1" y="0"/>
                      </a:move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217;p47">
                  <a:extLst>
                    <a:ext uri="{FF2B5EF4-FFF2-40B4-BE49-F238E27FC236}">
                      <a16:creationId xmlns:a16="http://schemas.microsoft.com/office/drawing/2014/main" id="{81D9F206-9E44-DE9E-7A13-1CFC073E04BF}"/>
                    </a:ext>
                  </a:extLst>
                </p:cNvPr>
                <p:cNvSpPr/>
                <p:nvPr/>
              </p:nvSpPr>
              <p:spPr>
                <a:xfrm>
                  <a:off x="574524" y="3304532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218;p47">
                  <a:extLst>
                    <a:ext uri="{FF2B5EF4-FFF2-40B4-BE49-F238E27FC236}">
                      <a16:creationId xmlns:a16="http://schemas.microsoft.com/office/drawing/2014/main" id="{8AD4CC14-DA30-8B1F-1A38-1BE30D5D5804}"/>
                    </a:ext>
                  </a:extLst>
                </p:cNvPr>
                <p:cNvSpPr/>
                <p:nvPr/>
              </p:nvSpPr>
              <p:spPr>
                <a:xfrm>
                  <a:off x="574524" y="3304532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1219;p47">
                  <a:extLst>
                    <a:ext uri="{FF2B5EF4-FFF2-40B4-BE49-F238E27FC236}">
                      <a16:creationId xmlns:a16="http://schemas.microsoft.com/office/drawing/2014/main" id="{F16862DF-53BF-2814-B5B8-CC207D1F9882}"/>
                    </a:ext>
                  </a:extLst>
                </p:cNvPr>
                <p:cNvSpPr/>
                <p:nvPr/>
              </p:nvSpPr>
              <p:spPr>
                <a:xfrm>
                  <a:off x="573923" y="3310497"/>
                  <a:ext cx="6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" extrusionOk="0">
                      <a:moveTo>
                        <a:pt x="14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1220;p47">
                  <a:extLst>
                    <a:ext uri="{FF2B5EF4-FFF2-40B4-BE49-F238E27FC236}">
                      <a16:creationId xmlns:a16="http://schemas.microsoft.com/office/drawing/2014/main" id="{54C4CBF2-32C0-9A37-8F52-69F9B0A9A104}"/>
                    </a:ext>
                  </a:extLst>
                </p:cNvPr>
                <p:cNvSpPr/>
                <p:nvPr/>
              </p:nvSpPr>
              <p:spPr>
                <a:xfrm>
                  <a:off x="651422" y="3502612"/>
                  <a:ext cx="601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0" y="1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1221;p47">
                  <a:extLst>
                    <a:ext uri="{FF2B5EF4-FFF2-40B4-BE49-F238E27FC236}">
                      <a16:creationId xmlns:a16="http://schemas.microsoft.com/office/drawing/2014/main" id="{3F91AEB3-D482-16C1-2C27-484718B050AF}"/>
                    </a:ext>
                  </a:extLst>
                </p:cNvPr>
                <p:cNvSpPr/>
                <p:nvPr/>
              </p:nvSpPr>
              <p:spPr>
                <a:xfrm>
                  <a:off x="730594" y="3217121"/>
                  <a:ext cx="127193" cy="13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4" h="3256" extrusionOk="0">
                      <a:moveTo>
                        <a:pt x="2398" y="0"/>
                      </a:moveTo>
                      <a:cubicBezTo>
                        <a:pt x="2398" y="96"/>
                        <a:pt x="2411" y="166"/>
                        <a:pt x="2425" y="232"/>
                      </a:cubicBezTo>
                      <a:cubicBezTo>
                        <a:pt x="2425" y="301"/>
                        <a:pt x="2425" y="371"/>
                        <a:pt x="2411" y="427"/>
                      </a:cubicBezTo>
                      <a:cubicBezTo>
                        <a:pt x="2411" y="480"/>
                        <a:pt x="2372" y="523"/>
                        <a:pt x="2315" y="523"/>
                      </a:cubicBezTo>
                      <a:cubicBezTo>
                        <a:pt x="2272" y="523"/>
                        <a:pt x="2233" y="536"/>
                        <a:pt x="2177" y="536"/>
                      </a:cubicBezTo>
                      <a:lnTo>
                        <a:pt x="2177" y="645"/>
                      </a:lnTo>
                      <a:cubicBezTo>
                        <a:pt x="2177" y="827"/>
                        <a:pt x="2190" y="1019"/>
                        <a:pt x="2190" y="1197"/>
                      </a:cubicBezTo>
                      <a:cubicBezTo>
                        <a:pt x="2190" y="1300"/>
                        <a:pt x="2175" y="1334"/>
                        <a:pt x="2118" y="1334"/>
                      </a:cubicBezTo>
                      <a:cubicBezTo>
                        <a:pt x="2098" y="1334"/>
                        <a:pt x="2073" y="1330"/>
                        <a:pt x="2041" y="1323"/>
                      </a:cubicBezTo>
                      <a:cubicBezTo>
                        <a:pt x="2011" y="1306"/>
                        <a:pt x="1985" y="1306"/>
                        <a:pt x="1972" y="1306"/>
                      </a:cubicBezTo>
                      <a:cubicBezTo>
                        <a:pt x="1945" y="1310"/>
                        <a:pt x="1922" y="1312"/>
                        <a:pt x="1901" y="1312"/>
                      </a:cubicBezTo>
                      <a:cubicBezTo>
                        <a:pt x="1812" y="1312"/>
                        <a:pt x="1769" y="1275"/>
                        <a:pt x="1737" y="1141"/>
                      </a:cubicBezTo>
                      <a:lnTo>
                        <a:pt x="1737" y="1088"/>
                      </a:lnTo>
                      <a:cubicBezTo>
                        <a:pt x="1723" y="949"/>
                        <a:pt x="1710" y="827"/>
                        <a:pt x="1723" y="688"/>
                      </a:cubicBezTo>
                      <a:cubicBezTo>
                        <a:pt x="1723" y="536"/>
                        <a:pt x="1737" y="371"/>
                        <a:pt x="1737" y="219"/>
                      </a:cubicBezTo>
                      <a:cubicBezTo>
                        <a:pt x="1737" y="149"/>
                        <a:pt x="1737" y="96"/>
                        <a:pt x="1723" y="27"/>
                      </a:cubicBezTo>
                      <a:cubicBezTo>
                        <a:pt x="1667" y="53"/>
                        <a:pt x="1611" y="83"/>
                        <a:pt x="1571" y="109"/>
                      </a:cubicBezTo>
                      <a:cubicBezTo>
                        <a:pt x="1419" y="179"/>
                        <a:pt x="1254" y="192"/>
                        <a:pt x="1102" y="232"/>
                      </a:cubicBezTo>
                      <a:cubicBezTo>
                        <a:pt x="1062" y="232"/>
                        <a:pt x="1006" y="219"/>
                        <a:pt x="966" y="219"/>
                      </a:cubicBezTo>
                      <a:cubicBezTo>
                        <a:pt x="927" y="225"/>
                        <a:pt x="888" y="228"/>
                        <a:pt x="851" y="228"/>
                      </a:cubicBezTo>
                      <a:cubicBezTo>
                        <a:pt x="705" y="228"/>
                        <a:pt x="578" y="180"/>
                        <a:pt x="470" y="83"/>
                      </a:cubicBezTo>
                      <a:cubicBezTo>
                        <a:pt x="454" y="66"/>
                        <a:pt x="440" y="66"/>
                        <a:pt x="440" y="66"/>
                      </a:cubicBezTo>
                      <a:cubicBezTo>
                        <a:pt x="414" y="192"/>
                        <a:pt x="401" y="301"/>
                        <a:pt x="371" y="427"/>
                      </a:cubicBezTo>
                      <a:cubicBezTo>
                        <a:pt x="318" y="675"/>
                        <a:pt x="262" y="936"/>
                        <a:pt x="222" y="1197"/>
                      </a:cubicBezTo>
                      <a:cubicBezTo>
                        <a:pt x="179" y="1419"/>
                        <a:pt x="139" y="1637"/>
                        <a:pt x="97" y="1872"/>
                      </a:cubicBezTo>
                      <a:cubicBezTo>
                        <a:pt x="83" y="2024"/>
                        <a:pt x="70" y="2176"/>
                        <a:pt x="57" y="2328"/>
                      </a:cubicBezTo>
                      <a:cubicBezTo>
                        <a:pt x="27" y="2507"/>
                        <a:pt x="27" y="2685"/>
                        <a:pt x="1" y="2851"/>
                      </a:cubicBezTo>
                      <a:cubicBezTo>
                        <a:pt x="1" y="2907"/>
                        <a:pt x="27" y="2947"/>
                        <a:pt x="83" y="2960"/>
                      </a:cubicBezTo>
                      <a:cubicBezTo>
                        <a:pt x="166" y="2990"/>
                        <a:pt x="249" y="3029"/>
                        <a:pt x="345" y="3059"/>
                      </a:cubicBezTo>
                      <a:cubicBezTo>
                        <a:pt x="536" y="3099"/>
                        <a:pt x="731" y="3155"/>
                        <a:pt x="936" y="3181"/>
                      </a:cubicBezTo>
                      <a:cubicBezTo>
                        <a:pt x="1145" y="3224"/>
                        <a:pt x="1363" y="3238"/>
                        <a:pt x="1585" y="3251"/>
                      </a:cubicBezTo>
                      <a:cubicBezTo>
                        <a:pt x="1625" y="3254"/>
                        <a:pt x="1667" y="3256"/>
                        <a:pt x="1709" y="3256"/>
                      </a:cubicBezTo>
                      <a:cubicBezTo>
                        <a:pt x="1837" y="3256"/>
                        <a:pt x="1969" y="3240"/>
                        <a:pt x="2094" y="3208"/>
                      </a:cubicBezTo>
                      <a:cubicBezTo>
                        <a:pt x="2137" y="3208"/>
                        <a:pt x="2163" y="3181"/>
                        <a:pt x="2177" y="3142"/>
                      </a:cubicBezTo>
                      <a:cubicBezTo>
                        <a:pt x="2190" y="3072"/>
                        <a:pt x="2220" y="3003"/>
                        <a:pt x="2233" y="2933"/>
                      </a:cubicBezTo>
                      <a:cubicBezTo>
                        <a:pt x="2302" y="2699"/>
                        <a:pt x="2355" y="2451"/>
                        <a:pt x="2425" y="2203"/>
                      </a:cubicBezTo>
                      <a:cubicBezTo>
                        <a:pt x="2425" y="2176"/>
                        <a:pt x="2454" y="2133"/>
                        <a:pt x="2481" y="2133"/>
                      </a:cubicBezTo>
                      <a:cubicBezTo>
                        <a:pt x="2507" y="2133"/>
                        <a:pt x="2550" y="2163"/>
                        <a:pt x="2563" y="2176"/>
                      </a:cubicBezTo>
                      <a:cubicBezTo>
                        <a:pt x="2590" y="2216"/>
                        <a:pt x="2603" y="2259"/>
                        <a:pt x="2620" y="2299"/>
                      </a:cubicBezTo>
                      <a:cubicBezTo>
                        <a:pt x="2659" y="2480"/>
                        <a:pt x="2702" y="2659"/>
                        <a:pt x="2755" y="2838"/>
                      </a:cubicBezTo>
                      <a:cubicBezTo>
                        <a:pt x="2755" y="2851"/>
                        <a:pt x="2768" y="2877"/>
                        <a:pt x="2785" y="2894"/>
                      </a:cubicBezTo>
                      <a:cubicBezTo>
                        <a:pt x="2798" y="2907"/>
                        <a:pt x="2811" y="2907"/>
                        <a:pt x="2811" y="2907"/>
                      </a:cubicBezTo>
                      <a:cubicBezTo>
                        <a:pt x="2868" y="2877"/>
                        <a:pt x="2907" y="2851"/>
                        <a:pt x="2964" y="2824"/>
                      </a:cubicBezTo>
                      <a:cubicBezTo>
                        <a:pt x="2964" y="2742"/>
                        <a:pt x="2950" y="2659"/>
                        <a:pt x="2934" y="2590"/>
                      </a:cubicBezTo>
                      <a:cubicBezTo>
                        <a:pt x="2921" y="2507"/>
                        <a:pt x="2894" y="2424"/>
                        <a:pt x="2894" y="2342"/>
                      </a:cubicBezTo>
                      <a:cubicBezTo>
                        <a:pt x="2851" y="2133"/>
                        <a:pt x="2838" y="1941"/>
                        <a:pt x="2798" y="1736"/>
                      </a:cubicBezTo>
                      <a:cubicBezTo>
                        <a:pt x="2785" y="1611"/>
                        <a:pt x="2755" y="1488"/>
                        <a:pt x="2742" y="1349"/>
                      </a:cubicBezTo>
                      <a:cubicBezTo>
                        <a:pt x="2729" y="1171"/>
                        <a:pt x="2729" y="992"/>
                        <a:pt x="2716" y="827"/>
                      </a:cubicBezTo>
                      <a:cubicBezTo>
                        <a:pt x="2702" y="675"/>
                        <a:pt x="2686" y="536"/>
                        <a:pt x="2673" y="397"/>
                      </a:cubicBezTo>
                      <a:cubicBezTo>
                        <a:pt x="2659" y="288"/>
                        <a:pt x="2646" y="166"/>
                        <a:pt x="2633" y="53"/>
                      </a:cubicBezTo>
                      <a:cubicBezTo>
                        <a:pt x="2550" y="40"/>
                        <a:pt x="2481" y="27"/>
                        <a:pt x="23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1222;p47">
                  <a:extLst>
                    <a:ext uri="{FF2B5EF4-FFF2-40B4-BE49-F238E27FC236}">
                      <a16:creationId xmlns:a16="http://schemas.microsoft.com/office/drawing/2014/main" id="{56A7BF10-B821-EA12-8F07-D06896972F1F}"/>
                    </a:ext>
                  </a:extLst>
                </p:cNvPr>
                <p:cNvSpPr/>
                <p:nvPr/>
              </p:nvSpPr>
              <p:spPr>
                <a:xfrm>
                  <a:off x="712871" y="3067402"/>
                  <a:ext cx="173881" cy="146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3420" extrusionOk="0">
                      <a:moveTo>
                        <a:pt x="3016" y="1"/>
                      </a:moveTo>
                      <a:cubicBezTo>
                        <a:pt x="2976" y="1"/>
                        <a:pt x="2933" y="1"/>
                        <a:pt x="2933" y="70"/>
                      </a:cubicBezTo>
                      <a:cubicBezTo>
                        <a:pt x="2920" y="153"/>
                        <a:pt x="2907" y="222"/>
                        <a:pt x="2881" y="292"/>
                      </a:cubicBezTo>
                      <a:cubicBezTo>
                        <a:pt x="2856" y="404"/>
                        <a:pt x="2789" y="451"/>
                        <a:pt x="2699" y="451"/>
                      </a:cubicBezTo>
                      <a:cubicBezTo>
                        <a:pt x="2678" y="451"/>
                        <a:pt x="2656" y="449"/>
                        <a:pt x="2633" y="444"/>
                      </a:cubicBezTo>
                      <a:cubicBezTo>
                        <a:pt x="2576" y="430"/>
                        <a:pt x="2507" y="401"/>
                        <a:pt x="2467" y="361"/>
                      </a:cubicBezTo>
                      <a:cubicBezTo>
                        <a:pt x="2398" y="331"/>
                        <a:pt x="2342" y="278"/>
                        <a:pt x="2289" y="235"/>
                      </a:cubicBezTo>
                      <a:cubicBezTo>
                        <a:pt x="2206" y="318"/>
                        <a:pt x="2136" y="401"/>
                        <a:pt x="2024" y="444"/>
                      </a:cubicBezTo>
                      <a:cubicBezTo>
                        <a:pt x="1984" y="466"/>
                        <a:pt x="1945" y="476"/>
                        <a:pt x="1910" y="476"/>
                      </a:cubicBezTo>
                      <a:cubicBezTo>
                        <a:pt x="1814" y="476"/>
                        <a:pt x="1742" y="402"/>
                        <a:pt x="1723" y="292"/>
                      </a:cubicBezTo>
                      <a:cubicBezTo>
                        <a:pt x="1693" y="209"/>
                        <a:pt x="1680" y="139"/>
                        <a:pt x="1667" y="57"/>
                      </a:cubicBezTo>
                      <a:cubicBezTo>
                        <a:pt x="1615" y="101"/>
                        <a:pt x="1563" y="126"/>
                        <a:pt x="1514" y="126"/>
                      </a:cubicBezTo>
                      <a:cubicBezTo>
                        <a:pt x="1471" y="126"/>
                        <a:pt x="1430" y="108"/>
                        <a:pt x="1392" y="70"/>
                      </a:cubicBezTo>
                      <a:cubicBezTo>
                        <a:pt x="1349" y="100"/>
                        <a:pt x="1310" y="113"/>
                        <a:pt x="1280" y="139"/>
                      </a:cubicBezTo>
                      <a:cubicBezTo>
                        <a:pt x="1240" y="153"/>
                        <a:pt x="1197" y="166"/>
                        <a:pt x="1171" y="196"/>
                      </a:cubicBezTo>
                      <a:cubicBezTo>
                        <a:pt x="1075" y="278"/>
                        <a:pt x="966" y="318"/>
                        <a:pt x="840" y="348"/>
                      </a:cubicBezTo>
                      <a:cubicBezTo>
                        <a:pt x="801" y="361"/>
                        <a:pt x="771" y="361"/>
                        <a:pt x="744" y="387"/>
                      </a:cubicBezTo>
                      <a:cubicBezTo>
                        <a:pt x="688" y="457"/>
                        <a:pt x="619" y="526"/>
                        <a:pt x="579" y="596"/>
                      </a:cubicBezTo>
                      <a:cubicBezTo>
                        <a:pt x="496" y="745"/>
                        <a:pt x="440" y="897"/>
                        <a:pt x="371" y="1049"/>
                      </a:cubicBezTo>
                      <a:cubicBezTo>
                        <a:pt x="304" y="1227"/>
                        <a:pt x="248" y="1422"/>
                        <a:pt x="205" y="1614"/>
                      </a:cubicBezTo>
                      <a:cubicBezTo>
                        <a:pt x="152" y="1889"/>
                        <a:pt x="109" y="2180"/>
                        <a:pt x="56" y="2467"/>
                      </a:cubicBezTo>
                      <a:cubicBezTo>
                        <a:pt x="40" y="2580"/>
                        <a:pt x="0" y="2702"/>
                        <a:pt x="27" y="2828"/>
                      </a:cubicBezTo>
                      <a:cubicBezTo>
                        <a:pt x="40" y="2894"/>
                        <a:pt x="40" y="2963"/>
                        <a:pt x="56" y="3020"/>
                      </a:cubicBezTo>
                      <a:cubicBezTo>
                        <a:pt x="70" y="3089"/>
                        <a:pt x="96" y="3159"/>
                        <a:pt x="152" y="3211"/>
                      </a:cubicBezTo>
                      <a:cubicBezTo>
                        <a:pt x="304" y="3350"/>
                        <a:pt x="510" y="3377"/>
                        <a:pt x="718" y="3420"/>
                      </a:cubicBezTo>
                      <a:cubicBezTo>
                        <a:pt x="731" y="3324"/>
                        <a:pt x="675" y="3281"/>
                        <a:pt x="619" y="3254"/>
                      </a:cubicBezTo>
                      <a:cubicBezTo>
                        <a:pt x="579" y="3225"/>
                        <a:pt x="536" y="3198"/>
                        <a:pt x="552" y="3142"/>
                      </a:cubicBezTo>
                      <a:cubicBezTo>
                        <a:pt x="566" y="3116"/>
                        <a:pt x="536" y="3076"/>
                        <a:pt x="523" y="3046"/>
                      </a:cubicBezTo>
                      <a:cubicBezTo>
                        <a:pt x="470" y="2963"/>
                        <a:pt x="483" y="2911"/>
                        <a:pt x="579" y="2894"/>
                      </a:cubicBezTo>
                      <a:cubicBezTo>
                        <a:pt x="675" y="2868"/>
                        <a:pt x="771" y="2854"/>
                        <a:pt x="867" y="2841"/>
                      </a:cubicBezTo>
                      <a:cubicBezTo>
                        <a:pt x="910" y="2745"/>
                        <a:pt x="979" y="2689"/>
                        <a:pt x="1115" y="2689"/>
                      </a:cubicBezTo>
                      <a:cubicBezTo>
                        <a:pt x="1184" y="2689"/>
                        <a:pt x="1254" y="2702"/>
                        <a:pt x="1323" y="2702"/>
                      </a:cubicBezTo>
                      <a:cubicBezTo>
                        <a:pt x="1366" y="2702"/>
                        <a:pt x="1411" y="2706"/>
                        <a:pt x="1457" y="2706"/>
                      </a:cubicBezTo>
                      <a:cubicBezTo>
                        <a:pt x="1530" y="2706"/>
                        <a:pt x="1606" y="2696"/>
                        <a:pt x="1680" y="2646"/>
                      </a:cubicBezTo>
                      <a:cubicBezTo>
                        <a:pt x="1571" y="2646"/>
                        <a:pt x="1488" y="2633"/>
                        <a:pt x="1392" y="2633"/>
                      </a:cubicBezTo>
                      <a:cubicBezTo>
                        <a:pt x="1352" y="2633"/>
                        <a:pt x="1313" y="2634"/>
                        <a:pt x="1275" y="2634"/>
                      </a:cubicBezTo>
                      <a:cubicBezTo>
                        <a:pt x="1154" y="2634"/>
                        <a:pt x="1041" y="2626"/>
                        <a:pt x="936" y="2563"/>
                      </a:cubicBezTo>
                      <a:cubicBezTo>
                        <a:pt x="910" y="2537"/>
                        <a:pt x="867" y="2537"/>
                        <a:pt x="840" y="2524"/>
                      </a:cubicBezTo>
                      <a:cubicBezTo>
                        <a:pt x="820" y="2519"/>
                        <a:pt x="801" y="2516"/>
                        <a:pt x="784" y="2516"/>
                      </a:cubicBezTo>
                      <a:cubicBezTo>
                        <a:pt x="754" y="2516"/>
                        <a:pt x="729" y="2525"/>
                        <a:pt x="701" y="2550"/>
                      </a:cubicBezTo>
                      <a:cubicBezTo>
                        <a:pt x="662" y="2593"/>
                        <a:pt x="592" y="2646"/>
                        <a:pt x="536" y="2689"/>
                      </a:cubicBezTo>
                      <a:cubicBezTo>
                        <a:pt x="529" y="2696"/>
                        <a:pt x="519" y="2699"/>
                        <a:pt x="510" y="2699"/>
                      </a:cubicBezTo>
                      <a:cubicBezTo>
                        <a:pt x="500" y="2699"/>
                        <a:pt x="490" y="2696"/>
                        <a:pt x="483" y="2689"/>
                      </a:cubicBezTo>
                      <a:cubicBezTo>
                        <a:pt x="470" y="2676"/>
                        <a:pt x="453" y="2646"/>
                        <a:pt x="470" y="2633"/>
                      </a:cubicBezTo>
                      <a:cubicBezTo>
                        <a:pt x="483" y="2593"/>
                        <a:pt x="510" y="2563"/>
                        <a:pt x="523" y="2537"/>
                      </a:cubicBezTo>
                      <a:cubicBezTo>
                        <a:pt x="536" y="2510"/>
                        <a:pt x="566" y="2481"/>
                        <a:pt x="536" y="2441"/>
                      </a:cubicBezTo>
                      <a:cubicBezTo>
                        <a:pt x="523" y="2415"/>
                        <a:pt x="536" y="2372"/>
                        <a:pt x="579" y="2372"/>
                      </a:cubicBezTo>
                      <a:cubicBezTo>
                        <a:pt x="619" y="2358"/>
                        <a:pt x="662" y="2358"/>
                        <a:pt x="688" y="2345"/>
                      </a:cubicBezTo>
                      <a:lnTo>
                        <a:pt x="688" y="2332"/>
                      </a:lnTo>
                      <a:cubicBezTo>
                        <a:pt x="635" y="2332"/>
                        <a:pt x="579" y="2332"/>
                        <a:pt x="510" y="2315"/>
                      </a:cubicBezTo>
                      <a:cubicBezTo>
                        <a:pt x="496" y="2315"/>
                        <a:pt x="470" y="2289"/>
                        <a:pt x="453" y="2276"/>
                      </a:cubicBezTo>
                      <a:cubicBezTo>
                        <a:pt x="440" y="2262"/>
                        <a:pt x="470" y="2233"/>
                        <a:pt x="483" y="2219"/>
                      </a:cubicBezTo>
                      <a:cubicBezTo>
                        <a:pt x="510" y="2206"/>
                        <a:pt x="536" y="2193"/>
                        <a:pt x="552" y="2193"/>
                      </a:cubicBezTo>
                      <a:cubicBezTo>
                        <a:pt x="577" y="2190"/>
                        <a:pt x="601" y="2188"/>
                        <a:pt x="625" y="2188"/>
                      </a:cubicBezTo>
                      <a:cubicBezTo>
                        <a:pt x="709" y="2188"/>
                        <a:pt x="792" y="2208"/>
                        <a:pt x="867" y="2262"/>
                      </a:cubicBezTo>
                      <a:cubicBezTo>
                        <a:pt x="853" y="2124"/>
                        <a:pt x="840" y="1985"/>
                        <a:pt x="827" y="1849"/>
                      </a:cubicBezTo>
                      <a:cubicBezTo>
                        <a:pt x="801" y="1601"/>
                        <a:pt x="758" y="1353"/>
                        <a:pt x="731" y="1118"/>
                      </a:cubicBezTo>
                      <a:cubicBezTo>
                        <a:pt x="718" y="1036"/>
                        <a:pt x="718" y="953"/>
                        <a:pt x="718" y="883"/>
                      </a:cubicBezTo>
                      <a:cubicBezTo>
                        <a:pt x="718" y="844"/>
                        <a:pt x="718" y="801"/>
                        <a:pt x="758" y="788"/>
                      </a:cubicBezTo>
                      <a:cubicBezTo>
                        <a:pt x="910" y="745"/>
                        <a:pt x="1062" y="718"/>
                        <a:pt x="1214" y="692"/>
                      </a:cubicBezTo>
                      <a:cubicBezTo>
                        <a:pt x="1323" y="662"/>
                        <a:pt x="1445" y="649"/>
                        <a:pt x="1571" y="635"/>
                      </a:cubicBezTo>
                      <a:cubicBezTo>
                        <a:pt x="1763" y="609"/>
                        <a:pt x="1941" y="596"/>
                        <a:pt x="2136" y="566"/>
                      </a:cubicBezTo>
                      <a:cubicBezTo>
                        <a:pt x="2302" y="553"/>
                        <a:pt x="2454" y="526"/>
                        <a:pt x="2603" y="526"/>
                      </a:cubicBezTo>
                      <a:cubicBezTo>
                        <a:pt x="2742" y="513"/>
                        <a:pt x="2881" y="513"/>
                        <a:pt x="3003" y="513"/>
                      </a:cubicBezTo>
                      <a:cubicBezTo>
                        <a:pt x="3072" y="513"/>
                        <a:pt x="3115" y="526"/>
                        <a:pt x="3129" y="579"/>
                      </a:cubicBezTo>
                      <a:cubicBezTo>
                        <a:pt x="3129" y="635"/>
                        <a:pt x="3142" y="692"/>
                        <a:pt x="3115" y="731"/>
                      </a:cubicBezTo>
                      <a:cubicBezTo>
                        <a:pt x="3086" y="774"/>
                        <a:pt x="3086" y="801"/>
                        <a:pt x="3086" y="857"/>
                      </a:cubicBezTo>
                      <a:cubicBezTo>
                        <a:pt x="3198" y="857"/>
                        <a:pt x="3264" y="897"/>
                        <a:pt x="3251" y="993"/>
                      </a:cubicBezTo>
                      <a:cubicBezTo>
                        <a:pt x="3251" y="1201"/>
                        <a:pt x="3238" y="1406"/>
                        <a:pt x="3224" y="1614"/>
                      </a:cubicBezTo>
                      <a:cubicBezTo>
                        <a:pt x="3224" y="1710"/>
                        <a:pt x="3181" y="1806"/>
                        <a:pt x="3072" y="1836"/>
                      </a:cubicBezTo>
                      <a:cubicBezTo>
                        <a:pt x="3016" y="1862"/>
                        <a:pt x="2950" y="1862"/>
                        <a:pt x="2881" y="1889"/>
                      </a:cubicBezTo>
                      <a:cubicBezTo>
                        <a:pt x="2867" y="2001"/>
                        <a:pt x="2867" y="2124"/>
                        <a:pt x="2851" y="2249"/>
                      </a:cubicBezTo>
                      <a:cubicBezTo>
                        <a:pt x="2950" y="2219"/>
                        <a:pt x="3003" y="2193"/>
                        <a:pt x="3072" y="2124"/>
                      </a:cubicBezTo>
                      <a:cubicBezTo>
                        <a:pt x="3155" y="2028"/>
                        <a:pt x="3251" y="1958"/>
                        <a:pt x="3390" y="1945"/>
                      </a:cubicBezTo>
                      <a:cubicBezTo>
                        <a:pt x="3429" y="1945"/>
                        <a:pt x="3472" y="1958"/>
                        <a:pt x="3472" y="2001"/>
                      </a:cubicBezTo>
                      <a:cubicBezTo>
                        <a:pt x="3486" y="2041"/>
                        <a:pt x="3446" y="2054"/>
                        <a:pt x="3403" y="2067"/>
                      </a:cubicBezTo>
                      <a:cubicBezTo>
                        <a:pt x="3347" y="2084"/>
                        <a:pt x="3294" y="2110"/>
                        <a:pt x="3238" y="2137"/>
                      </a:cubicBezTo>
                      <a:cubicBezTo>
                        <a:pt x="3294" y="2167"/>
                        <a:pt x="3334" y="2167"/>
                        <a:pt x="3377" y="2193"/>
                      </a:cubicBezTo>
                      <a:cubicBezTo>
                        <a:pt x="3403" y="2206"/>
                        <a:pt x="3403" y="2233"/>
                        <a:pt x="3429" y="2262"/>
                      </a:cubicBezTo>
                      <a:cubicBezTo>
                        <a:pt x="3390" y="2276"/>
                        <a:pt x="3363" y="2302"/>
                        <a:pt x="3334" y="2315"/>
                      </a:cubicBezTo>
                      <a:cubicBezTo>
                        <a:pt x="3316" y="2315"/>
                        <a:pt x="3291" y="2309"/>
                        <a:pt x="3268" y="2309"/>
                      </a:cubicBezTo>
                      <a:cubicBezTo>
                        <a:pt x="3257" y="2309"/>
                        <a:pt x="3246" y="2311"/>
                        <a:pt x="3238" y="2315"/>
                      </a:cubicBezTo>
                      <a:cubicBezTo>
                        <a:pt x="3046" y="2332"/>
                        <a:pt x="2881" y="2398"/>
                        <a:pt x="2702" y="2481"/>
                      </a:cubicBezTo>
                      <a:cubicBezTo>
                        <a:pt x="2685" y="2497"/>
                        <a:pt x="2659" y="2497"/>
                        <a:pt x="2646" y="2497"/>
                      </a:cubicBezTo>
                      <a:cubicBezTo>
                        <a:pt x="2629" y="2495"/>
                        <a:pt x="2613" y="2494"/>
                        <a:pt x="2597" y="2494"/>
                      </a:cubicBezTo>
                      <a:cubicBezTo>
                        <a:pt x="2511" y="2494"/>
                        <a:pt x="2441" y="2528"/>
                        <a:pt x="2371" y="2550"/>
                      </a:cubicBezTo>
                      <a:cubicBezTo>
                        <a:pt x="2385" y="2580"/>
                        <a:pt x="2398" y="2593"/>
                        <a:pt x="2398" y="2606"/>
                      </a:cubicBezTo>
                      <a:cubicBezTo>
                        <a:pt x="2420" y="2664"/>
                        <a:pt x="2463" y="2692"/>
                        <a:pt x="2524" y="2692"/>
                      </a:cubicBezTo>
                      <a:cubicBezTo>
                        <a:pt x="2536" y="2692"/>
                        <a:pt x="2549" y="2691"/>
                        <a:pt x="2563" y="2689"/>
                      </a:cubicBezTo>
                      <a:cubicBezTo>
                        <a:pt x="2685" y="2663"/>
                        <a:pt x="2824" y="2646"/>
                        <a:pt x="2963" y="2620"/>
                      </a:cubicBezTo>
                      <a:cubicBezTo>
                        <a:pt x="3015" y="2620"/>
                        <a:pt x="3066" y="2597"/>
                        <a:pt x="3122" y="2597"/>
                      </a:cubicBezTo>
                      <a:cubicBezTo>
                        <a:pt x="3141" y="2597"/>
                        <a:pt x="3161" y="2600"/>
                        <a:pt x="3181" y="2606"/>
                      </a:cubicBezTo>
                      <a:cubicBezTo>
                        <a:pt x="3211" y="2676"/>
                        <a:pt x="3155" y="2689"/>
                        <a:pt x="3115" y="2702"/>
                      </a:cubicBezTo>
                      <a:cubicBezTo>
                        <a:pt x="2963" y="2745"/>
                        <a:pt x="2811" y="2798"/>
                        <a:pt x="2646" y="2798"/>
                      </a:cubicBezTo>
                      <a:cubicBezTo>
                        <a:pt x="2590" y="2798"/>
                        <a:pt x="2550" y="2811"/>
                        <a:pt x="2494" y="2811"/>
                      </a:cubicBezTo>
                      <a:cubicBezTo>
                        <a:pt x="2507" y="2868"/>
                        <a:pt x="2520" y="2911"/>
                        <a:pt x="2537" y="2963"/>
                      </a:cubicBezTo>
                      <a:cubicBezTo>
                        <a:pt x="2545" y="3001"/>
                        <a:pt x="2554" y="3020"/>
                        <a:pt x="2576" y="3020"/>
                      </a:cubicBezTo>
                      <a:cubicBezTo>
                        <a:pt x="2587" y="3020"/>
                        <a:pt x="2601" y="3015"/>
                        <a:pt x="2619" y="3006"/>
                      </a:cubicBezTo>
                      <a:cubicBezTo>
                        <a:pt x="2785" y="2950"/>
                        <a:pt x="2950" y="2937"/>
                        <a:pt x="3115" y="2924"/>
                      </a:cubicBezTo>
                      <a:cubicBezTo>
                        <a:pt x="3168" y="2924"/>
                        <a:pt x="3181" y="2937"/>
                        <a:pt x="3211" y="2993"/>
                      </a:cubicBezTo>
                      <a:cubicBezTo>
                        <a:pt x="3168" y="3006"/>
                        <a:pt x="3129" y="3020"/>
                        <a:pt x="3099" y="3033"/>
                      </a:cubicBezTo>
                      <a:cubicBezTo>
                        <a:pt x="3072" y="3033"/>
                        <a:pt x="3059" y="3033"/>
                        <a:pt x="3033" y="3046"/>
                      </a:cubicBezTo>
                      <a:cubicBezTo>
                        <a:pt x="2894" y="3059"/>
                        <a:pt x="2742" y="3089"/>
                        <a:pt x="2603" y="3116"/>
                      </a:cubicBezTo>
                      <a:cubicBezTo>
                        <a:pt x="2590" y="3129"/>
                        <a:pt x="2576" y="3142"/>
                        <a:pt x="2550" y="3159"/>
                      </a:cubicBezTo>
                      <a:cubicBezTo>
                        <a:pt x="2619" y="3172"/>
                        <a:pt x="2659" y="3172"/>
                        <a:pt x="2715" y="3185"/>
                      </a:cubicBezTo>
                      <a:cubicBezTo>
                        <a:pt x="2838" y="3198"/>
                        <a:pt x="2838" y="3225"/>
                        <a:pt x="2785" y="3324"/>
                      </a:cubicBezTo>
                      <a:cubicBezTo>
                        <a:pt x="2798" y="3337"/>
                        <a:pt x="2811" y="3337"/>
                        <a:pt x="2824" y="3337"/>
                      </a:cubicBezTo>
                      <a:cubicBezTo>
                        <a:pt x="2881" y="3350"/>
                        <a:pt x="2950" y="3364"/>
                        <a:pt x="3003" y="3377"/>
                      </a:cubicBezTo>
                      <a:cubicBezTo>
                        <a:pt x="3032" y="3392"/>
                        <a:pt x="3057" y="3398"/>
                        <a:pt x="3081" y="3398"/>
                      </a:cubicBezTo>
                      <a:cubicBezTo>
                        <a:pt x="3126" y="3398"/>
                        <a:pt x="3166" y="3376"/>
                        <a:pt x="3211" y="3350"/>
                      </a:cubicBezTo>
                      <a:cubicBezTo>
                        <a:pt x="3281" y="3294"/>
                        <a:pt x="3363" y="3225"/>
                        <a:pt x="3446" y="3172"/>
                      </a:cubicBezTo>
                      <a:cubicBezTo>
                        <a:pt x="3707" y="2993"/>
                        <a:pt x="3886" y="2758"/>
                        <a:pt x="3968" y="2441"/>
                      </a:cubicBezTo>
                      <a:cubicBezTo>
                        <a:pt x="3982" y="2398"/>
                        <a:pt x="3982" y="2358"/>
                        <a:pt x="4051" y="2358"/>
                      </a:cubicBezTo>
                      <a:cubicBezTo>
                        <a:pt x="4038" y="2249"/>
                        <a:pt x="4025" y="2150"/>
                        <a:pt x="3995" y="2054"/>
                      </a:cubicBezTo>
                      <a:cubicBezTo>
                        <a:pt x="3968" y="1876"/>
                        <a:pt x="3926" y="1684"/>
                        <a:pt x="3886" y="1505"/>
                      </a:cubicBezTo>
                      <a:cubicBezTo>
                        <a:pt x="3859" y="1340"/>
                        <a:pt x="3803" y="1174"/>
                        <a:pt x="3760" y="1009"/>
                      </a:cubicBezTo>
                      <a:cubicBezTo>
                        <a:pt x="3707" y="745"/>
                        <a:pt x="3611" y="497"/>
                        <a:pt x="3486" y="249"/>
                      </a:cubicBezTo>
                      <a:cubicBezTo>
                        <a:pt x="3472" y="222"/>
                        <a:pt x="3446" y="196"/>
                        <a:pt x="3429" y="166"/>
                      </a:cubicBezTo>
                      <a:cubicBezTo>
                        <a:pt x="3420" y="147"/>
                        <a:pt x="3404" y="128"/>
                        <a:pt x="3386" y="128"/>
                      </a:cubicBezTo>
                      <a:cubicBezTo>
                        <a:pt x="3379" y="128"/>
                        <a:pt x="3371" y="132"/>
                        <a:pt x="3363" y="139"/>
                      </a:cubicBezTo>
                      <a:cubicBezTo>
                        <a:pt x="3344" y="154"/>
                        <a:pt x="3326" y="160"/>
                        <a:pt x="3310" y="160"/>
                      </a:cubicBezTo>
                      <a:cubicBezTo>
                        <a:pt x="3279" y="160"/>
                        <a:pt x="3255" y="139"/>
                        <a:pt x="3238" y="113"/>
                      </a:cubicBezTo>
                      <a:cubicBezTo>
                        <a:pt x="3193" y="132"/>
                        <a:pt x="3163" y="144"/>
                        <a:pt x="3138" y="144"/>
                      </a:cubicBezTo>
                      <a:cubicBezTo>
                        <a:pt x="3095" y="144"/>
                        <a:pt x="3069" y="106"/>
                        <a:pt x="301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1223;p47">
                  <a:extLst>
                    <a:ext uri="{FF2B5EF4-FFF2-40B4-BE49-F238E27FC236}">
                      <a16:creationId xmlns:a16="http://schemas.microsoft.com/office/drawing/2014/main" id="{860D22B9-4B68-9708-3B07-D65B5E18D98D}"/>
                    </a:ext>
                  </a:extLst>
                </p:cNvPr>
                <p:cNvSpPr/>
                <p:nvPr/>
              </p:nvSpPr>
              <p:spPr>
                <a:xfrm>
                  <a:off x="763078" y="2923777"/>
                  <a:ext cx="98827" cy="11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" h="2684" extrusionOk="0">
                      <a:moveTo>
                        <a:pt x="644" y="733"/>
                      </a:moveTo>
                      <a:cubicBezTo>
                        <a:pt x="701" y="733"/>
                        <a:pt x="758" y="749"/>
                        <a:pt x="814" y="785"/>
                      </a:cubicBezTo>
                      <a:cubicBezTo>
                        <a:pt x="854" y="801"/>
                        <a:pt x="884" y="841"/>
                        <a:pt x="897" y="884"/>
                      </a:cubicBezTo>
                      <a:cubicBezTo>
                        <a:pt x="910" y="910"/>
                        <a:pt x="884" y="937"/>
                        <a:pt x="854" y="980"/>
                      </a:cubicBezTo>
                      <a:cubicBezTo>
                        <a:pt x="828" y="967"/>
                        <a:pt x="801" y="967"/>
                        <a:pt x="771" y="950"/>
                      </a:cubicBezTo>
                      <a:cubicBezTo>
                        <a:pt x="726" y="923"/>
                        <a:pt x="681" y="909"/>
                        <a:pt x="637" y="909"/>
                      </a:cubicBezTo>
                      <a:cubicBezTo>
                        <a:pt x="574" y="909"/>
                        <a:pt x="514" y="937"/>
                        <a:pt x="457" y="993"/>
                      </a:cubicBezTo>
                      <a:cubicBezTo>
                        <a:pt x="441" y="1006"/>
                        <a:pt x="427" y="1006"/>
                        <a:pt x="414" y="1006"/>
                      </a:cubicBezTo>
                      <a:cubicBezTo>
                        <a:pt x="407" y="1010"/>
                        <a:pt x="398" y="1011"/>
                        <a:pt x="389" y="1011"/>
                      </a:cubicBezTo>
                      <a:cubicBezTo>
                        <a:pt x="325" y="1011"/>
                        <a:pt x="222" y="939"/>
                        <a:pt x="222" y="867"/>
                      </a:cubicBezTo>
                      <a:cubicBezTo>
                        <a:pt x="222" y="841"/>
                        <a:pt x="249" y="814"/>
                        <a:pt x="262" y="801"/>
                      </a:cubicBezTo>
                      <a:cubicBezTo>
                        <a:pt x="273" y="794"/>
                        <a:pt x="282" y="791"/>
                        <a:pt x="289" y="791"/>
                      </a:cubicBezTo>
                      <a:cubicBezTo>
                        <a:pt x="312" y="791"/>
                        <a:pt x="322" y="818"/>
                        <a:pt x="332" y="828"/>
                      </a:cubicBezTo>
                      <a:cubicBezTo>
                        <a:pt x="345" y="841"/>
                        <a:pt x="358" y="854"/>
                        <a:pt x="375" y="867"/>
                      </a:cubicBezTo>
                      <a:cubicBezTo>
                        <a:pt x="452" y="782"/>
                        <a:pt x="546" y="733"/>
                        <a:pt x="644" y="733"/>
                      </a:cubicBezTo>
                      <a:close/>
                      <a:moveTo>
                        <a:pt x="1369" y="753"/>
                      </a:moveTo>
                      <a:cubicBezTo>
                        <a:pt x="1377" y="753"/>
                        <a:pt x="1385" y="754"/>
                        <a:pt x="1393" y="758"/>
                      </a:cubicBezTo>
                      <a:cubicBezTo>
                        <a:pt x="1406" y="771"/>
                        <a:pt x="1420" y="785"/>
                        <a:pt x="1449" y="801"/>
                      </a:cubicBezTo>
                      <a:cubicBezTo>
                        <a:pt x="1501" y="775"/>
                        <a:pt x="1550" y="762"/>
                        <a:pt x="1596" y="762"/>
                      </a:cubicBezTo>
                      <a:cubicBezTo>
                        <a:pt x="1670" y="762"/>
                        <a:pt x="1739" y="795"/>
                        <a:pt x="1806" y="854"/>
                      </a:cubicBezTo>
                      <a:cubicBezTo>
                        <a:pt x="1833" y="867"/>
                        <a:pt x="1863" y="910"/>
                        <a:pt x="1876" y="950"/>
                      </a:cubicBezTo>
                      <a:cubicBezTo>
                        <a:pt x="1876" y="967"/>
                        <a:pt x="1876" y="1006"/>
                        <a:pt x="1846" y="1019"/>
                      </a:cubicBezTo>
                      <a:cubicBezTo>
                        <a:pt x="1842" y="1024"/>
                        <a:pt x="1836" y="1025"/>
                        <a:pt x="1829" y="1025"/>
                      </a:cubicBezTo>
                      <a:cubicBezTo>
                        <a:pt x="1815" y="1025"/>
                        <a:pt x="1798" y="1019"/>
                        <a:pt x="1780" y="1019"/>
                      </a:cubicBezTo>
                      <a:cubicBezTo>
                        <a:pt x="1763" y="1019"/>
                        <a:pt x="1750" y="1006"/>
                        <a:pt x="1750" y="993"/>
                      </a:cubicBezTo>
                      <a:cubicBezTo>
                        <a:pt x="1697" y="940"/>
                        <a:pt x="1645" y="921"/>
                        <a:pt x="1588" y="921"/>
                      </a:cubicBezTo>
                      <a:cubicBezTo>
                        <a:pt x="1557" y="921"/>
                        <a:pt x="1524" y="927"/>
                        <a:pt x="1489" y="937"/>
                      </a:cubicBezTo>
                      <a:cubicBezTo>
                        <a:pt x="1463" y="950"/>
                        <a:pt x="1420" y="967"/>
                        <a:pt x="1393" y="980"/>
                      </a:cubicBezTo>
                      <a:lnTo>
                        <a:pt x="1337" y="980"/>
                      </a:lnTo>
                      <a:cubicBezTo>
                        <a:pt x="1310" y="950"/>
                        <a:pt x="1297" y="801"/>
                        <a:pt x="1324" y="771"/>
                      </a:cubicBezTo>
                      <a:cubicBezTo>
                        <a:pt x="1333" y="762"/>
                        <a:pt x="1351" y="753"/>
                        <a:pt x="1369" y="753"/>
                      </a:cubicBezTo>
                      <a:close/>
                      <a:moveTo>
                        <a:pt x="617" y="950"/>
                      </a:moveTo>
                      <a:cubicBezTo>
                        <a:pt x="639" y="950"/>
                        <a:pt x="665" y="962"/>
                        <a:pt x="689" y="980"/>
                      </a:cubicBezTo>
                      <a:cubicBezTo>
                        <a:pt x="675" y="1006"/>
                        <a:pt x="649" y="1033"/>
                        <a:pt x="636" y="1049"/>
                      </a:cubicBezTo>
                      <a:cubicBezTo>
                        <a:pt x="619" y="1057"/>
                        <a:pt x="603" y="1065"/>
                        <a:pt x="589" y="1065"/>
                      </a:cubicBezTo>
                      <a:cubicBezTo>
                        <a:pt x="580" y="1065"/>
                        <a:pt x="572" y="1060"/>
                        <a:pt x="566" y="1049"/>
                      </a:cubicBezTo>
                      <a:cubicBezTo>
                        <a:pt x="540" y="1006"/>
                        <a:pt x="553" y="993"/>
                        <a:pt x="580" y="967"/>
                      </a:cubicBezTo>
                      <a:cubicBezTo>
                        <a:pt x="590" y="955"/>
                        <a:pt x="603" y="950"/>
                        <a:pt x="617" y="950"/>
                      </a:cubicBezTo>
                      <a:close/>
                      <a:moveTo>
                        <a:pt x="1641" y="1006"/>
                      </a:moveTo>
                      <a:cubicBezTo>
                        <a:pt x="1668" y="1006"/>
                        <a:pt x="1711" y="1019"/>
                        <a:pt x="1711" y="1062"/>
                      </a:cubicBezTo>
                      <a:cubicBezTo>
                        <a:pt x="1697" y="1115"/>
                        <a:pt x="1654" y="1102"/>
                        <a:pt x="1598" y="1115"/>
                      </a:cubicBezTo>
                      <a:cubicBezTo>
                        <a:pt x="1598" y="1102"/>
                        <a:pt x="1558" y="1089"/>
                        <a:pt x="1558" y="1062"/>
                      </a:cubicBezTo>
                      <a:cubicBezTo>
                        <a:pt x="1558" y="1033"/>
                        <a:pt x="1585" y="1006"/>
                        <a:pt x="1641" y="1006"/>
                      </a:cubicBezTo>
                      <a:close/>
                      <a:moveTo>
                        <a:pt x="1083" y="590"/>
                      </a:moveTo>
                      <a:cubicBezTo>
                        <a:pt x="1125" y="590"/>
                        <a:pt x="1147" y="625"/>
                        <a:pt x="1158" y="662"/>
                      </a:cubicBezTo>
                      <a:cubicBezTo>
                        <a:pt x="1172" y="719"/>
                        <a:pt x="1185" y="758"/>
                        <a:pt x="1185" y="814"/>
                      </a:cubicBezTo>
                      <a:cubicBezTo>
                        <a:pt x="1185" y="910"/>
                        <a:pt x="1145" y="1006"/>
                        <a:pt x="1102" y="1102"/>
                      </a:cubicBezTo>
                      <a:cubicBezTo>
                        <a:pt x="1049" y="1198"/>
                        <a:pt x="980" y="1297"/>
                        <a:pt x="966" y="1420"/>
                      </a:cubicBezTo>
                      <a:cubicBezTo>
                        <a:pt x="966" y="1476"/>
                        <a:pt x="966" y="1529"/>
                        <a:pt x="1019" y="1572"/>
                      </a:cubicBezTo>
                      <a:cubicBezTo>
                        <a:pt x="1049" y="1598"/>
                        <a:pt x="1062" y="1628"/>
                        <a:pt x="1019" y="1668"/>
                      </a:cubicBezTo>
                      <a:cubicBezTo>
                        <a:pt x="1008" y="1687"/>
                        <a:pt x="993" y="1694"/>
                        <a:pt x="978" y="1694"/>
                      </a:cubicBezTo>
                      <a:cubicBezTo>
                        <a:pt x="960" y="1694"/>
                        <a:pt x="940" y="1682"/>
                        <a:pt x="923" y="1668"/>
                      </a:cubicBezTo>
                      <a:cubicBezTo>
                        <a:pt x="828" y="1598"/>
                        <a:pt x="771" y="1446"/>
                        <a:pt x="814" y="1350"/>
                      </a:cubicBezTo>
                      <a:cubicBezTo>
                        <a:pt x="841" y="1254"/>
                        <a:pt x="897" y="1158"/>
                        <a:pt x="953" y="1062"/>
                      </a:cubicBezTo>
                      <a:cubicBezTo>
                        <a:pt x="966" y="1019"/>
                        <a:pt x="993" y="980"/>
                        <a:pt x="1006" y="937"/>
                      </a:cubicBezTo>
                      <a:cubicBezTo>
                        <a:pt x="1036" y="884"/>
                        <a:pt x="1062" y="814"/>
                        <a:pt x="1036" y="732"/>
                      </a:cubicBezTo>
                      <a:lnTo>
                        <a:pt x="1036" y="702"/>
                      </a:lnTo>
                      <a:cubicBezTo>
                        <a:pt x="1036" y="662"/>
                        <a:pt x="1019" y="619"/>
                        <a:pt x="1062" y="593"/>
                      </a:cubicBezTo>
                      <a:cubicBezTo>
                        <a:pt x="1070" y="591"/>
                        <a:pt x="1077" y="590"/>
                        <a:pt x="1083" y="590"/>
                      </a:cubicBezTo>
                      <a:close/>
                      <a:moveTo>
                        <a:pt x="1641" y="1711"/>
                      </a:moveTo>
                      <a:cubicBezTo>
                        <a:pt x="1628" y="1959"/>
                        <a:pt x="1532" y="2150"/>
                        <a:pt x="1337" y="2273"/>
                      </a:cubicBezTo>
                      <a:cubicBezTo>
                        <a:pt x="1250" y="2322"/>
                        <a:pt x="1154" y="2365"/>
                        <a:pt x="1056" y="2365"/>
                      </a:cubicBezTo>
                      <a:cubicBezTo>
                        <a:pt x="1016" y="2365"/>
                        <a:pt x="976" y="2358"/>
                        <a:pt x="937" y="2342"/>
                      </a:cubicBezTo>
                      <a:cubicBezTo>
                        <a:pt x="788" y="2289"/>
                        <a:pt x="649" y="2190"/>
                        <a:pt x="553" y="2055"/>
                      </a:cubicBezTo>
                      <a:cubicBezTo>
                        <a:pt x="540" y="2041"/>
                        <a:pt x="523" y="1998"/>
                        <a:pt x="523" y="1972"/>
                      </a:cubicBezTo>
                      <a:cubicBezTo>
                        <a:pt x="523" y="1929"/>
                        <a:pt x="540" y="1876"/>
                        <a:pt x="593" y="1876"/>
                      </a:cubicBezTo>
                      <a:cubicBezTo>
                        <a:pt x="662" y="1859"/>
                        <a:pt x="718" y="1846"/>
                        <a:pt x="788" y="1846"/>
                      </a:cubicBezTo>
                      <a:cubicBezTo>
                        <a:pt x="816" y="1848"/>
                        <a:pt x="844" y="1850"/>
                        <a:pt x="871" y="1850"/>
                      </a:cubicBezTo>
                      <a:cubicBezTo>
                        <a:pt x="1004" y="1850"/>
                        <a:pt x="1130" y="1823"/>
                        <a:pt x="1267" y="1777"/>
                      </a:cubicBezTo>
                      <a:cubicBezTo>
                        <a:pt x="1350" y="1750"/>
                        <a:pt x="1449" y="1737"/>
                        <a:pt x="1545" y="1711"/>
                      </a:cubicBezTo>
                      <a:close/>
                      <a:moveTo>
                        <a:pt x="1337" y="1"/>
                      </a:moveTo>
                      <a:cubicBezTo>
                        <a:pt x="1324" y="14"/>
                        <a:pt x="1310" y="27"/>
                        <a:pt x="1310" y="41"/>
                      </a:cubicBezTo>
                      <a:cubicBezTo>
                        <a:pt x="1284" y="153"/>
                        <a:pt x="1241" y="249"/>
                        <a:pt x="1215" y="358"/>
                      </a:cubicBezTo>
                      <a:cubicBezTo>
                        <a:pt x="1215" y="388"/>
                        <a:pt x="1201" y="428"/>
                        <a:pt x="1158" y="441"/>
                      </a:cubicBezTo>
                      <a:cubicBezTo>
                        <a:pt x="1119" y="441"/>
                        <a:pt x="1089" y="414"/>
                        <a:pt x="1062" y="388"/>
                      </a:cubicBezTo>
                      <a:cubicBezTo>
                        <a:pt x="993" y="318"/>
                        <a:pt x="953" y="223"/>
                        <a:pt x="923" y="140"/>
                      </a:cubicBezTo>
                      <a:cubicBezTo>
                        <a:pt x="923" y="123"/>
                        <a:pt x="910" y="110"/>
                        <a:pt x="910" y="97"/>
                      </a:cubicBezTo>
                      <a:lnTo>
                        <a:pt x="910" y="97"/>
                      </a:lnTo>
                      <a:cubicBezTo>
                        <a:pt x="897" y="180"/>
                        <a:pt x="884" y="249"/>
                        <a:pt x="953" y="318"/>
                      </a:cubicBezTo>
                      <a:cubicBezTo>
                        <a:pt x="980" y="345"/>
                        <a:pt x="966" y="388"/>
                        <a:pt x="910" y="401"/>
                      </a:cubicBezTo>
                      <a:cubicBezTo>
                        <a:pt x="871" y="401"/>
                        <a:pt x="841" y="428"/>
                        <a:pt x="828" y="471"/>
                      </a:cubicBezTo>
                      <a:cubicBezTo>
                        <a:pt x="814" y="454"/>
                        <a:pt x="801" y="454"/>
                        <a:pt x="788" y="454"/>
                      </a:cubicBezTo>
                      <a:cubicBezTo>
                        <a:pt x="743" y="442"/>
                        <a:pt x="698" y="436"/>
                        <a:pt x="655" y="436"/>
                      </a:cubicBezTo>
                      <a:cubicBezTo>
                        <a:pt x="553" y="436"/>
                        <a:pt x="456" y="469"/>
                        <a:pt x="358" y="537"/>
                      </a:cubicBezTo>
                      <a:cubicBezTo>
                        <a:pt x="343" y="553"/>
                        <a:pt x="330" y="559"/>
                        <a:pt x="318" y="559"/>
                      </a:cubicBezTo>
                      <a:cubicBezTo>
                        <a:pt x="298" y="559"/>
                        <a:pt x="281" y="542"/>
                        <a:pt x="262" y="523"/>
                      </a:cubicBezTo>
                      <a:cubicBezTo>
                        <a:pt x="193" y="553"/>
                        <a:pt x="140" y="593"/>
                        <a:pt x="127" y="676"/>
                      </a:cubicBezTo>
                      <a:cubicBezTo>
                        <a:pt x="127" y="732"/>
                        <a:pt x="97" y="771"/>
                        <a:pt x="97" y="828"/>
                      </a:cubicBezTo>
                      <a:cubicBezTo>
                        <a:pt x="70" y="980"/>
                        <a:pt x="27" y="1132"/>
                        <a:pt x="14" y="1297"/>
                      </a:cubicBezTo>
                      <a:cubicBezTo>
                        <a:pt x="1" y="1572"/>
                        <a:pt x="57" y="1833"/>
                        <a:pt x="153" y="2081"/>
                      </a:cubicBezTo>
                      <a:cubicBezTo>
                        <a:pt x="209" y="2220"/>
                        <a:pt x="262" y="2329"/>
                        <a:pt x="358" y="2425"/>
                      </a:cubicBezTo>
                      <a:cubicBezTo>
                        <a:pt x="522" y="2589"/>
                        <a:pt x="693" y="2683"/>
                        <a:pt x="909" y="2683"/>
                      </a:cubicBezTo>
                      <a:cubicBezTo>
                        <a:pt x="950" y="2683"/>
                        <a:pt x="992" y="2680"/>
                        <a:pt x="1036" y="2673"/>
                      </a:cubicBezTo>
                      <a:cubicBezTo>
                        <a:pt x="1076" y="2660"/>
                        <a:pt x="1119" y="2660"/>
                        <a:pt x="1145" y="2660"/>
                      </a:cubicBezTo>
                      <a:cubicBezTo>
                        <a:pt x="1406" y="2660"/>
                        <a:pt x="1615" y="2537"/>
                        <a:pt x="1780" y="2372"/>
                      </a:cubicBezTo>
                      <a:cubicBezTo>
                        <a:pt x="1916" y="2246"/>
                        <a:pt x="2028" y="2107"/>
                        <a:pt x="2094" y="1929"/>
                      </a:cubicBezTo>
                      <a:cubicBezTo>
                        <a:pt x="2137" y="1846"/>
                        <a:pt x="2177" y="1750"/>
                        <a:pt x="2207" y="1668"/>
                      </a:cubicBezTo>
                      <a:cubicBezTo>
                        <a:pt x="2233" y="1585"/>
                        <a:pt x="2276" y="1502"/>
                        <a:pt x="2302" y="1420"/>
                      </a:cubicBezTo>
                      <a:cubicBezTo>
                        <a:pt x="2164" y="1393"/>
                        <a:pt x="2137" y="1337"/>
                        <a:pt x="2150" y="1215"/>
                      </a:cubicBezTo>
                      <a:cubicBezTo>
                        <a:pt x="2164" y="1145"/>
                        <a:pt x="2164" y="1076"/>
                        <a:pt x="2193" y="1019"/>
                      </a:cubicBezTo>
                      <a:cubicBezTo>
                        <a:pt x="2207" y="980"/>
                        <a:pt x="2207" y="937"/>
                        <a:pt x="2164" y="910"/>
                      </a:cubicBezTo>
                      <a:cubicBezTo>
                        <a:pt x="2068" y="801"/>
                        <a:pt x="1998" y="676"/>
                        <a:pt x="1945" y="537"/>
                      </a:cubicBezTo>
                      <a:cubicBezTo>
                        <a:pt x="1920" y="570"/>
                        <a:pt x="1900" y="584"/>
                        <a:pt x="1879" y="584"/>
                      </a:cubicBezTo>
                      <a:cubicBezTo>
                        <a:pt x="1865" y="584"/>
                        <a:pt x="1850" y="577"/>
                        <a:pt x="1833" y="566"/>
                      </a:cubicBezTo>
                      <a:cubicBezTo>
                        <a:pt x="1793" y="537"/>
                        <a:pt x="1763" y="510"/>
                        <a:pt x="1724" y="497"/>
                      </a:cubicBezTo>
                      <a:cubicBezTo>
                        <a:pt x="1641" y="484"/>
                        <a:pt x="1558" y="484"/>
                        <a:pt x="1463" y="471"/>
                      </a:cubicBezTo>
                      <a:cubicBezTo>
                        <a:pt x="1406" y="471"/>
                        <a:pt x="1367" y="454"/>
                        <a:pt x="1367" y="414"/>
                      </a:cubicBezTo>
                      <a:cubicBezTo>
                        <a:pt x="1380" y="358"/>
                        <a:pt x="1406" y="345"/>
                        <a:pt x="1449" y="332"/>
                      </a:cubicBezTo>
                      <a:cubicBezTo>
                        <a:pt x="1489" y="332"/>
                        <a:pt x="1515" y="332"/>
                        <a:pt x="1558" y="318"/>
                      </a:cubicBezTo>
                      <a:cubicBezTo>
                        <a:pt x="1532" y="305"/>
                        <a:pt x="1532" y="289"/>
                        <a:pt x="1515" y="275"/>
                      </a:cubicBezTo>
                      <a:cubicBezTo>
                        <a:pt x="1449" y="193"/>
                        <a:pt x="1367" y="110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1224;p47">
                  <a:extLst>
                    <a:ext uri="{FF2B5EF4-FFF2-40B4-BE49-F238E27FC236}">
                      <a16:creationId xmlns:a16="http://schemas.microsoft.com/office/drawing/2014/main" id="{A9BCD0B6-C669-6C62-658C-A3DDDD6FEC61}"/>
                    </a:ext>
                  </a:extLst>
                </p:cNvPr>
                <p:cNvSpPr/>
                <p:nvPr/>
              </p:nvSpPr>
              <p:spPr>
                <a:xfrm>
                  <a:off x="748917" y="3107696"/>
                  <a:ext cx="96381" cy="6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1542" extrusionOk="0">
                      <a:moveTo>
                        <a:pt x="2067" y="179"/>
                      </a:moveTo>
                      <a:cubicBezTo>
                        <a:pt x="2093" y="179"/>
                        <a:pt x="2123" y="206"/>
                        <a:pt x="2123" y="219"/>
                      </a:cubicBezTo>
                      <a:cubicBezTo>
                        <a:pt x="2136" y="249"/>
                        <a:pt x="2136" y="275"/>
                        <a:pt x="2136" y="318"/>
                      </a:cubicBezTo>
                      <a:cubicBezTo>
                        <a:pt x="2123" y="384"/>
                        <a:pt x="2110" y="467"/>
                        <a:pt x="2093" y="550"/>
                      </a:cubicBezTo>
                      <a:cubicBezTo>
                        <a:pt x="2080" y="566"/>
                        <a:pt x="2054" y="593"/>
                        <a:pt x="2041" y="593"/>
                      </a:cubicBezTo>
                      <a:cubicBezTo>
                        <a:pt x="2027" y="593"/>
                        <a:pt x="1998" y="566"/>
                        <a:pt x="1998" y="550"/>
                      </a:cubicBezTo>
                      <a:cubicBezTo>
                        <a:pt x="1998" y="440"/>
                        <a:pt x="2011" y="331"/>
                        <a:pt x="2011" y="219"/>
                      </a:cubicBezTo>
                      <a:cubicBezTo>
                        <a:pt x="2011" y="206"/>
                        <a:pt x="2054" y="179"/>
                        <a:pt x="2067" y="179"/>
                      </a:cubicBezTo>
                      <a:close/>
                      <a:moveTo>
                        <a:pt x="1366" y="153"/>
                      </a:moveTo>
                      <a:cubicBezTo>
                        <a:pt x="1449" y="153"/>
                        <a:pt x="1475" y="192"/>
                        <a:pt x="1449" y="262"/>
                      </a:cubicBezTo>
                      <a:cubicBezTo>
                        <a:pt x="1419" y="331"/>
                        <a:pt x="1432" y="401"/>
                        <a:pt x="1449" y="467"/>
                      </a:cubicBezTo>
                      <a:cubicBezTo>
                        <a:pt x="1475" y="579"/>
                        <a:pt x="1449" y="632"/>
                        <a:pt x="1323" y="632"/>
                      </a:cubicBezTo>
                      <a:cubicBezTo>
                        <a:pt x="1158" y="649"/>
                        <a:pt x="979" y="675"/>
                        <a:pt x="800" y="675"/>
                      </a:cubicBezTo>
                      <a:cubicBezTo>
                        <a:pt x="635" y="675"/>
                        <a:pt x="592" y="606"/>
                        <a:pt x="592" y="440"/>
                      </a:cubicBezTo>
                      <a:cubicBezTo>
                        <a:pt x="592" y="401"/>
                        <a:pt x="605" y="358"/>
                        <a:pt x="579" y="318"/>
                      </a:cubicBezTo>
                      <a:cubicBezTo>
                        <a:pt x="552" y="275"/>
                        <a:pt x="579" y="235"/>
                        <a:pt x="635" y="219"/>
                      </a:cubicBezTo>
                      <a:cubicBezTo>
                        <a:pt x="760" y="186"/>
                        <a:pt x="894" y="163"/>
                        <a:pt x="1030" y="163"/>
                      </a:cubicBezTo>
                      <a:cubicBezTo>
                        <a:pt x="1059" y="163"/>
                        <a:pt x="1089" y="164"/>
                        <a:pt x="1118" y="166"/>
                      </a:cubicBezTo>
                      <a:cubicBezTo>
                        <a:pt x="1201" y="166"/>
                        <a:pt x="1283" y="153"/>
                        <a:pt x="1366" y="153"/>
                      </a:cubicBezTo>
                      <a:close/>
                      <a:moveTo>
                        <a:pt x="0" y="1"/>
                      </a:moveTo>
                      <a:cubicBezTo>
                        <a:pt x="27" y="192"/>
                        <a:pt x="56" y="401"/>
                        <a:pt x="83" y="593"/>
                      </a:cubicBezTo>
                      <a:cubicBezTo>
                        <a:pt x="109" y="880"/>
                        <a:pt x="152" y="1158"/>
                        <a:pt x="179" y="1433"/>
                      </a:cubicBezTo>
                      <a:cubicBezTo>
                        <a:pt x="192" y="1528"/>
                        <a:pt x="192" y="1542"/>
                        <a:pt x="291" y="1542"/>
                      </a:cubicBezTo>
                      <a:lnTo>
                        <a:pt x="814" y="1542"/>
                      </a:lnTo>
                      <a:cubicBezTo>
                        <a:pt x="946" y="1542"/>
                        <a:pt x="1087" y="1525"/>
                        <a:pt x="1222" y="1525"/>
                      </a:cubicBezTo>
                      <a:cubicBezTo>
                        <a:pt x="1256" y="1525"/>
                        <a:pt x="1290" y="1526"/>
                        <a:pt x="1323" y="1528"/>
                      </a:cubicBezTo>
                      <a:lnTo>
                        <a:pt x="1379" y="1528"/>
                      </a:lnTo>
                      <a:cubicBezTo>
                        <a:pt x="1502" y="1502"/>
                        <a:pt x="1627" y="1459"/>
                        <a:pt x="1750" y="1433"/>
                      </a:cubicBezTo>
                      <a:cubicBezTo>
                        <a:pt x="1793" y="1419"/>
                        <a:pt x="1819" y="1406"/>
                        <a:pt x="1862" y="1393"/>
                      </a:cubicBezTo>
                      <a:cubicBezTo>
                        <a:pt x="1875" y="1267"/>
                        <a:pt x="1875" y="1145"/>
                        <a:pt x="1875" y="1006"/>
                      </a:cubicBezTo>
                      <a:cubicBezTo>
                        <a:pt x="1875" y="979"/>
                        <a:pt x="1875" y="937"/>
                        <a:pt x="1862" y="910"/>
                      </a:cubicBezTo>
                      <a:cubicBezTo>
                        <a:pt x="1832" y="867"/>
                        <a:pt x="1845" y="841"/>
                        <a:pt x="1875" y="827"/>
                      </a:cubicBezTo>
                      <a:cubicBezTo>
                        <a:pt x="1902" y="814"/>
                        <a:pt x="1928" y="798"/>
                        <a:pt x="1958" y="798"/>
                      </a:cubicBezTo>
                      <a:cubicBezTo>
                        <a:pt x="2011" y="771"/>
                        <a:pt x="2080" y="771"/>
                        <a:pt x="2150" y="745"/>
                      </a:cubicBezTo>
                      <a:cubicBezTo>
                        <a:pt x="2163" y="745"/>
                        <a:pt x="2193" y="715"/>
                        <a:pt x="2206" y="688"/>
                      </a:cubicBezTo>
                      <a:cubicBezTo>
                        <a:pt x="2219" y="649"/>
                        <a:pt x="2219" y="593"/>
                        <a:pt x="2219" y="536"/>
                      </a:cubicBezTo>
                      <a:cubicBezTo>
                        <a:pt x="2219" y="427"/>
                        <a:pt x="2232" y="318"/>
                        <a:pt x="2232" y="206"/>
                      </a:cubicBezTo>
                      <a:cubicBezTo>
                        <a:pt x="2232" y="166"/>
                        <a:pt x="2246" y="110"/>
                        <a:pt x="2246" y="70"/>
                      </a:cubicBezTo>
                      <a:cubicBezTo>
                        <a:pt x="2108" y="70"/>
                        <a:pt x="1991" y="116"/>
                        <a:pt x="1867" y="116"/>
                      </a:cubicBezTo>
                      <a:cubicBezTo>
                        <a:pt x="1843" y="116"/>
                        <a:pt x="1818" y="114"/>
                        <a:pt x="1793" y="110"/>
                      </a:cubicBezTo>
                      <a:cubicBezTo>
                        <a:pt x="1793" y="83"/>
                        <a:pt x="1793" y="70"/>
                        <a:pt x="1806" y="40"/>
                      </a:cubicBezTo>
                      <a:cubicBezTo>
                        <a:pt x="1779" y="40"/>
                        <a:pt x="1763" y="27"/>
                        <a:pt x="1750" y="27"/>
                      </a:cubicBezTo>
                      <a:cubicBezTo>
                        <a:pt x="1515" y="27"/>
                        <a:pt x="1296" y="14"/>
                        <a:pt x="1062" y="14"/>
                      </a:cubicBezTo>
                      <a:lnTo>
                        <a:pt x="457" y="14"/>
                      </a:lnTo>
                      <a:cubicBezTo>
                        <a:pt x="304" y="14"/>
                        <a:pt x="15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225;p47">
                  <a:extLst>
                    <a:ext uri="{FF2B5EF4-FFF2-40B4-BE49-F238E27FC236}">
                      <a16:creationId xmlns:a16="http://schemas.microsoft.com/office/drawing/2014/main" id="{4753DFE0-437E-B4E8-1590-7D7853429A7A}"/>
                    </a:ext>
                  </a:extLst>
                </p:cNvPr>
                <p:cNvSpPr/>
                <p:nvPr/>
              </p:nvSpPr>
              <p:spPr>
                <a:xfrm>
                  <a:off x="754281" y="3359030"/>
                  <a:ext cx="32571" cy="10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2563" extrusionOk="0">
                      <a:moveTo>
                        <a:pt x="110" y="0"/>
                      </a:moveTo>
                      <a:lnTo>
                        <a:pt x="110" y="53"/>
                      </a:lnTo>
                      <a:cubicBezTo>
                        <a:pt x="136" y="275"/>
                        <a:pt x="166" y="509"/>
                        <a:pt x="193" y="728"/>
                      </a:cubicBezTo>
                      <a:cubicBezTo>
                        <a:pt x="206" y="810"/>
                        <a:pt x="206" y="893"/>
                        <a:pt x="219" y="976"/>
                      </a:cubicBezTo>
                      <a:cubicBezTo>
                        <a:pt x="219" y="1032"/>
                        <a:pt x="232" y="1075"/>
                        <a:pt x="232" y="1128"/>
                      </a:cubicBezTo>
                      <a:cubicBezTo>
                        <a:pt x="262" y="1336"/>
                        <a:pt x="289" y="1554"/>
                        <a:pt x="315" y="1763"/>
                      </a:cubicBezTo>
                      <a:lnTo>
                        <a:pt x="315" y="1802"/>
                      </a:lnTo>
                      <a:cubicBezTo>
                        <a:pt x="332" y="1872"/>
                        <a:pt x="289" y="1928"/>
                        <a:pt x="275" y="1997"/>
                      </a:cubicBezTo>
                      <a:cubicBezTo>
                        <a:pt x="232" y="2176"/>
                        <a:pt x="166" y="2341"/>
                        <a:pt x="41" y="2494"/>
                      </a:cubicBezTo>
                      <a:cubicBezTo>
                        <a:pt x="27" y="2507"/>
                        <a:pt x="27" y="2533"/>
                        <a:pt x="14" y="2563"/>
                      </a:cubicBezTo>
                      <a:lnTo>
                        <a:pt x="14" y="2563"/>
                      </a:lnTo>
                      <a:cubicBezTo>
                        <a:pt x="47" y="2563"/>
                        <a:pt x="72" y="2561"/>
                        <a:pt x="110" y="2546"/>
                      </a:cubicBezTo>
                      <a:cubicBezTo>
                        <a:pt x="289" y="2494"/>
                        <a:pt x="454" y="2398"/>
                        <a:pt x="619" y="2298"/>
                      </a:cubicBezTo>
                      <a:cubicBezTo>
                        <a:pt x="662" y="2285"/>
                        <a:pt x="702" y="2259"/>
                        <a:pt x="758" y="2245"/>
                      </a:cubicBezTo>
                      <a:lnTo>
                        <a:pt x="758" y="2150"/>
                      </a:lnTo>
                      <a:cubicBezTo>
                        <a:pt x="745" y="1954"/>
                        <a:pt x="728" y="1763"/>
                        <a:pt x="715" y="1571"/>
                      </a:cubicBezTo>
                      <a:lnTo>
                        <a:pt x="715" y="744"/>
                      </a:lnTo>
                      <a:cubicBezTo>
                        <a:pt x="715" y="592"/>
                        <a:pt x="715" y="427"/>
                        <a:pt x="728" y="275"/>
                      </a:cubicBezTo>
                      <a:lnTo>
                        <a:pt x="728" y="96"/>
                      </a:lnTo>
                      <a:cubicBezTo>
                        <a:pt x="523" y="53"/>
                        <a:pt x="315" y="27"/>
                        <a:pt x="110" y="0"/>
                      </a:cubicBezTo>
                      <a:close/>
                      <a:moveTo>
                        <a:pt x="14" y="2563"/>
                      </a:moveTo>
                      <a:lnTo>
                        <a:pt x="14" y="2563"/>
                      </a:lnTo>
                      <a:cubicBezTo>
                        <a:pt x="10" y="2563"/>
                        <a:pt x="5" y="2563"/>
                        <a:pt x="1" y="2563"/>
                      </a:cubicBezTo>
                      <a:lnTo>
                        <a:pt x="14" y="2563"/>
                      </a:lnTo>
                      <a:cubicBezTo>
                        <a:pt x="14" y="2563"/>
                        <a:pt x="14" y="2563"/>
                        <a:pt x="14" y="256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226;p47">
                  <a:extLst>
                    <a:ext uri="{FF2B5EF4-FFF2-40B4-BE49-F238E27FC236}">
                      <a16:creationId xmlns:a16="http://schemas.microsoft.com/office/drawing/2014/main" id="{4D38679A-FAC7-0BCB-D50B-BAD68C12AB11}"/>
                    </a:ext>
                  </a:extLst>
                </p:cNvPr>
                <p:cNvSpPr/>
                <p:nvPr/>
              </p:nvSpPr>
              <p:spPr>
                <a:xfrm>
                  <a:off x="811053" y="3325816"/>
                  <a:ext cx="27721" cy="14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3337" extrusionOk="0">
                      <a:moveTo>
                        <a:pt x="619" y="0"/>
                      </a:moveTo>
                      <a:cubicBezTo>
                        <a:pt x="606" y="43"/>
                        <a:pt x="593" y="57"/>
                        <a:pt x="579" y="83"/>
                      </a:cubicBezTo>
                      <a:cubicBezTo>
                        <a:pt x="536" y="291"/>
                        <a:pt x="480" y="496"/>
                        <a:pt x="397" y="691"/>
                      </a:cubicBezTo>
                      <a:cubicBezTo>
                        <a:pt x="371" y="744"/>
                        <a:pt x="345" y="774"/>
                        <a:pt x="302" y="801"/>
                      </a:cubicBezTo>
                      <a:cubicBezTo>
                        <a:pt x="192" y="827"/>
                        <a:pt x="97" y="857"/>
                        <a:pt x="1" y="883"/>
                      </a:cubicBezTo>
                      <a:lnTo>
                        <a:pt x="1" y="923"/>
                      </a:lnTo>
                      <a:cubicBezTo>
                        <a:pt x="14" y="1049"/>
                        <a:pt x="27" y="1171"/>
                        <a:pt x="40" y="1297"/>
                      </a:cubicBezTo>
                      <a:cubicBezTo>
                        <a:pt x="54" y="1419"/>
                        <a:pt x="67" y="1545"/>
                        <a:pt x="67" y="1667"/>
                      </a:cubicBezTo>
                      <a:cubicBezTo>
                        <a:pt x="83" y="1779"/>
                        <a:pt x="97" y="1889"/>
                        <a:pt x="97" y="1998"/>
                      </a:cubicBezTo>
                      <a:cubicBezTo>
                        <a:pt x="110" y="2137"/>
                        <a:pt x="123" y="2275"/>
                        <a:pt x="136" y="2411"/>
                      </a:cubicBezTo>
                      <a:cubicBezTo>
                        <a:pt x="136" y="2523"/>
                        <a:pt x="149" y="2619"/>
                        <a:pt x="123" y="2715"/>
                      </a:cubicBezTo>
                      <a:cubicBezTo>
                        <a:pt x="97" y="2785"/>
                        <a:pt x="83" y="2854"/>
                        <a:pt x="67" y="2924"/>
                      </a:cubicBezTo>
                      <a:cubicBezTo>
                        <a:pt x="54" y="2977"/>
                        <a:pt x="54" y="3033"/>
                        <a:pt x="54" y="3102"/>
                      </a:cubicBezTo>
                      <a:cubicBezTo>
                        <a:pt x="54" y="3129"/>
                        <a:pt x="54" y="3172"/>
                        <a:pt x="67" y="3185"/>
                      </a:cubicBezTo>
                      <a:cubicBezTo>
                        <a:pt x="123" y="3268"/>
                        <a:pt x="206" y="3320"/>
                        <a:pt x="315" y="3337"/>
                      </a:cubicBezTo>
                      <a:cubicBezTo>
                        <a:pt x="371" y="3337"/>
                        <a:pt x="427" y="3307"/>
                        <a:pt x="454" y="3268"/>
                      </a:cubicBezTo>
                      <a:cubicBezTo>
                        <a:pt x="497" y="3225"/>
                        <a:pt x="523" y="3185"/>
                        <a:pt x="510" y="3115"/>
                      </a:cubicBezTo>
                      <a:cubicBezTo>
                        <a:pt x="480" y="2990"/>
                        <a:pt x="480" y="2867"/>
                        <a:pt x="467" y="2742"/>
                      </a:cubicBezTo>
                      <a:cubicBezTo>
                        <a:pt x="467" y="2728"/>
                        <a:pt x="454" y="2715"/>
                        <a:pt x="454" y="2702"/>
                      </a:cubicBezTo>
                      <a:cubicBezTo>
                        <a:pt x="440" y="2676"/>
                        <a:pt x="427" y="2659"/>
                        <a:pt x="427" y="2646"/>
                      </a:cubicBezTo>
                      <a:cubicBezTo>
                        <a:pt x="440" y="2537"/>
                        <a:pt x="440" y="2428"/>
                        <a:pt x="440" y="2328"/>
                      </a:cubicBezTo>
                      <a:cubicBezTo>
                        <a:pt x="454" y="2206"/>
                        <a:pt x="454" y="2080"/>
                        <a:pt x="467" y="1958"/>
                      </a:cubicBezTo>
                      <a:cubicBezTo>
                        <a:pt x="480" y="1736"/>
                        <a:pt x="480" y="1518"/>
                        <a:pt x="510" y="1297"/>
                      </a:cubicBezTo>
                      <a:cubicBezTo>
                        <a:pt x="536" y="1006"/>
                        <a:pt x="563" y="731"/>
                        <a:pt x="593" y="443"/>
                      </a:cubicBezTo>
                      <a:cubicBezTo>
                        <a:pt x="606" y="344"/>
                        <a:pt x="593" y="262"/>
                        <a:pt x="619" y="179"/>
                      </a:cubicBezTo>
                      <a:cubicBezTo>
                        <a:pt x="645" y="126"/>
                        <a:pt x="645" y="70"/>
                        <a:pt x="6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1227;p47">
                  <a:extLst>
                    <a:ext uri="{FF2B5EF4-FFF2-40B4-BE49-F238E27FC236}">
                      <a16:creationId xmlns:a16="http://schemas.microsoft.com/office/drawing/2014/main" id="{A49D0C8C-5C92-7981-494C-6903B9C0B3CC}"/>
                    </a:ext>
                  </a:extLst>
                </p:cNvPr>
                <p:cNvSpPr/>
                <p:nvPr/>
              </p:nvSpPr>
              <p:spPr>
                <a:xfrm>
                  <a:off x="755440" y="2907814"/>
                  <a:ext cx="116550" cy="6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1600" extrusionOk="0">
                      <a:moveTo>
                        <a:pt x="1520" y="1"/>
                      </a:moveTo>
                      <a:cubicBezTo>
                        <a:pt x="1423" y="1"/>
                        <a:pt x="1326" y="11"/>
                        <a:pt x="1227" y="29"/>
                      </a:cubicBezTo>
                      <a:cubicBezTo>
                        <a:pt x="1062" y="69"/>
                        <a:pt x="910" y="125"/>
                        <a:pt x="744" y="165"/>
                      </a:cubicBezTo>
                      <a:cubicBezTo>
                        <a:pt x="619" y="194"/>
                        <a:pt x="523" y="290"/>
                        <a:pt x="440" y="386"/>
                      </a:cubicBezTo>
                      <a:cubicBezTo>
                        <a:pt x="192" y="647"/>
                        <a:pt x="70" y="965"/>
                        <a:pt x="14" y="1309"/>
                      </a:cubicBezTo>
                      <a:cubicBezTo>
                        <a:pt x="0" y="1391"/>
                        <a:pt x="0" y="1391"/>
                        <a:pt x="83" y="1405"/>
                      </a:cubicBezTo>
                      <a:cubicBezTo>
                        <a:pt x="96" y="1391"/>
                        <a:pt x="96" y="1378"/>
                        <a:pt x="96" y="1365"/>
                      </a:cubicBezTo>
                      <a:cubicBezTo>
                        <a:pt x="152" y="1130"/>
                        <a:pt x="205" y="909"/>
                        <a:pt x="331" y="717"/>
                      </a:cubicBezTo>
                      <a:cubicBezTo>
                        <a:pt x="383" y="641"/>
                        <a:pt x="431" y="576"/>
                        <a:pt x="526" y="576"/>
                      </a:cubicBezTo>
                      <a:cubicBezTo>
                        <a:pt x="534" y="576"/>
                        <a:pt x="543" y="577"/>
                        <a:pt x="553" y="578"/>
                      </a:cubicBezTo>
                      <a:cubicBezTo>
                        <a:pt x="592" y="512"/>
                        <a:pt x="635" y="469"/>
                        <a:pt x="662" y="399"/>
                      </a:cubicBezTo>
                      <a:cubicBezTo>
                        <a:pt x="701" y="347"/>
                        <a:pt x="731" y="304"/>
                        <a:pt x="814" y="304"/>
                      </a:cubicBezTo>
                      <a:cubicBezTo>
                        <a:pt x="833" y="304"/>
                        <a:pt x="847" y="303"/>
                        <a:pt x="857" y="303"/>
                      </a:cubicBezTo>
                      <a:cubicBezTo>
                        <a:pt x="885" y="303"/>
                        <a:pt x="891" y="309"/>
                        <a:pt x="910" y="360"/>
                      </a:cubicBezTo>
                      <a:cubicBezTo>
                        <a:pt x="910" y="399"/>
                        <a:pt x="923" y="429"/>
                        <a:pt x="936" y="469"/>
                      </a:cubicBezTo>
                      <a:cubicBezTo>
                        <a:pt x="966" y="386"/>
                        <a:pt x="966" y="317"/>
                        <a:pt x="979" y="264"/>
                      </a:cubicBezTo>
                      <a:cubicBezTo>
                        <a:pt x="992" y="221"/>
                        <a:pt x="1019" y="181"/>
                        <a:pt x="1049" y="138"/>
                      </a:cubicBezTo>
                      <a:cubicBezTo>
                        <a:pt x="1057" y="125"/>
                        <a:pt x="1068" y="121"/>
                        <a:pt x="1079" y="121"/>
                      </a:cubicBezTo>
                      <a:cubicBezTo>
                        <a:pt x="1100" y="121"/>
                        <a:pt x="1125" y="138"/>
                        <a:pt x="1144" y="138"/>
                      </a:cubicBezTo>
                      <a:cubicBezTo>
                        <a:pt x="1227" y="138"/>
                        <a:pt x="1227" y="138"/>
                        <a:pt x="1240" y="221"/>
                      </a:cubicBezTo>
                      <a:cubicBezTo>
                        <a:pt x="1240" y="317"/>
                        <a:pt x="1254" y="429"/>
                        <a:pt x="1267" y="525"/>
                      </a:cubicBezTo>
                      <a:cubicBezTo>
                        <a:pt x="1267" y="552"/>
                        <a:pt x="1297" y="578"/>
                        <a:pt x="1310" y="608"/>
                      </a:cubicBezTo>
                      <a:cubicBezTo>
                        <a:pt x="1350" y="482"/>
                        <a:pt x="1379" y="373"/>
                        <a:pt x="1419" y="247"/>
                      </a:cubicBezTo>
                      <a:cubicBezTo>
                        <a:pt x="1440" y="182"/>
                        <a:pt x="1463" y="160"/>
                        <a:pt x="1525" y="160"/>
                      </a:cubicBezTo>
                      <a:cubicBezTo>
                        <a:pt x="1541" y="160"/>
                        <a:pt x="1561" y="162"/>
                        <a:pt x="1584" y="165"/>
                      </a:cubicBezTo>
                      <a:cubicBezTo>
                        <a:pt x="1641" y="304"/>
                        <a:pt x="1710" y="442"/>
                        <a:pt x="1793" y="565"/>
                      </a:cubicBezTo>
                      <a:lnTo>
                        <a:pt x="1793" y="552"/>
                      </a:lnTo>
                      <a:lnTo>
                        <a:pt x="1793" y="512"/>
                      </a:lnTo>
                      <a:cubicBezTo>
                        <a:pt x="1776" y="456"/>
                        <a:pt x="1776" y="399"/>
                        <a:pt x="1763" y="360"/>
                      </a:cubicBezTo>
                      <a:cubicBezTo>
                        <a:pt x="1763" y="317"/>
                        <a:pt x="1776" y="290"/>
                        <a:pt x="1819" y="277"/>
                      </a:cubicBezTo>
                      <a:cubicBezTo>
                        <a:pt x="1832" y="277"/>
                        <a:pt x="1859" y="304"/>
                        <a:pt x="1875" y="317"/>
                      </a:cubicBezTo>
                      <a:cubicBezTo>
                        <a:pt x="1889" y="317"/>
                        <a:pt x="1889" y="330"/>
                        <a:pt x="1902" y="330"/>
                      </a:cubicBezTo>
                      <a:cubicBezTo>
                        <a:pt x="1935" y="299"/>
                        <a:pt x="1952" y="282"/>
                        <a:pt x="1967" y="282"/>
                      </a:cubicBezTo>
                      <a:cubicBezTo>
                        <a:pt x="1983" y="282"/>
                        <a:pt x="1996" y="303"/>
                        <a:pt x="2024" y="347"/>
                      </a:cubicBezTo>
                      <a:cubicBezTo>
                        <a:pt x="2080" y="456"/>
                        <a:pt x="2123" y="552"/>
                        <a:pt x="2176" y="661"/>
                      </a:cubicBezTo>
                      <a:cubicBezTo>
                        <a:pt x="2246" y="800"/>
                        <a:pt x="2315" y="952"/>
                        <a:pt x="2398" y="1091"/>
                      </a:cubicBezTo>
                      <a:cubicBezTo>
                        <a:pt x="2437" y="1173"/>
                        <a:pt x="2494" y="1256"/>
                        <a:pt x="2550" y="1339"/>
                      </a:cubicBezTo>
                      <a:cubicBezTo>
                        <a:pt x="2480" y="1421"/>
                        <a:pt x="2467" y="1504"/>
                        <a:pt x="2467" y="1600"/>
                      </a:cubicBezTo>
                      <a:lnTo>
                        <a:pt x="2480" y="1600"/>
                      </a:lnTo>
                      <a:cubicBezTo>
                        <a:pt x="2563" y="1504"/>
                        <a:pt x="2646" y="1421"/>
                        <a:pt x="2715" y="1339"/>
                      </a:cubicBezTo>
                      <a:cubicBezTo>
                        <a:pt x="2715" y="1269"/>
                        <a:pt x="2702" y="1213"/>
                        <a:pt x="2702" y="1143"/>
                      </a:cubicBezTo>
                      <a:cubicBezTo>
                        <a:pt x="2672" y="826"/>
                        <a:pt x="2537" y="552"/>
                        <a:pt x="2289" y="330"/>
                      </a:cubicBezTo>
                      <a:cubicBezTo>
                        <a:pt x="2232" y="277"/>
                        <a:pt x="2176" y="221"/>
                        <a:pt x="2107" y="181"/>
                      </a:cubicBezTo>
                      <a:cubicBezTo>
                        <a:pt x="2054" y="125"/>
                        <a:pt x="1984" y="82"/>
                        <a:pt x="1915" y="69"/>
                      </a:cubicBezTo>
                      <a:cubicBezTo>
                        <a:pt x="1786" y="21"/>
                        <a:pt x="1654" y="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1228;p47">
                  <a:extLst>
                    <a:ext uri="{FF2B5EF4-FFF2-40B4-BE49-F238E27FC236}">
                      <a16:creationId xmlns:a16="http://schemas.microsoft.com/office/drawing/2014/main" id="{E42AEA5B-0970-0A20-94BD-79A46C186A5D}"/>
                    </a:ext>
                  </a:extLst>
                </p:cNvPr>
                <p:cNvSpPr/>
                <p:nvPr/>
              </p:nvSpPr>
              <p:spPr>
                <a:xfrm>
                  <a:off x="833496" y="3011918"/>
                  <a:ext cx="40767" cy="70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1641" extrusionOk="0">
                      <a:moveTo>
                        <a:pt x="566" y="1"/>
                      </a:moveTo>
                      <a:cubicBezTo>
                        <a:pt x="496" y="83"/>
                        <a:pt x="453" y="166"/>
                        <a:pt x="400" y="249"/>
                      </a:cubicBezTo>
                      <a:cubicBezTo>
                        <a:pt x="318" y="344"/>
                        <a:pt x="248" y="467"/>
                        <a:pt x="122" y="536"/>
                      </a:cubicBezTo>
                      <a:cubicBezTo>
                        <a:pt x="27" y="592"/>
                        <a:pt x="13" y="662"/>
                        <a:pt x="13" y="758"/>
                      </a:cubicBezTo>
                      <a:lnTo>
                        <a:pt x="13" y="797"/>
                      </a:lnTo>
                      <a:cubicBezTo>
                        <a:pt x="0" y="936"/>
                        <a:pt x="40" y="1062"/>
                        <a:pt x="109" y="1171"/>
                      </a:cubicBezTo>
                      <a:cubicBezTo>
                        <a:pt x="192" y="1171"/>
                        <a:pt x="261" y="1184"/>
                        <a:pt x="331" y="1198"/>
                      </a:cubicBezTo>
                      <a:cubicBezTo>
                        <a:pt x="344" y="1062"/>
                        <a:pt x="357" y="936"/>
                        <a:pt x="357" y="814"/>
                      </a:cubicBezTo>
                      <a:cubicBezTo>
                        <a:pt x="370" y="771"/>
                        <a:pt x="370" y="745"/>
                        <a:pt x="400" y="745"/>
                      </a:cubicBezTo>
                      <a:cubicBezTo>
                        <a:pt x="427" y="745"/>
                        <a:pt x="453" y="784"/>
                        <a:pt x="453" y="797"/>
                      </a:cubicBezTo>
                      <a:cubicBezTo>
                        <a:pt x="453" y="854"/>
                        <a:pt x="470" y="923"/>
                        <a:pt x="453" y="979"/>
                      </a:cubicBezTo>
                      <a:cubicBezTo>
                        <a:pt x="453" y="1062"/>
                        <a:pt x="440" y="1145"/>
                        <a:pt x="427" y="1227"/>
                      </a:cubicBezTo>
                      <a:cubicBezTo>
                        <a:pt x="470" y="1241"/>
                        <a:pt x="496" y="1254"/>
                        <a:pt x="523" y="1267"/>
                      </a:cubicBezTo>
                      <a:cubicBezTo>
                        <a:pt x="536" y="1198"/>
                        <a:pt x="552" y="1128"/>
                        <a:pt x="552" y="1075"/>
                      </a:cubicBezTo>
                      <a:cubicBezTo>
                        <a:pt x="552" y="854"/>
                        <a:pt x="592" y="632"/>
                        <a:pt x="536" y="414"/>
                      </a:cubicBezTo>
                      <a:cubicBezTo>
                        <a:pt x="523" y="384"/>
                        <a:pt x="536" y="358"/>
                        <a:pt x="552" y="331"/>
                      </a:cubicBezTo>
                      <a:cubicBezTo>
                        <a:pt x="605" y="331"/>
                        <a:pt x="635" y="358"/>
                        <a:pt x="648" y="401"/>
                      </a:cubicBezTo>
                      <a:cubicBezTo>
                        <a:pt x="661" y="454"/>
                        <a:pt x="675" y="523"/>
                        <a:pt x="675" y="579"/>
                      </a:cubicBezTo>
                      <a:cubicBezTo>
                        <a:pt x="701" y="797"/>
                        <a:pt x="688" y="1006"/>
                        <a:pt x="661" y="1227"/>
                      </a:cubicBezTo>
                      <a:cubicBezTo>
                        <a:pt x="648" y="1280"/>
                        <a:pt x="648" y="1350"/>
                        <a:pt x="718" y="1393"/>
                      </a:cubicBezTo>
                      <a:cubicBezTo>
                        <a:pt x="744" y="1419"/>
                        <a:pt x="757" y="1459"/>
                        <a:pt x="784" y="1489"/>
                      </a:cubicBezTo>
                      <a:cubicBezTo>
                        <a:pt x="814" y="1528"/>
                        <a:pt x="840" y="1571"/>
                        <a:pt x="883" y="1641"/>
                      </a:cubicBezTo>
                      <a:cubicBezTo>
                        <a:pt x="896" y="1571"/>
                        <a:pt x="896" y="1515"/>
                        <a:pt x="909" y="1475"/>
                      </a:cubicBezTo>
                      <a:cubicBezTo>
                        <a:pt x="923" y="1350"/>
                        <a:pt x="936" y="1241"/>
                        <a:pt x="949" y="1128"/>
                      </a:cubicBezTo>
                      <a:lnTo>
                        <a:pt x="949" y="688"/>
                      </a:lnTo>
                      <a:lnTo>
                        <a:pt x="949" y="27"/>
                      </a:lnTo>
                      <a:cubicBezTo>
                        <a:pt x="885" y="47"/>
                        <a:pt x="820" y="61"/>
                        <a:pt x="758" y="61"/>
                      </a:cubicBezTo>
                      <a:cubicBezTo>
                        <a:pt x="689" y="61"/>
                        <a:pt x="623" y="44"/>
                        <a:pt x="5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1229;p47">
                  <a:extLst>
                    <a:ext uri="{FF2B5EF4-FFF2-40B4-BE49-F238E27FC236}">
                      <a16:creationId xmlns:a16="http://schemas.microsoft.com/office/drawing/2014/main" id="{C4CE9485-9AA7-AB36-7216-182838DC88B0}"/>
                    </a:ext>
                  </a:extLst>
                </p:cNvPr>
                <p:cNvSpPr/>
                <p:nvPr/>
              </p:nvSpPr>
              <p:spPr>
                <a:xfrm>
                  <a:off x="740678" y="3184980"/>
                  <a:ext cx="62609" cy="3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850" extrusionOk="0">
                      <a:moveTo>
                        <a:pt x="344" y="650"/>
                      </a:moveTo>
                      <a:cubicBezTo>
                        <a:pt x="346" y="650"/>
                        <a:pt x="348" y="651"/>
                        <a:pt x="349" y="651"/>
                      </a:cubicBezTo>
                      <a:lnTo>
                        <a:pt x="349" y="651"/>
                      </a:lnTo>
                      <a:cubicBezTo>
                        <a:pt x="348" y="650"/>
                        <a:pt x="346" y="650"/>
                        <a:pt x="344" y="650"/>
                      </a:cubicBezTo>
                      <a:close/>
                      <a:moveTo>
                        <a:pt x="1210" y="1"/>
                      </a:moveTo>
                      <a:cubicBezTo>
                        <a:pt x="1188" y="1"/>
                        <a:pt x="1156" y="20"/>
                        <a:pt x="1088" y="45"/>
                      </a:cubicBezTo>
                      <a:cubicBezTo>
                        <a:pt x="1032" y="58"/>
                        <a:pt x="979" y="88"/>
                        <a:pt x="923" y="88"/>
                      </a:cubicBezTo>
                      <a:lnTo>
                        <a:pt x="384" y="88"/>
                      </a:lnTo>
                      <a:cubicBezTo>
                        <a:pt x="453" y="154"/>
                        <a:pt x="523" y="171"/>
                        <a:pt x="606" y="184"/>
                      </a:cubicBezTo>
                      <a:lnTo>
                        <a:pt x="880" y="184"/>
                      </a:lnTo>
                      <a:cubicBezTo>
                        <a:pt x="923" y="184"/>
                        <a:pt x="963" y="197"/>
                        <a:pt x="963" y="237"/>
                      </a:cubicBezTo>
                      <a:cubicBezTo>
                        <a:pt x="949" y="266"/>
                        <a:pt x="923" y="293"/>
                        <a:pt x="897" y="293"/>
                      </a:cubicBezTo>
                      <a:cubicBezTo>
                        <a:pt x="818" y="309"/>
                        <a:pt x="735" y="322"/>
                        <a:pt x="654" y="322"/>
                      </a:cubicBezTo>
                      <a:cubicBezTo>
                        <a:pt x="604" y="322"/>
                        <a:pt x="556" y="317"/>
                        <a:pt x="510" y="306"/>
                      </a:cubicBezTo>
                      <a:cubicBezTo>
                        <a:pt x="427" y="293"/>
                        <a:pt x="344" y="253"/>
                        <a:pt x="262" y="237"/>
                      </a:cubicBezTo>
                      <a:cubicBezTo>
                        <a:pt x="238" y="233"/>
                        <a:pt x="213" y="231"/>
                        <a:pt x="188" y="231"/>
                      </a:cubicBezTo>
                      <a:cubicBezTo>
                        <a:pt x="125" y="231"/>
                        <a:pt x="59" y="241"/>
                        <a:pt x="0" y="253"/>
                      </a:cubicBezTo>
                      <a:cubicBezTo>
                        <a:pt x="14" y="266"/>
                        <a:pt x="40" y="280"/>
                        <a:pt x="53" y="293"/>
                      </a:cubicBezTo>
                      <a:cubicBezTo>
                        <a:pt x="205" y="349"/>
                        <a:pt x="371" y="362"/>
                        <a:pt x="523" y="362"/>
                      </a:cubicBezTo>
                      <a:cubicBezTo>
                        <a:pt x="606" y="376"/>
                        <a:pt x="675" y="376"/>
                        <a:pt x="744" y="389"/>
                      </a:cubicBezTo>
                      <a:cubicBezTo>
                        <a:pt x="771" y="389"/>
                        <a:pt x="797" y="402"/>
                        <a:pt x="797" y="419"/>
                      </a:cubicBezTo>
                      <a:cubicBezTo>
                        <a:pt x="797" y="432"/>
                        <a:pt x="784" y="458"/>
                        <a:pt x="771" y="471"/>
                      </a:cubicBezTo>
                      <a:cubicBezTo>
                        <a:pt x="758" y="485"/>
                        <a:pt x="744" y="485"/>
                        <a:pt x="731" y="485"/>
                      </a:cubicBezTo>
                      <a:lnTo>
                        <a:pt x="331" y="485"/>
                      </a:lnTo>
                      <a:cubicBezTo>
                        <a:pt x="288" y="485"/>
                        <a:pt x="248" y="471"/>
                        <a:pt x="192" y="471"/>
                      </a:cubicBezTo>
                      <a:cubicBezTo>
                        <a:pt x="288" y="528"/>
                        <a:pt x="384" y="541"/>
                        <a:pt x="483" y="554"/>
                      </a:cubicBezTo>
                      <a:cubicBezTo>
                        <a:pt x="549" y="554"/>
                        <a:pt x="606" y="554"/>
                        <a:pt x="675" y="567"/>
                      </a:cubicBezTo>
                      <a:cubicBezTo>
                        <a:pt x="688" y="567"/>
                        <a:pt x="715" y="597"/>
                        <a:pt x="731" y="624"/>
                      </a:cubicBezTo>
                      <a:cubicBezTo>
                        <a:pt x="715" y="637"/>
                        <a:pt x="701" y="667"/>
                        <a:pt x="675" y="667"/>
                      </a:cubicBezTo>
                      <a:cubicBezTo>
                        <a:pt x="668" y="673"/>
                        <a:pt x="658" y="677"/>
                        <a:pt x="645" y="677"/>
                      </a:cubicBezTo>
                      <a:cubicBezTo>
                        <a:pt x="633" y="677"/>
                        <a:pt x="619" y="673"/>
                        <a:pt x="606" y="667"/>
                      </a:cubicBezTo>
                      <a:cubicBezTo>
                        <a:pt x="525" y="667"/>
                        <a:pt x="431" y="667"/>
                        <a:pt x="349" y="651"/>
                      </a:cubicBezTo>
                      <a:lnTo>
                        <a:pt x="349" y="651"/>
                      </a:lnTo>
                      <a:cubicBezTo>
                        <a:pt x="358" y="655"/>
                        <a:pt x="360" y="667"/>
                        <a:pt x="371" y="667"/>
                      </a:cubicBezTo>
                      <a:cubicBezTo>
                        <a:pt x="453" y="693"/>
                        <a:pt x="549" y="706"/>
                        <a:pt x="632" y="719"/>
                      </a:cubicBezTo>
                      <a:cubicBezTo>
                        <a:pt x="688" y="733"/>
                        <a:pt x="715" y="733"/>
                        <a:pt x="731" y="789"/>
                      </a:cubicBezTo>
                      <a:cubicBezTo>
                        <a:pt x="715" y="802"/>
                        <a:pt x="701" y="815"/>
                        <a:pt x="688" y="845"/>
                      </a:cubicBezTo>
                      <a:cubicBezTo>
                        <a:pt x="720" y="848"/>
                        <a:pt x="751" y="850"/>
                        <a:pt x="782" y="850"/>
                      </a:cubicBezTo>
                      <a:cubicBezTo>
                        <a:pt x="1020" y="850"/>
                        <a:pt x="1239" y="765"/>
                        <a:pt x="1459" y="680"/>
                      </a:cubicBezTo>
                      <a:cubicBezTo>
                        <a:pt x="1432" y="471"/>
                        <a:pt x="1376" y="293"/>
                        <a:pt x="1293" y="114"/>
                      </a:cubicBezTo>
                      <a:cubicBezTo>
                        <a:pt x="1248" y="30"/>
                        <a:pt x="1236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1230;p47">
                  <a:extLst>
                    <a:ext uri="{FF2B5EF4-FFF2-40B4-BE49-F238E27FC236}">
                      <a16:creationId xmlns:a16="http://schemas.microsoft.com/office/drawing/2014/main" id="{2B9ADC2B-4156-A431-D068-6D67CB64DF35}"/>
                    </a:ext>
                  </a:extLst>
                </p:cNvPr>
                <p:cNvSpPr/>
                <p:nvPr/>
              </p:nvSpPr>
              <p:spPr>
                <a:xfrm>
                  <a:off x="753595" y="3008957"/>
                  <a:ext cx="40338" cy="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1446" extrusionOk="0">
                      <a:moveTo>
                        <a:pt x="0" y="0"/>
                      </a:moveTo>
                      <a:lnTo>
                        <a:pt x="0" y="40"/>
                      </a:lnTo>
                      <a:cubicBezTo>
                        <a:pt x="43" y="222"/>
                        <a:pt x="57" y="413"/>
                        <a:pt x="70" y="592"/>
                      </a:cubicBezTo>
                      <a:cubicBezTo>
                        <a:pt x="83" y="840"/>
                        <a:pt x="70" y="1088"/>
                        <a:pt x="113" y="1336"/>
                      </a:cubicBezTo>
                      <a:cubicBezTo>
                        <a:pt x="113" y="1379"/>
                        <a:pt x="113" y="1419"/>
                        <a:pt x="139" y="1445"/>
                      </a:cubicBezTo>
                      <a:cubicBezTo>
                        <a:pt x="195" y="1432"/>
                        <a:pt x="235" y="1419"/>
                        <a:pt x="278" y="1406"/>
                      </a:cubicBezTo>
                      <a:cubicBezTo>
                        <a:pt x="331" y="1379"/>
                        <a:pt x="348" y="1349"/>
                        <a:pt x="318" y="1296"/>
                      </a:cubicBezTo>
                      <a:cubicBezTo>
                        <a:pt x="318" y="1267"/>
                        <a:pt x="305" y="1227"/>
                        <a:pt x="291" y="1197"/>
                      </a:cubicBezTo>
                      <a:cubicBezTo>
                        <a:pt x="265" y="1019"/>
                        <a:pt x="265" y="853"/>
                        <a:pt x="278" y="688"/>
                      </a:cubicBezTo>
                      <a:cubicBezTo>
                        <a:pt x="278" y="648"/>
                        <a:pt x="278" y="605"/>
                        <a:pt x="331" y="605"/>
                      </a:cubicBezTo>
                      <a:cubicBezTo>
                        <a:pt x="387" y="605"/>
                        <a:pt x="374" y="661"/>
                        <a:pt x="387" y="688"/>
                      </a:cubicBezTo>
                      <a:cubicBezTo>
                        <a:pt x="387" y="840"/>
                        <a:pt x="400" y="979"/>
                        <a:pt x="414" y="1131"/>
                      </a:cubicBezTo>
                      <a:cubicBezTo>
                        <a:pt x="430" y="1214"/>
                        <a:pt x="430" y="1296"/>
                        <a:pt x="526" y="1310"/>
                      </a:cubicBezTo>
                      <a:cubicBezTo>
                        <a:pt x="539" y="1310"/>
                        <a:pt x="553" y="1336"/>
                        <a:pt x="566" y="1336"/>
                      </a:cubicBezTo>
                      <a:cubicBezTo>
                        <a:pt x="579" y="1336"/>
                        <a:pt x="596" y="1323"/>
                        <a:pt x="609" y="1323"/>
                      </a:cubicBezTo>
                      <a:cubicBezTo>
                        <a:pt x="691" y="1296"/>
                        <a:pt x="691" y="1280"/>
                        <a:pt x="678" y="1197"/>
                      </a:cubicBezTo>
                      <a:cubicBezTo>
                        <a:pt x="678" y="1157"/>
                        <a:pt x="678" y="1101"/>
                        <a:pt x="718" y="1088"/>
                      </a:cubicBezTo>
                      <a:cubicBezTo>
                        <a:pt x="814" y="1032"/>
                        <a:pt x="827" y="936"/>
                        <a:pt x="844" y="853"/>
                      </a:cubicBezTo>
                      <a:lnTo>
                        <a:pt x="870" y="853"/>
                      </a:lnTo>
                      <a:cubicBezTo>
                        <a:pt x="883" y="840"/>
                        <a:pt x="910" y="840"/>
                        <a:pt x="939" y="827"/>
                      </a:cubicBezTo>
                      <a:cubicBezTo>
                        <a:pt x="526" y="701"/>
                        <a:pt x="305" y="40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231;p47">
                  <a:extLst>
                    <a:ext uri="{FF2B5EF4-FFF2-40B4-BE49-F238E27FC236}">
                      <a16:creationId xmlns:a16="http://schemas.microsoft.com/office/drawing/2014/main" id="{22F15F72-E3CF-588C-7608-007593BAE2EF}"/>
                    </a:ext>
                  </a:extLst>
                </p:cNvPr>
                <p:cNvSpPr/>
                <p:nvPr/>
              </p:nvSpPr>
              <p:spPr>
                <a:xfrm>
                  <a:off x="718107" y="3460601"/>
                  <a:ext cx="70419" cy="3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708" extrusionOk="0">
                      <a:moveTo>
                        <a:pt x="1588" y="1"/>
                      </a:moveTo>
                      <a:cubicBezTo>
                        <a:pt x="1558" y="14"/>
                        <a:pt x="1532" y="44"/>
                        <a:pt x="1518" y="57"/>
                      </a:cubicBezTo>
                      <a:cubicBezTo>
                        <a:pt x="1307" y="218"/>
                        <a:pt x="1074" y="336"/>
                        <a:pt x="798" y="336"/>
                      </a:cubicBezTo>
                      <a:cubicBezTo>
                        <a:pt x="767" y="336"/>
                        <a:pt x="736" y="334"/>
                        <a:pt x="705" y="332"/>
                      </a:cubicBezTo>
                      <a:cubicBezTo>
                        <a:pt x="701" y="328"/>
                        <a:pt x="696" y="326"/>
                        <a:pt x="690" y="326"/>
                      </a:cubicBezTo>
                      <a:cubicBezTo>
                        <a:pt x="676" y="326"/>
                        <a:pt x="658" y="335"/>
                        <a:pt x="649" y="345"/>
                      </a:cubicBezTo>
                      <a:cubicBezTo>
                        <a:pt x="483" y="414"/>
                        <a:pt x="331" y="470"/>
                        <a:pt x="182" y="540"/>
                      </a:cubicBezTo>
                      <a:cubicBezTo>
                        <a:pt x="126" y="566"/>
                        <a:pt x="70" y="609"/>
                        <a:pt x="1" y="649"/>
                      </a:cubicBezTo>
                      <a:cubicBezTo>
                        <a:pt x="101" y="699"/>
                        <a:pt x="209" y="706"/>
                        <a:pt x="307" y="706"/>
                      </a:cubicBezTo>
                      <a:cubicBezTo>
                        <a:pt x="344" y="706"/>
                        <a:pt x="380" y="705"/>
                        <a:pt x="414" y="705"/>
                      </a:cubicBezTo>
                      <a:cubicBezTo>
                        <a:pt x="436" y="707"/>
                        <a:pt x="457" y="708"/>
                        <a:pt x="479" y="708"/>
                      </a:cubicBezTo>
                      <a:cubicBezTo>
                        <a:pt x="623" y="708"/>
                        <a:pt x="766" y="674"/>
                        <a:pt x="910" y="662"/>
                      </a:cubicBezTo>
                      <a:cubicBezTo>
                        <a:pt x="966" y="662"/>
                        <a:pt x="1009" y="649"/>
                        <a:pt x="1036" y="623"/>
                      </a:cubicBezTo>
                      <a:cubicBezTo>
                        <a:pt x="1105" y="566"/>
                        <a:pt x="1158" y="510"/>
                        <a:pt x="1227" y="457"/>
                      </a:cubicBezTo>
                      <a:cubicBezTo>
                        <a:pt x="1257" y="433"/>
                        <a:pt x="1293" y="422"/>
                        <a:pt x="1330" y="422"/>
                      </a:cubicBezTo>
                      <a:cubicBezTo>
                        <a:pt x="1380" y="422"/>
                        <a:pt x="1430" y="443"/>
                        <a:pt x="1462" y="484"/>
                      </a:cubicBezTo>
                      <a:cubicBezTo>
                        <a:pt x="1489" y="527"/>
                        <a:pt x="1489" y="566"/>
                        <a:pt x="1505" y="636"/>
                      </a:cubicBezTo>
                      <a:lnTo>
                        <a:pt x="1641" y="636"/>
                      </a:lnTo>
                      <a:cubicBezTo>
                        <a:pt x="1614" y="414"/>
                        <a:pt x="1601" y="209"/>
                        <a:pt x="1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1232;p47">
                  <a:extLst>
                    <a:ext uri="{FF2B5EF4-FFF2-40B4-BE49-F238E27FC236}">
                      <a16:creationId xmlns:a16="http://schemas.microsoft.com/office/drawing/2014/main" id="{02DEA55D-C9FE-CE37-E5EB-D5B3AA768127}"/>
                    </a:ext>
                  </a:extLst>
                </p:cNvPr>
                <p:cNvSpPr/>
                <p:nvPr/>
              </p:nvSpPr>
              <p:spPr>
                <a:xfrm>
                  <a:off x="792043" y="3040883"/>
                  <a:ext cx="37935" cy="23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556" extrusionOk="0">
                      <a:moveTo>
                        <a:pt x="840" y="0"/>
                      </a:moveTo>
                      <a:cubicBezTo>
                        <a:pt x="658" y="86"/>
                        <a:pt x="476" y="98"/>
                        <a:pt x="298" y="98"/>
                      </a:cubicBezTo>
                      <a:cubicBezTo>
                        <a:pt x="221" y="98"/>
                        <a:pt x="145" y="96"/>
                        <a:pt x="70" y="96"/>
                      </a:cubicBezTo>
                      <a:cubicBezTo>
                        <a:pt x="43" y="192"/>
                        <a:pt x="30" y="275"/>
                        <a:pt x="0" y="370"/>
                      </a:cubicBezTo>
                      <a:cubicBezTo>
                        <a:pt x="126" y="440"/>
                        <a:pt x="248" y="496"/>
                        <a:pt x="387" y="536"/>
                      </a:cubicBezTo>
                      <a:cubicBezTo>
                        <a:pt x="430" y="549"/>
                        <a:pt x="471" y="556"/>
                        <a:pt x="511" y="556"/>
                      </a:cubicBezTo>
                      <a:cubicBezTo>
                        <a:pt x="600" y="556"/>
                        <a:pt x="682" y="522"/>
                        <a:pt x="758" y="453"/>
                      </a:cubicBezTo>
                      <a:cubicBezTo>
                        <a:pt x="827" y="413"/>
                        <a:pt x="883" y="357"/>
                        <a:pt x="840" y="261"/>
                      </a:cubicBezTo>
                      <a:cubicBezTo>
                        <a:pt x="827" y="261"/>
                        <a:pt x="840" y="248"/>
                        <a:pt x="840" y="235"/>
                      </a:cubicBezTo>
                      <a:lnTo>
                        <a:pt x="8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1233;p47">
                  <a:extLst>
                    <a:ext uri="{FF2B5EF4-FFF2-40B4-BE49-F238E27FC236}">
                      <a16:creationId xmlns:a16="http://schemas.microsoft.com/office/drawing/2014/main" id="{4001ACB7-1481-B077-F369-24C3CB0AB9A6}"/>
                    </a:ext>
                  </a:extLst>
                </p:cNvPr>
                <p:cNvSpPr/>
                <p:nvPr/>
              </p:nvSpPr>
              <p:spPr>
                <a:xfrm>
                  <a:off x="809766" y="3469570"/>
                  <a:ext cx="34974" cy="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545" extrusionOk="0">
                      <a:moveTo>
                        <a:pt x="44" y="0"/>
                      </a:moveTo>
                      <a:cubicBezTo>
                        <a:pt x="31" y="96"/>
                        <a:pt x="14" y="192"/>
                        <a:pt x="1" y="288"/>
                      </a:cubicBezTo>
                      <a:cubicBezTo>
                        <a:pt x="1" y="331"/>
                        <a:pt x="1" y="384"/>
                        <a:pt x="57" y="400"/>
                      </a:cubicBezTo>
                      <a:cubicBezTo>
                        <a:pt x="153" y="440"/>
                        <a:pt x="249" y="483"/>
                        <a:pt x="345" y="523"/>
                      </a:cubicBezTo>
                      <a:cubicBezTo>
                        <a:pt x="393" y="538"/>
                        <a:pt x="442" y="545"/>
                        <a:pt x="490" y="545"/>
                      </a:cubicBezTo>
                      <a:cubicBezTo>
                        <a:pt x="524" y="545"/>
                        <a:pt x="559" y="541"/>
                        <a:pt x="593" y="536"/>
                      </a:cubicBezTo>
                      <a:cubicBezTo>
                        <a:pt x="675" y="509"/>
                        <a:pt x="745" y="466"/>
                        <a:pt x="814" y="400"/>
                      </a:cubicBezTo>
                      <a:cubicBezTo>
                        <a:pt x="745" y="275"/>
                        <a:pt x="675" y="136"/>
                        <a:pt x="609" y="0"/>
                      </a:cubicBezTo>
                      <a:cubicBezTo>
                        <a:pt x="520" y="100"/>
                        <a:pt x="435" y="140"/>
                        <a:pt x="350" y="140"/>
                      </a:cubicBezTo>
                      <a:cubicBezTo>
                        <a:pt x="248" y="140"/>
                        <a:pt x="148" y="83"/>
                        <a:pt x="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234;p47">
                  <a:extLst>
                    <a:ext uri="{FF2B5EF4-FFF2-40B4-BE49-F238E27FC236}">
                      <a16:creationId xmlns:a16="http://schemas.microsoft.com/office/drawing/2014/main" id="{4B216CE6-6D65-CE9C-9A28-55DA0EF79441}"/>
                    </a:ext>
                  </a:extLst>
                </p:cNvPr>
                <p:cNvSpPr/>
                <p:nvPr/>
              </p:nvSpPr>
              <p:spPr>
                <a:xfrm>
                  <a:off x="860015" y="2970465"/>
                  <a:ext cx="26734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884" extrusionOk="0">
                      <a:moveTo>
                        <a:pt x="418" y="1"/>
                      </a:moveTo>
                      <a:cubicBezTo>
                        <a:pt x="402" y="1"/>
                        <a:pt x="387" y="5"/>
                        <a:pt x="374" y="14"/>
                      </a:cubicBezTo>
                      <a:cubicBezTo>
                        <a:pt x="278" y="97"/>
                        <a:pt x="182" y="179"/>
                        <a:pt x="126" y="292"/>
                      </a:cubicBezTo>
                      <a:cubicBezTo>
                        <a:pt x="139" y="292"/>
                        <a:pt x="166" y="292"/>
                        <a:pt x="182" y="275"/>
                      </a:cubicBezTo>
                      <a:cubicBezTo>
                        <a:pt x="235" y="249"/>
                        <a:pt x="278" y="222"/>
                        <a:pt x="331" y="193"/>
                      </a:cubicBezTo>
                      <a:cubicBezTo>
                        <a:pt x="348" y="179"/>
                        <a:pt x="387" y="166"/>
                        <a:pt x="401" y="166"/>
                      </a:cubicBezTo>
                      <a:cubicBezTo>
                        <a:pt x="430" y="179"/>
                        <a:pt x="457" y="193"/>
                        <a:pt x="457" y="209"/>
                      </a:cubicBezTo>
                      <a:cubicBezTo>
                        <a:pt x="457" y="222"/>
                        <a:pt x="444" y="249"/>
                        <a:pt x="430" y="262"/>
                      </a:cubicBezTo>
                      <a:cubicBezTo>
                        <a:pt x="430" y="275"/>
                        <a:pt x="401" y="275"/>
                        <a:pt x="401" y="275"/>
                      </a:cubicBezTo>
                      <a:cubicBezTo>
                        <a:pt x="331" y="318"/>
                        <a:pt x="278" y="358"/>
                        <a:pt x="235" y="388"/>
                      </a:cubicBezTo>
                      <a:cubicBezTo>
                        <a:pt x="278" y="457"/>
                        <a:pt x="305" y="510"/>
                        <a:pt x="318" y="566"/>
                      </a:cubicBezTo>
                      <a:cubicBezTo>
                        <a:pt x="331" y="593"/>
                        <a:pt x="318" y="636"/>
                        <a:pt x="291" y="636"/>
                      </a:cubicBezTo>
                      <a:cubicBezTo>
                        <a:pt x="288" y="640"/>
                        <a:pt x="282" y="641"/>
                        <a:pt x="276" y="641"/>
                      </a:cubicBezTo>
                      <a:cubicBezTo>
                        <a:pt x="262" y="641"/>
                        <a:pt x="245" y="632"/>
                        <a:pt x="235" y="623"/>
                      </a:cubicBezTo>
                      <a:cubicBezTo>
                        <a:pt x="196" y="580"/>
                        <a:pt x="182" y="553"/>
                        <a:pt x="139" y="497"/>
                      </a:cubicBezTo>
                      <a:cubicBezTo>
                        <a:pt x="113" y="523"/>
                        <a:pt x="83" y="553"/>
                        <a:pt x="83" y="566"/>
                      </a:cubicBezTo>
                      <a:cubicBezTo>
                        <a:pt x="43" y="662"/>
                        <a:pt x="30" y="758"/>
                        <a:pt x="0" y="854"/>
                      </a:cubicBezTo>
                      <a:cubicBezTo>
                        <a:pt x="17" y="871"/>
                        <a:pt x="43" y="871"/>
                        <a:pt x="70" y="884"/>
                      </a:cubicBezTo>
                      <a:cubicBezTo>
                        <a:pt x="43" y="758"/>
                        <a:pt x="43" y="732"/>
                        <a:pt x="139" y="649"/>
                      </a:cubicBezTo>
                      <a:cubicBezTo>
                        <a:pt x="248" y="649"/>
                        <a:pt x="305" y="719"/>
                        <a:pt x="331" y="814"/>
                      </a:cubicBezTo>
                      <a:cubicBezTo>
                        <a:pt x="470" y="719"/>
                        <a:pt x="539" y="580"/>
                        <a:pt x="579" y="428"/>
                      </a:cubicBezTo>
                      <a:cubicBezTo>
                        <a:pt x="622" y="318"/>
                        <a:pt x="609" y="209"/>
                        <a:pt x="553" y="110"/>
                      </a:cubicBezTo>
                      <a:cubicBezTo>
                        <a:pt x="532" y="47"/>
                        <a:pt x="471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235;p47">
                  <a:extLst>
                    <a:ext uri="{FF2B5EF4-FFF2-40B4-BE49-F238E27FC236}">
                      <a16:creationId xmlns:a16="http://schemas.microsoft.com/office/drawing/2014/main" id="{469C21F6-213E-B6B0-5D4C-5B967B8F4BCD}"/>
                    </a:ext>
                  </a:extLst>
                </p:cNvPr>
                <p:cNvSpPr/>
                <p:nvPr/>
              </p:nvSpPr>
              <p:spPr>
                <a:xfrm>
                  <a:off x="810367" y="3214718"/>
                  <a:ext cx="781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280" extrusionOk="0">
                      <a:moveTo>
                        <a:pt x="165" y="0"/>
                      </a:moveTo>
                      <a:cubicBezTo>
                        <a:pt x="113" y="26"/>
                        <a:pt x="56" y="40"/>
                        <a:pt x="0" y="56"/>
                      </a:cubicBezTo>
                      <a:cubicBezTo>
                        <a:pt x="0" y="331"/>
                        <a:pt x="0" y="592"/>
                        <a:pt x="17" y="866"/>
                      </a:cubicBezTo>
                      <a:cubicBezTo>
                        <a:pt x="17" y="966"/>
                        <a:pt x="17" y="1075"/>
                        <a:pt x="30" y="1184"/>
                      </a:cubicBezTo>
                      <a:cubicBezTo>
                        <a:pt x="30" y="1214"/>
                        <a:pt x="43" y="1253"/>
                        <a:pt x="70" y="1267"/>
                      </a:cubicBezTo>
                      <a:cubicBezTo>
                        <a:pt x="84" y="1273"/>
                        <a:pt x="105" y="1273"/>
                        <a:pt x="126" y="1273"/>
                      </a:cubicBezTo>
                      <a:cubicBezTo>
                        <a:pt x="146" y="1273"/>
                        <a:pt x="167" y="1273"/>
                        <a:pt x="182" y="1280"/>
                      </a:cubicBezTo>
                      <a:cubicBezTo>
                        <a:pt x="182" y="853"/>
                        <a:pt x="165" y="427"/>
                        <a:pt x="1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1236;p47">
                  <a:extLst>
                    <a:ext uri="{FF2B5EF4-FFF2-40B4-BE49-F238E27FC236}">
                      <a16:creationId xmlns:a16="http://schemas.microsoft.com/office/drawing/2014/main" id="{D4850017-0C9A-13C8-7969-284AFFC01489}"/>
                    </a:ext>
                  </a:extLst>
                </p:cNvPr>
                <p:cNvSpPr/>
                <p:nvPr/>
              </p:nvSpPr>
              <p:spPr>
                <a:xfrm>
                  <a:off x="797450" y="3178071"/>
                  <a:ext cx="20040" cy="33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785" extrusionOk="0">
                      <a:moveTo>
                        <a:pt x="288" y="1"/>
                      </a:moveTo>
                      <a:cubicBezTo>
                        <a:pt x="192" y="41"/>
                        <a:pt x="96" y="67"/>
                        <a:pt x="0" y="110"/>
                      </a:cubicBezTo>
                      <a:cubicBezTo>
                        <a:pt x="152" y="315"/>
                        <a:pt x="218" y="537"/>
                        <a:pt x="288" y="785"/>
                      </a:cubicBezTo>
                      <a:cubicBezTo>
                        <a:pt x="318" y="771"/>
                        <a:pt x="331" y="771"/>
                        <a:pt x="357" y="758"/>
                      </a:cubicBezTo>
                      <a:cubicBezTo>
                        <a:pt x="384" y="758"/>
                        <a:pt x="414" y="745"/>
                        <a:pt x="440" y="728"/>
                      </a:cubicBezTo>
                      <a:cubicBezTo>
                        <a:pt x="466" y="480"/>
                        <a:pt x="414" y="232"/>
                        <a:pt x="2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1237;p47">
                  <a:extLst>
                    <a:ext uri="{FF2B5EF4-FFF2-40B4-BE49-F238E27FC236}">
                      <a16:creationId xmlns:a16="http://schemas.microsoft.com/office/drawing/2014/main" id="{A6C48454-42B1-C711-5C11-866AE3DCF98C}"/>
                    </a:ext>
                  </a:extLst>
                </p:cNvPr>
                <p:cNvSpPr/>
                <p:nvPr/>
              </p:nvSpPr>
              <p:spPr>
                <a:xfrm>
                  <a:off x="787366" y="3059163"/>
                  <a:ext cx="21885" cy="2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52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40" y="166"/>
                        <a:pt x="70" y="318"/>
                        <a:pt x="109" y="457"/>
                      </a:cubicBezTo>
                      <a:cubicBezTo>
                        <a:pt x="119" y="502"/>
                        <a:pt x="148" y="524"/>
                        <a:pt x="183" y="524"/>
                      </a:cubicBezTo>
                      <a:cubicBezTo>
                        <a:pt x="199" y="524"/>
                        <a:pt x="217" y="519"/>
                        <a:pt x="235" y="510"/>
                      </a:cubicBezTo>
                      <a:cubicBezTo>
                        <a:pt x="344" y="457"/>
                        <a:pt x="470" y="401"/>
                        <a:pt x="510" y="262"/>
                      </a:cubicBezTo>
                      <a:cubicBezTo>
                        <a:pt x="427" y="222"/>
                        <a:pt x="331" y="193"/>
                        <a:pt x="248" y="153"/>
                      </a:cubicBezTo>
                      <a:cubicBezTo>
                        <a:pt x="166" y="110"/>
                        <a:pt x="83" y="5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1238;p47">
                  <a:extLst>
                    <a:ext uri="{FF2B5EF4-FFF2-40B4-BE49-F238E27FC236}">
                      <a16:creationId xmlns:a16="http://schemas.microsoft.com/office/drawing/2014/main" id="{2934011C-021A-5DB9-C02F-626BF5B87E99}"/>
                    </a:ext>
                  </a:extLst>
                </p:cNvPr>
                <p:cNvSpPr/>
                <p:nvPr/>
              </p:nvSpPr>
              <p:spPr>
                <a:xfrm>
                  <a:off x="814615" y="3061009"/>
                  <a:ext cx="19482" cy="20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81" extrusionOk="0">
                      <a:moveTo>
                        <a:pt x="384" y="1"/>
                      </a:moveTo>
                      <a:cubicBezTo>
                        <a:pt x="288" y="123"/>
                        <a:pt x="179" y="232"/>
                        <a:pt x="0" y="232"/>
                      </a:cubicBezTo>
                      <a:lnTo>
                        <a:pt x="0" y="262"/>
                      </a:lnTo>
                      <a:cubicBezTo>
                        <a:pt x="83" y="384"/>
                        <a:pt x="192" y="441"/>
                        <a:pt x="314" y="480"/>
                      </a:cubicBezTo>
                      <a:cubicBezTo>
                        <a:pt x="331" y="480"/>
                        <a:pt x="371" y="467"/>
                        <a:pt x="371" y="454"/>
                      </a:cubicBezTo>
                      <a:cubicBezTo>
                        <a:pt x="440" y="345"/>
                        <a:pt x="440" y="232"/>
                        <a:pt x="453" y="110"/>
                      </a:cubicBezTo>
                      <a:cubicBezTo>
                        <a:pt x="453" y="83"/>
                        <a:pt x="453" y="27"/>
                        <a:pt x="3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1239;p47">
                  <a:extLst>
                    <a:ext uri="{FF2B5EF4-FFF2-40B4-BE49-F238E27FC236}">
                      <a16:creationId xmlns:a16="http://schemas.microsoft.com/office/drawing/2014/main" id="{A68251AD-E5C3-7212-51A6-5751926D0AFD}"/>
                    </a:ext>
                  </a:extLst>
                </p:cNvPr>
                <p:cNvSpPr/>
                <p:nvPr/>
              </p:nvSpPr>
              <p:spPr>
                <a:xfrm>
                  <a:off x="741236" y="2972868"/>
                  <a:ext cx="16650" cy="2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94" extrusionOk="0">
                      <a:moveTo>
                        <a:pt x="304" y="1"/>
                      </a:moveTo>
                      <a:cubicBezTo>
                        <a:pt x="266" y="1"/>
                        <a:pt x="225" y="15"/>
                        <a:pt x="206" y="41"/>
                      </a:cubicBezTo>
                      <a:cubicBezTo>
                        <a:pt x="40" y="180"/>
                        <a:pt x="1" y="441"/>
                        <a:pt x="192" y="593"/>
                      </a:cubicBezTo>
                      <a:cubicBezTo>
                        <a:pt x="235" y="567"/>
                        <a:pt x="262" y="537"/>
                        <a:pt x="305" y="510"/>
                      </a:cubicBezTo>
                      <a:cubicBezTo>
                        <a:pt x="358" y="454"/>
                        <a:pt x="358" y="401"/>
                        <a:pt x="318" y="332"/>
                      </a:cubicBezTo>
                      <a:cubicBezTo>
                        <a:pt x="288" y="302"/>
                        <a:pt x="262" y="276"/>
                        <a:pt x="249" y="236"/>
                      </a:cubicBezTo>
                      <a:cubicBezTo>
                        <a:pt x="235" y="206"/>
                        <a:pt x="222" y="166"/>
                        <a:pt x="235" y="153"/>
                      </a:cubicBezTo>
                      <a:cubicBezTo>
                        <a:pt x="243" y="135"/>
                        <a:pt x="261" y="128"/>
                        <a:pt x="280" y="128"/>
                      </a:cubicBezTo>
                      <a:cubicBezTo>
                        <a:pt x="293" y="128"/>
                        <a:pt x="306" y="131"/>
                        <a:pt x="318" y="137"/>
                      </a:cubicBezTo>
                      <a:cubicBezTo>
                        <a:pt x="345" y="153"/>
                        <a:pt x="358" y="166"/>
                        <a:pt x="371" y="193"/>
                      </a:cubicBezTo>
                      <a:cubicBezTo>
                        <a:pt x="388" y="153"/>
                        <a:pt x="388" y="110"/>
                        <a:pt x="388" y="84"/>
                      </a:cubicBezTo>
                      <a:cubicBezTo>
                        <a:pt x="388" y="54"/>
                        <a:pt x="371" y="28"/>
                        <a:pt x="358" y="14"/>
                      </a:cubicBezTo>
                      <a:cubicBezTo>
                        <a:pt x="344" y="5"/>
                        <a:pt x="324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1240;p47">
                  <a:extLst>
                    <a:ext uri="{FF2B5EF4-FFF2-40B4-BE49-F238E27FC236}">
                      <a16:creationId xmlns:a16="http://schemas.microsoft.com/office/drawing/2014/main" id="{CE87C23C-74ED-548C-9429-72686C33999A}"/>
                    </a:ext>
                  </a:extLst>
                </p:cNvPr>
                <p:cNvSpPr/>
                <p:nvPr/>
              </p:nvSpPr>
              <p:spPr>
                <a:xfrm>
                  <a:off x="770201" y="3099114"/>
                  <a:ext cx="61494" cy="4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105" extrusionOk="0">
                      <a:moveTo>
                        <a:pt x="566" y="0"/>
                      </a:moveTo>
                      <a:cubicBezTo>
                        <a:pt x="473" y="0"/>
                        <a:pt x="374" y="10"/>
                        <a:pt x="275" y="22"/>
                      </a:cubicBezTo>
                      <a:cubicBezTo>
                        <a:pt x="179" y="22"/>
                        <a:pt x="83" y="49"/>
                        <a:pt x="0" y="49"/>
                      </a:cubicBezTo>
                      <a:cubicBezTo>
                        <a:pt x="470" y="75"/>
                        <a:pt x="936" y="88"/>
                        <a:pt x="1419" y="105"/>
                      </a:cubicBezTo>
                      <a:cubicBezTo>
                        <a:pt x="1419" y="105"/>
                        <a:pt x="1419" y="88"/>
                        <a:pt x="1432" y="75"/>
                      </a:cubicBezTo>
                      <a:cubicBezTo>
                        <a:pt x="1323" y="62"/>
                        <a:pt x="1214" y="49"/>
                        <a:pt x="1118" y="35"/>
                      </a:cubicBezTo>
                      <a:cubicBezTo>
                        <a:pt x="966" y="22"/>
                        <a:pt x="827" y="22"/>
                        <a:pt x="675" y="6"/>
                      </a:cubicBezTo>
                      <a:cubicBezTo>
                        <a:pt x="640" y="2"/>
                        <a:pt x="604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1241;p47">
                  <a:extLst>
                    <a:ext uri="{FF2B5EF4-FFF2-40B4-BE49-F238E27FC236}">
                      <a16:creationId xmlns:a16="http://schemas.microsoft.com/office/drawing/2014/main" id="{2706C762-C675-42A7-837C-CFF7136D7DA8}"/>
                    </a:ext>
                  </a:extLst>
                </p:cNvPr>
                <p:cNvSpPr/>
                <p:nvPr/>
              </p:nvSpPr>
              <p:spPr>
                <a:xfrm>
                  <a:off x="822854" y="3214718"/>
                  <a:ext cx="5965" cy="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48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" y="165"/>
                        <a:pt x="27" y="318"/>
                        <a:pt x="27" y="483"/>
                      </a:cubicBezTo>
                      <a:cubicBezTo>
                        <a:pt x="70" y="470"/>
                        <a:pt x="96" y="453"/>
                        <a:pt x="139" y="440"/>
                      </a:cubicBezTo>
                      <a:cubicBezTo>
                        <a:pt x="139" y="370"/>
                        <a:pt x="122" y="304"/>
                        <a:pt x="122" y="235"/>
                      </a:cubicBezTo>
                      <a:cubicBezTo>
                        <a:pt x="109" y="165"/>
                        <a:pt x="109" y="96"/>
                        <a:pt x="96" y="26"/>
                      </a:cubicBezTo>
                      <a:cubicBezTo>
                        <a:pt x="70" y="13"/>
                        <a:pt x="27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1242;p47">
                  <a:extLst>
                    <a:ext uri="{FF2B5EF4-FFF2-40B4-BE49-F238E27FC236}">
                      <a16:creationId xmlns:a16="http://schemas.microsoft.com/office/drawing/2014/main" id="{7864C2CF-9B9D-2C72-E3CF-4C7AA34E33D0}"/>
                    </a:ext>
                  </a:extLst>
                </p:cNvPr>
                <p:cNvSpPr/>
                <p:nvPr/>
              </p:nvSpPr>
              <p:spPr>
                <a:xfrm>
                  <a:off x="781959" y="2926223"/>
                  <a:ext cx="11973" cy="1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88" extrusionOk="0">
                      <a:moveTo>
                        <a:pt x="166" y="0"/>
                      </a:moveTo>
                      <a:cubicBezTo>
                        <a:pt x="113" y="96"/>
                        <a:pt x="57" y="192"/>
                        <a:pt x="1" y="288"/>
                      </a:cubicBezTo>
                      <a:cubicBezTo>
                        <a:pt x="83" y="275"/>
                        <a:pt x="183" y="261"/>
                        <a:pt x="278" y="232"/>
                      </a:cubicBezTo>
                      <a:cubicBezTo>
                        <a:pt x="249" y="166"/>
                        <a:pt x="209" y="83"/>
                        <a:pt x="1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243;p47">
                  <a:extLst>
                    <a:ext uri="{FF2B5EF4-FFF2-40B4-BE49-F238E27FC236}">
                      <a16:creationId xmlns:a16="http://schemas.microsoft.com/office/drawing/2014/main" id="{471A10CF-4C3D-8F6A-8815-7113EFEC852E}"/>
                    </a:ext>
                  </a:extLst>
                </p:cNvPr>
                <p:cNvSpPr/>
                <p:nvPr/>
              </p:nvSpPr>
              <p:spPr>
                <a:xfrm>
                  <a:off x="832337" y="3094823"/>
                  <a:ext cx="9999" cy="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6" extrusionOk="0">
                      <a:moveTo>
                        <a:pt x="120" y="1"/>
                      </a:moveTo>
                      <a:cubicBezTo>
                        <a:pt x="86" y="1"/>
                        <a:pt x="46" y="8"/>
                        <a:pt x="1" y="23"/>
                      </a:cubicBezTo>
                      <a:cubicBezTo>
                        <a:pt x="83" y="39"/>
                        <a:pt x="149" y="53"/>
                        <a:pt x="232" y="66"/>
                      </a:cubicBezTo>
                      <a:cubicBezTo>
                        <a:pt x="215" y="22"/>
                        <a:pt x="177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244;p47">
                  <a:extLst>
                    <a:ext uri="{FF2B5EF4-FFF2-40B4-BE49-F238E27FC236}">
                      <a16:creationId xmlns:a16="http://schemas.microsoft.com/office/drawing/2014/main" id="{10CF5B46-2037-FCF6-570D-EFEAA339B7E8}"/>
                    </a:ext>
                  </a:extLst>
                </p:cNvPr>
                <p:cNvSpPr/>
                <p:nvPr/>
              </p:nvSpPr>
              <p:spPr>
                <a:xfrm>
                  <a:off x="838817" y="2930901"/>
                  <a:ext cx="3519" cy="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40" extrusionOk="0">
                      <a:moveTo>
                        <a:pt x="15" y="0"/>
                      </a:moveTo>
                      <a:cubicBezTo>
                        <a:pt x="0" y="62"/>
                        <a:pt x="22" y="101"/>
                        <a:pt x="65" y="129"/>
                      </a:cubicBezTo>
                      <a:lnTo>
                        <a:pt x="65" y="129"/>
                      </a:lnTo>
                      <a:lnTo>
                        <a:pt x="28" y="0"/>
                      </a:lnTo>
                      <a:close/>
                      <a:moveTo>
                        <a:pt x="65" y="129"/>
                      </a:moveTo>
                      <a:lnTo>
                        <a:pt x="68" y="139"/>
                      </a:lnTo>
                      <a:lnTo>
                        <a:pt x="81" y="139"/>
                      </a:lnTo>
                      <a:cubicBezTo>
                        <a:pt x="76" y="136"/>
                        <a:pt x="70" y="133"/>
                        <a:pt x="65" y="1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245;p47">
                  <a:extLst>
                    <a:ext uri="{FF2B5EF4-FFF2-40B4-BE49-F238E27FC236}">
                      <a16:creationId xmlns:a16="http://schemas.microsoft.com/office/drawing/2014/main" id="{40A59093-8443-41D7-6475-A6F76C0EFC77}"/>
                    </a:ext>
                  </a:extLst>
                </p:cNvPr>
                <p:cNvSpPr/>
                <p:nvPr/>
              </p:nvSpPr>
              <p:spPr>
                <a:xfrm>
                  <a:off x="837015" y="3102332"/>
                  <a:ext cx="1202" cy="3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70" extrusionOk="0">
                      <a:moveTo>
                        <a:pt x="1" y="0"/>
                      </a:moveTo>
                      <a:lnTo>
                        <a:pt x="1" y="69"/>
                      </a:lnTo>
                      <a:lnTo>
                        <a:pt x="27" y="69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246;p47">
                  <a:extLst>
                    <a:ext uri="{FF2B5EF4-FFF2-40B4-BE49-F238E27FC236}">
                      <a16:creationId xmlns:a16="http://schemas.microsoft.com/office/drawing/2014/main" id="{06215DCE-3AD9-CBEE-C636-CE3CE78BE1AA}"/>
                    </a:ext>
                  </a:extLst>
                </p:cNvPr>
                <p:cNvSpPr/>
                <p:nvPr/>
              </p:nvSpPr>
              <p:spPr>
                <a:xfrm>
                  <a:off x="841134" y="2939140"/>
                  <a:ext cx="3047" cy="4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96" extrusionOk="0">
                      <a:moveTo>
                        <a:pt x="57" y="0"/>
                      </a:moveTo>
                      <a:cubicBezTo>
                        <a:pt x="14" y="30"/>
                        <a:pt x="1" y="43"/>
                        <a:pt x="27" y="70"/>
                      </a:cubicBezTo>
                      <a:cubicBezTo>
                        <a:pt x="44" y="83"/>
                        <a:pt x="57" y="83"/>
                        <a:pt x="70" y="96"/>
                      </a:cubicBezTo>
                      <a:cubicBezTo>
                        <a:pt x="70" y="70"/>
                        <a:pt x="57" y="43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247;p47">
                  <a:extLst>
                    <a:ext uri="{FF2B5EF4-FFF2-40B4-BE49-F238E27FC236}">
                      <a16:creationId xmlns:a16="http://schemas.microsoft.com/office/drawing/2014/main" id="{22A86984-D701-31F3-6C85-67E148A6737D}"/>
                    </a:ext>
                  </a:extLst>
                </p:cNvPr>
                <p:cNvSpPr/>
                <p:nvPr/>
              </p:nvSpPr>
              <p:spPr>
                <a:xfrm>
                  <a:off x="837573" y="2926223"/>
                  <a:ext cx="2489" cy="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10" extrusionOk="0">
                      <a:moveTo>
                        <a:pt x="27" y="0"/>
                      </a:moveTo>
                      <a:lnTo>
                        <a:pt x="27" y="0"/>
                      </a:lnTo>
                      <a:cubicBezTo>
                        <a:pt x="1" y="53"/>
                        <a:pt x="14" y="83"/>
                        <a:pt x="44" y="109"/>
                      </a:cubicBezTo>
                      <a:lnTo>
                        <a:pt x="57" y="109"/>
                      </a:lnTo>
                      <a:cubicBezTo>
                        <a:pt x="44" y="66"/>
                        <a:pt x="27" y="4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248;p47">
                  <a:extLst>
                    <a:ext uri="{FF2B5EF4-FFF2-40B4-BE49-F238E27FC236}">
                      <a16:creationId xmlns:a16="http://schemas.microsoft.com/office/drawing/2014/main" id="{BAF454C9-5924-6341-78D2-9629C3F951EC}"/>
                    </a:ext>
                  </a:extLst>
                </p:cNvPr>
                <p:cNvSpPr/>
                <p:nvPr/>
              </p:nvSpPr>
              <p:spPr>
                <a:xfrm>
                  <a:off x="765524" y="3101732"/>
                  <a:ext cx="1159" cy="1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28" extrusionOk="0">
                      <a:moveTo>
                        <a:pt x="27" y="1"/>
                      </a:moveTo>
                      <a:cubicBezTo>
                        <a:pt x="13" y="1"/>
                        <a:pt x="13" y="14"/>
                        <a:pt x="0" y="14"/>
                      </a:cubicBezTo>
                      <a:lnTo>
                        <a:pt x="0" y="27"/>
                      </a:lnTo>
                      <a:cubicBezTo>
                        <a:pt x="13" y="27"/>
                        <a:pt x="27" y="14"/>
                        <a:pt x="27" y="14"/>
                      </a:cubicBez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249;p47">
                  <a:extLst>
                    <a:ext uri="{FF2B5EF4-FFF2-40B4-BE49-F238E27FC236}">
                      <a16:creationId xmlns:a16="http://schemas.microsoft.com/office/drawing/2014/main" id="{18CA3944-C629-5D08-6A85-4EE728D4DFD7}"/>
                    </a:ext>
                  </a:extLst>
                </p:cNvPr>
                <p:cNvSpPr/>
                <p:nvPr/>
              </p:nvSpPr>
              <p:spPr>
                <a:xfrm>
                  <a:off x="753037" y="3212272"/>
                  <a:ext cx="2446" cy="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5" extrusionOk="0">
                      <a:moveTo>
                        <a:pt x="0" y="1"/>
                      </a:moveTo>
                      <a:lnTo>
                        <a:pt x="0" y="14"/>
                      </a:lnTo>
                      <a:lnTo>
                        <a:pt x="56" y="14"/>
                      </a:lnTo>
                      <a:cubicBezTo>
                        <a:pt x="43" y="14"/>
                        <a:pt x="3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250;p47">
                  <a:extLst>
                    <a:ext uri="{FF2B5EF4-FFF2-40B4-BE49-F238E27FC236}">
                      <a16:creationId xmlns:a16="http://schemas.microsoft.com/office/drawing/2014/main" id="{0D901D36-B6C5-3CBA-BB0D-8611DD1ECE33}"/>
                    </a:ext>
                  </a:extLst>
                </p:cNvPr>
                <p:cNvSpPr/>
                <p:nvPr/>
              </p:nvSpPr>
              <p:spPr>
                <a:xfrm>
                  <a:off x="786808" y="3180346"/>
                  <a:ext cx="601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13" y="14"/>
                        <a:pt x="13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251;p47">
                  <a:extLst>
                    <a:ext uri="{FF2B5EF4-FFF2-40B4-BE49-F238E27FC236}">
                      <a16:creationId xmlns:a16="http://schemas.microsoft.com/office/drawing/2014/main" id="{ACF91694-F32D-8C32-6FC6-1DE0CAB0A01F}"/>
                    </a:ext>
                  </a:extLst>
                </p:cNvPr>
                <p:cNvSpPr/>
                <p:nvPr/>
              </p:nvSpPr>
              <p:spPr>
                <a:xfrm>
                  <a:off x="748917" y="3107139"/>
                  <a:ext cx="43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" extrusionOk="0">
                      <a:moveTo>
                        <a:pt x="0" y="14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252;p47">
                  <a:extLst>
                    <a:ext uri="{FF2B5EF4-FFF2-40B4-BE49-F238E27FC236}">
                      <a16:creationId xmlns:a16="http://schemas.microsoft.com/office/drawing/2014/main" id="{3DFEE9BA-0126-D9E3-7F76-ECA4E226FA05}"/>
                    </a:ext>
                  </a:extLst>
                </p:cNvPr>
                <p:cNvSpPr/>
                <p:nvPr/>
              </p:nvSpPr>
              <p:spPr>
                <a:xfrm>
                  <a:off x="841692" y="2936865"/>
                  <a:ext cx="1330" cy="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7" extrusionOk="0">
                      <a:moveTo>
                        <a:pt x="1" y="0"/>
                      </a:moveTo>
                      <a:cubicBezTo>
                        <a:pt x="7" y="7"/>
                        <a:pt x="11" y="13"/>
                        <a:pt x="14" y="18"/>
                      </a:cubicBezTo>
                      <a:lnTo>
                        <a:pt x="14" y="18"/>
                      </a:lnTo>
                      <a:lnTo>
                        <a:pt x="14" y="0"/>
                      </a:lnTo>
                      <a:close/>
                      <a:moveTo>
                        <a:pt x="14" y="18"/>
                      </a:moveTo>
                      <a:lnTo>
                        <a:pt x="14" y="27"/>
                      </a:lnTo>
                      <a:lnTo>
                        <a:pt x="31" y="27"/>
                      </a:lnTo>
                      <a:cubicBezTo>
                        <a:pt x="22" y="27"/>
                        <a:pt x="18" y="23"/>
                        <a:pt x="14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253;p47">
                  <a:extLst>
                    <a:ext uri="{FF2B5EF4-FFF2-40B4-BE49-F238E27FC236}">
                      <a16:creationId xmlns:a16="http://schemas.microsoft.com/office/drawing/2014/main" id="{A60746EC-BE48-51B6-C8D2-213A935F5C95}"/>
                    </a:ext>
                  </a:extLst>
                </p:cNvPr>
                <p:cNvSpPr/>
                <p:nvPr/>
              </p:nvSpPr>
              <p:spPr>
                <a:xfrm>
                  <a:off x="781959" y="2938539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254;p47">
                  <a:extLst>
                    <a:ext uri="{FF2B5EF4-FFF2-40B4-BE49-F238E27FC236}">
                      <a16:creationId xmlns:a16="http://schemas.microsoft.com/office/drawing/2014/main" id="{3A412EBE-E0B4-3696-BE91-BDDC88FABCA2}"/>
                    </a:ext>
                  </a:extLst>
                </p:cNvPr>
                <p:cNvSpPr/>
                <p:nvPr/>
              </p:nvSpPr>
              <p:spPr>
                <a:xfrm>
                  <a:off x="828089" y="2935578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255;p47">
                  <a:extLst>
                    <a:ext uri="{FF2B5EF4-FFF2-40B4-BE49-F238E27FC236}">
                      <a16:creationId xmlns:a16="http://schemas.microsoft.com/office/drawing/2014/main" id="{57C7DF1F-BF6E-BC73-7F3A-568A86BF28C1}"/>
                    </a:ext>
                  </a:extLst>
                </p:cNvPr>
                <p:cNvSpPr/>
                <p:nvPr/>
              </p:nvSpPr>
              <p:spPr>
                <a:xfrm>
                  <a:off x="844138" y="2943259"/>
                  <a:ext cx="601" cy="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7" extrusionOk="0">
                      <a:moveTo>
                        <a:pt x="0" y="0"/>
                      </a:moveTo>
                      <a:lnTo>
                        <a:pt x="13" y="0"/>
                      </a:lnTo>
                      <a:cubicBezTo>
                        <a:pt x="13" y="0"/>
                        <a:pt x="13" y="17"/>
                        <a:pt x="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256;p47">
                  <a:extLst>
                    <a:ext uri="{FF2B5EF4-FFF2-40B4-BE49-F238E27FC236}">
                      <a16:creationId xmlns:a16="http://schemas.microsoft.com/office/drawing/2014/main" id="{2FE1FD97-1E13-6E21-21FC-40D5D8420D48}"/>
                    </a:ext>
                  </a:extLst>
                </p:cNvPr>
                <p:cNvSpPr/>
                <p:nvPr/>
              </p:nvSpPr>
              <p:spPr>
                <a:xfrm>
                  <a:off x="885548" y="3182749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257;p47">
                  <a:extLst>
                    <a:ext uri="{FF2B5EF4-FFF2-40B4-BE49-F238E27FC236}">
                      <a16:creationId xmlns:a16="http://schemas.microsoft.com/office/drawing/2014/main" id="{6132C816-EAE5-B2F9-640D-3760184EAA2B}"/>
                    </a:ext>
                  </a:extLst>
                </p:cNvPr>
                <p:cNvSpPr/>
                <p:nvPr/>
              </p:nvSpPr>
              <p:spPr>
                <a:xfrm>
                  <a:off x="811053" y="2934419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258;p47">
                  <a:extLst>
                    <a:ext uri="{FF2B5EF4-FFF2-40B4-BE49-F238E27FC236}">
                      <a16:creationId xmlns:a16="http://schemas.microsoft.com/office/drawing/2014/main" id="{31FC348F-8AF4-1D6F-4937-C03F224D84B6}"/>
                    </a:ext>
                  </a:extLst>
                </p:cNvPr>
                <p:cNvSpPr/>
                <p:nvPr/>
              </p:nvSpPr>
              <p:spPr>
                <a:xfrm>
                  <a:off x="832337" y="2931458"/>
                  <a:ext cx="43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" extrusionOk="0">
                      <a:moveTo>
                        <a:pt x="1" y="1"/>
                      </a:moveTo>
                      <a:lnTo>
                        <a:pt x="1" y="14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259;p47">
                  <a:extLst>
                    <a:ext uri="{FF2B5EF4-FFF2-40B4-BE49-F238E27FC236}">
                      <a16:creationId xmlns:a16="http://schemas.microsoft.com/office/drawing/2014/main" id="{A6216CB9-5985-4FFE-10E3-12256E04AD48}"/>
                    </a:ext>
                  </a:extLst>
                </p:cNvPr>
                <p:cNvSpPr/>
                <p:nvPr/>
              </p:nvSpPr>
              <p:spPr>
                <a:xfrm>
                  <a:off x="763679" y="3400869"/>
                  <a:ext cx="43" cy="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" extrusionOk="0">
                      <a:moveTo>
                        <a:pt x="0" y="1"/>
                      </a:move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260;p47">
                  <a:extLst>
                    <a:ext uri="{FF2B5EF4-FFF2-40B4-BE49-F238E27FC236}">
                      <a16:creationId xmlns:a16="http://schemas.microsoft.com/office/drawing/2014/main" id="{F64363C5-66F4-A70A-3BCB-233BE17B6AF7}"/>
                    </a:ext>
                  </a:extLst>
                </p:cNvPr>
                <p:cNvSpPr/>
                <p:nvPr/>
              </p:nvSpPr>
              <p:spPr>
                <a:xfrm>
                  <a:off x="780843" y="3457641"/>
                  <a:ext cx="43" cy="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7" extrusionOk="0">
                      <a:moveTo>
                        <a:pt x="0" y="0"/>
                      </a:move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1261;p47">
                  <a:extLst>
                    <a:ext uri="{FF2B5EF4-FFF2-40B4-BE49-F238E27FC236}">
                      <a16:creationId xmlns:a16="http://schemas.microsoft.com/office/drawing/2014/main" id="{4E6B1DCF-CF77-0B7D-03D0-4A66E4F92D5C}"/>
                    </a:ext>
                  </a:extLst>
                </p:cNvPr>
                <p:cNvSpPr/>
                <p:nvPr/>
              </p:nvSpPr>
              <p:spPr>
                <a:xfrm>
                  <a:off x="754281" y="3468969"/>
                  <a:ext cx="6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1262;p47">
                  <a:extLst>
                    <a:ext uri="{FF2B5EF4-FFF2-40B4-BE49-F238E27FC236}">
                      <a16:creationId xmlns:a16="http://schemas.microsoft.com/office/drawing/2014/main" id="{FBCA0363-C181-613C-E579-D3E45810BA60}"/>
                    </a:ext>
                  </a:extLst>
                </p:cNvPr>
                <p:cNvSpPr/>
                <p:nvPr/>
              </p:nvSpPr>
              <p:spPr>
                <a:xfrm>
                  <a:off x="860745" y="2976430"/>
                  <a:ext cx="1159" cy="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5" extrusionOk="0">
                      <a:moveTo>
                        <a:pt x="0" y="1"/>
                      </a:moveTo>
                      <a:cubicBezTo>
                        <a:pt x="13" y="1"/>
                        <a:pt x="13" y="1"/>
                        <a:pt x="13" y="14"/>
                      </a:cubicBezTo>
                      <a:cubicBezTo>
                        <a:pt x="13" y="1"/>
                        <a:pt x="13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1263;p47">
                  <a:extLst>
                    <a:ext uri="{FF2B5EF4-FFF2-40B4-BE49-F238E27FC236}">
                      <a16:creationId xmlns:a16="http://schemas.microsoft.com/office/drawing/2014/main" id="{5E80053D-DFB1-5F98-5E9F-3DB014CFAEC0}"/>
                    </a:ext>
                  </a:extLst>
                </p:cNvPr>
                <p:cNvSpPr/>
                <p:nvPr/>
              </p:nvSpPr>
              <p:spPr>
                <a:xfrm>
                  <a:off x="880742" y="3039724"/>
                  <a:ext cx="601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" extrusionOk="0">
                      <a:moveTo>
                        <a:pt x="14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264;p47">
                  <a:extLst>
                    <a:ext uri="{FF2B5EF4-FFF2-40B4-BE49-F238E27FC236}">
                      <a16:creationId xmlns:a16="http://schemas.microsoft.com/office/drawing/2014/main" id="{994268CF-607E-CC33-BC20-912E4F2DB900}"/>
                    </a:ext>
                  </a:extLst>
                </p:cNvPr>
                <p:cNvSpPr/>
                <p:nvPr/>
              </p:nvSpPr>
              <p:spPr>
                <a:xfrm>
                  <a:off x="801570" y="2925494"/>
                  <a:ext cx="601" cy="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8" extrusionOk="0">
                      <a:moveTo>
                        <a:pt x="0" y="1"/>
                      </a:moveTo>
                      <a:cubicBezTo>
                        <a:pt x="0" y="1"/>
                        <a:pt x="0" y="17"/>
                        <a:pt x="13" y="17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265;p47">
                  <a:extLst>
                    <a:ext uri="{FF2B5EF4-FFF2-40B4-BE49-F238E27FC236}">
                      <a16:creationId xmlns:a16="http://schemas.microsoft.com/office/drawing/2014/main" id="{5050BD5F-F3BC-D87D-8FF6-32B0C3CE03AA}"/>
                    </a:ext>
                  </a:extLst>
                </p:cNvPr>
                <p:cNvSpPr/>
                <p:nvPr/>
              </p:nvSpPr>
              <p:spPr>
                <a:xfrm>
                  <a:off x="862976" y="3008356"/>
                  <a:ext cx="6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" extrusionOk="0">
                      <a:moveTo>
                        <a:pt x="1" y="1"/>
                      </a:moveTo>
                      <a:lnTo>
                        <a:pt x="1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266;p47">
                  <a:extLst>
                    <a:ext uri="{FF2B5EF4-FFF2-40B4-BE49-F238E27FC236}">
                      <a16:creationId xmlns:a16="http://schemas.microsoft.com/office/drawing/2014/main" id="{74D9FCCD-A3D7-F5F8-C0BC-737A0823F54C}"/>
                    </a:ext>
                  </a:extLst>
                </p:cNvPr>
                <p:cNvSpPr/>
                <p:nvPr/>
              </p:nvSpPr>
              <p:spPr>
                <a:xfrm>
                  <a:off x="1223692" y="3473089"/>
                  <a:ext cx="21328" cy="1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280" extrusionOk="0">
                      <a:moveTo>
                        <a:pt x="484" y="1"/>
                      </a:moveTo>
                      <a:cubicBezTo>
                        <a:pt x="454" y="14"/>
                        <a:pt x="428" y="14"/>
                        <a:pt x="401" y="14"/>
                      </a:cubicBezTo>
                      <a:cubicBezTo>
                        <a:pt x="289" y="54"/>
                        <a:pt x="180" y="110"/>
                        <a:pt x="70" y="153"/>
                      </a:cubicBezTo>
                      <a:cubicBezTo>
                        <a:pt x="27" y="166"/>
                        <a:pt x="1" y="193"/>
                        <a:pt x="14" y="236"/>
                      </a:cubicBezTo>
                      <a:cubicBezTo>
                        <a:pt x="47" y="267"/>
                        <a:pt x="61" y="279"/>
                        <a:pt x="77" y="279"/>
                      </a:cubicBezTo>
                      <a:cubicBezTo>
                        <a:pt x="89" y="279"/>
                        <a:pt x="101" y="273"/>
                        <a:pt x="123" y="262"/>
                      </a:cubicBezTo>
                      <a:cubicBezTo>
                        <a:pt x="236" y="219"/>
                        <a:pt x="332" y="179"/>
                        <a:pt x="428" y="123"/>
                      </a:cubicBezTo>
                      <a:cubicBezTo>
                        <a:pt x="484" y="110"/>
                        <a:pt x="497" y="70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267;p47">
                  <a:extLst>
                    <a:ext uri="{FF2B5EF4-FFF2-40B4-BE49-F238E27FC236}">
                      <a16:creationId xmlns:a16="http://schemas.microsoft.com/office/drawing/2014/main" id="{D03AA2BA-C290-1283-38FC-FEA100CB970C}"/>
                    </a:ext>
                  </a:extLst>
                </p:cNvPr>
                <p:cNvSpPr/>
                <p:nvPr/>
              </p:nvSpPr>
              <p:spPr>
                <a:xfrm>
                  <a:off x="1145078" y="3467382"/>
                  <a:ext cx="17251" cy="16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382" extrusionOk="0">
                      <a:moveTo>
                        <a:pt x="348" y="1"/>
                      </a:moveTo>
                      <a:cubicBezTo>
                        <a:pt x="330" y="1"/>
                        <a:pt x="312" y="15"/>
                        <a:pt x="289" y="38"/>
                      </a:cubicBezTo>
                      <a:cubicBezTo>
                        <a:pt x="206" y="121"/>
                        <a:pt x="123" y="203"/>
                        <a:pt x="41" y="299"/>
                      </a:cubicBezTo>
                      <a:cubicBezTo>
                        <a:pt x="14" y="326"/>
                        <a:pt x="1" y="352"/>
                        <a:pt x="27" y="382"/>
                      </a:cubicBezTo>
                      <a:cubicBezTo>
                        <a:pt x="153" y="369"/>
                        <a:pt x="371" y="160"/>
                        <a:pt x="401" y="38"/>
                      </a:cubicBezTo>
                      <a:cubicBezTo>
                        <a:pt x="381" y="12"/>
                        <a:pt x="365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268;p47">
                  <a:extLst>
                    <a:ext uri="{FF2B5EF4-FFF2-40B4-BE49-F238E27FC236}">
                      <a16:creationId xmlns:a16="http://schemas.microsoft.com/office/drawing/2014/main" id="{F309CD44-BC13-573E-36E1-01E2D5E44726}"/>
                    </a:ext>
                  </a:extLst>
                </p:cNvPr>
                <p:cNvSpPr/>
                <p:nvPr/>
              </p:nvSpPr>
              <p:spPr>
                <a:xfrm>
                  <a:off x="1227253" y="3463562"/>
                  <a:ext cx="13088" cy="1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56" extrusionOk="0">
                      <a:moveTo>
                        <a:pt x="263" y="1"/>
                      </a:moveTo>
                      <a:cubicBezTo>
                        <a:pt x="250" y="1"/>
                        <a:pt x="236" y="5"/>
                        <a:pt x="222" y="15"/>
                      </a:cubicBezTo>
                      <a:cubicBezTo>
                        <a:pt x="153" y="58"/>
                        <a:pt x="97" y="110"/>
                        <a:pt x="40" y="153"/>
                      </a:cubicBezTo>
                      <a:cubicBezTo>
                        <a:pt x="14" y="180"/>
                        <a:pt x="1" y="210"/>
                        <a:pt x="27" y="236"/>
                      </a:cubicBezTo>
                      <a:cubicBezTo>
                        <a:pt x="42" y="249"/>
                        <a:pt x="56" y="256"/>
                        <a:pt x="70" y="256"/>
                      </a:cubicBezTo>
                      <a:cubicBezTo>
                        <a:pt x="83" y="256"/>
                        <a:pt x="97" y="249"/>
                        <a:pt x="110" y="236"/>
                      </a:cubicBezTo>
                      <a:cubicBezTo>
                        <a:pt x="153" y="193"/>
                        <a:pt x="206" y="153"/>
                        <a:pt x="262" y="110"/>
                      </a:cubicBezTo>
                      <a:cubicBezTo>
                        <a:pt x="275" y="84"/>
                        <a:pt x="288" y="58"/>
                        <a:pt x="305" y="44"/>
                      </a:cubicBezTo>
                      <a:cubicBezTo>
                        <a:pt x="305" y="16"/>
                        <a:pt x="28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1269;p47">
                  <a:extLst>
                    <a:ext uri="{FF2B5EF4-FFF2-40B4-BE49-F238E27FC236}">
                      <a16:creationId xmlns:a16="http://schemas.microsoft.com/office/drawing/2014/main" id="{1159B8B5-0B1F-AAE1-3D02-1D1E0C2B895D}"/>
                    </a:ext>
                  </a:extLst>
                </p:cNvPr>
                <p:cNvSpPr/>
                <p:nvPr/>
              </p:nvSpPr>
              <p:spPr>
                <a:xfrm>
                  <a:off x="1150914" y="3486177"/>
                  <a:ext cx="8969" cy="5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24" extrusionOk="0">
                      <a:moveTo>
                        <a:pt x="99" y="1"/>
                      </a:moveTo>
                      <a:cubicBezTo>
                        <a:pt x="71" y="1"/>
                        <a:pt x="44" y="5"/>
                        <a:pt x="17" y="13"/>
                      </a:cubicBezTo>
                      <a:cubicBezTo>
                        <a:pt x="17" y="13"/>
                        <a:pt x="17" y="40"/>
                        <a:pt x="1" y="53"/>
                      </a:cubicBezTo>
                      <a:lnTo>
                        <a:pt x="1" y="79"/>
                      </a:lnTo>
                      <a:cubicBezTo>
                        <a:pt x="30" y="109"/>
                        <a:pt x="64" y="123"/>
                        <a:pt x="96" y="123"/>
                      </a:cubicBezTo>
                      <a:cubicBezTo>
                        <a:pt x="141" y="123"/>
                        <a:pt x="184" y="95"/>
                        <a:pt x="209" y="40"/>
                      </a:cubicBezTo>
                      <a:cubicBezTo>
                        <a:pt x="209" y="27"/>
                        <a:pt x="196" y="13"/>
                        <a:pt x="182" y="13"/>
                      </a:cubicBezTo>
                      <a:cubicBezTo>
                        <a:pt x="154" y="5"/>
                        <a:pt x="126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1270;p47">
                  <a:extLst>
                    <a:ext uri="{FF2B5EF4-FFF2-40B4-BE49-F238E27FC236}">
                      <a16:creationId xmlns:a16="http://schemas.microsoft.com/office/drawing/2014/main" id="{0B1C31EB-4EA7-3BC8-EEB4-53F6D6BE6DBE}"/>
                    </a:ext>
                  </a:extLst>
                </p:cNvPr>
                <p:cNvSpPr/>
                <p:nvPr/>
              </p:nvSpPr>
              <p:spPr>
                <a:xfrm>
                  <a:off x="926872" y="3275009"/>
                  <a:ext cx="601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" extrusionOk="0">
                      <a:moveTo>
                        <a:pt x="0" y="0"/>
                      </a:move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1271;p47">
                  <a:extLst>
                    <a:ext uri="{FF2B5EF4-FFF2-40B4-BE49-F238E27FC236}">
                      <a16:creationId xmlns:a16="http://schemas.microsoft.com/office/drawing/2014/main" id="{180736E8-4F46-D4A3-C92B-7316B2B42603}"/>
                    </a:ext>
                  </a:extLst>
                </p:cNvPr>
                <p:cNvSpPr/>
                <p:nvPr/>
              </p:nvSpPr>
              <p:spPr>
                <a:xfrm>
                  <a:off x="1093026" y="3020500"/>
                  <a:ext cx="48577" cy="3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" h="849" extrusionOk="0">
                      <a:moveTo>
                        <a:pt x="966" y="144"/>
                      </a:moveTo>
                      <a:lnTo>
                        <a:pt x="966" y="144"/>
                      </a:lnTo>
                      <a:cubicBezTo>
                        <a:pt x="1019" y="366"/>
                        <a:pt x="787" y="667"/>
                        <a:pt x="510" y="667"/>
                      </a:cubicBezTo>
                      <a:cubicBezTo>
                        <a:pt x="553" y="545"/>
                        <a:pt x="579" y="432"/>
                        <a:pt x="688" y="379"/>
                      </a:cubicBezTo>
                      <a:cubicBezTo>
                        <a:pt x="771" y="336"/>
                        <a:pt x="814" y="267"/>
                        <a:pt x="883" y="214"/>
                      </a:cubicBezTo>
                      <a:cubicBezTo>
                        <a:pt x="910" y="184"/>
                        <a:pt x="923" y="171"/>
                        <a:pt x="966" y="144"/>
                      </a:cubicBezTo>
                      <a:close/>
                      <a:moveTo>
                        <a:pt x="983" y="1"/>
                      </a:moveTo>
                      <a:cubicBezTo>
                        <a:pt x="948" y="1"/>
                        <a:pt x="913" y="11"/>
                        <a:pt x="883" y="35"/>
                      </a:cubicBezTo>
                      <a:cubicBezTo>
                        <a:pt x="771" y="118"/>
                        <a:pt x="635" y="171"/>
                        <a:pt x="539" y="310"/>
                      </a:cubicBezTo>
                      <a:cubicBezTo>
                        <a:pt x="539" y="310"/>
                        <a:pt x="523" y="323"/>
                        <a:pt x="510" y="323"/>
                      </a:cubicBezTo>
                      <a:cubicBezTo>
                        <a:pt x="457" y="366"/>
                        <a:pt x="387" y="392"/>
                        <a:pt x="318" y="419"/>
                      </a:cubicBezTo>
                      <a:cubicBezTo>
                        <a:pt x="235" y="449"/>
                        <a:pt x="152" y="475"/>
                        <a:pt x="70" y="502"/>
                      </a:cubicBezTo>
                      <a:cubicBezTo>
                        <a:pt x="14" y="531"/>
                        <a:pt x="0" y="545"/>
                        <a:pt x="27" y="597"/>
                      </a:cubicBezTo>
                      <a:cubicBezTo>
                        <a:pt x="27" y="627"/>
                        <a:pt x="57" y="654"/>
                        <a:pt x="70" y="680"/>
                      </a:cubicBezTo>
                      <a:cubicBezTo>
                        <a:pt x="179" y="793"/>
                        <a:pt x="305" y="845"/>
                        <a:pt x="483" y="845"/>
                      </a:cubicBezTo>
                      <a:cubicBezTo>
                        <a:pt x="496" y="847"/>
                        <a:pt x="510" y="848"/>
                        <a:pt x="523" y="848"/>
                      </a:cubicBezTo>
                      <a:cubicBezTo>
                        <a:pt x="622" y="848"/>
                        <a:pt x="731" y="799"/>
                        <a:pt x="827" y="750"/>
                      </a:cubicBezTo>
                      <a:cubicBezTo>
                        <a:pt x="910" y="710"/>
                        <a:pt x="992" y="640"/>
                        <a:pt x="1019" y="558"/>
                      </a:cubicBezTo>
                      <a:cubicBezTo>
                        <a:pt x="1075" y="432"/>
                        <a:pt x="1118" y="310"/>
                        <a:pt x="1118" y="184"/>
                      </a:cubicBezTo>
                      <a:cubicBezTo>
                        <a:pt x="1131" y="118"/>
                        <a:pt x="1118" y="62"/>
                        <a:pt x="1062" y="19"/>
                      </a:cubicBezTo>
                      <a:cubicBezTo>
                        <a:pt x="1037" y="7"/>
                        <a:pt x="1010" y="1"/>
                        <a:pt x="9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272;p47">
                  <a:extLst>
                    <a:ext uri="{FF2B5EF4-FFF2-40B4-BE49-F238E27FC236}">
                      <a16:creationId xmlns:a16="http://schemas.microsoft.com/office/drawing/2014/main" id="{ECD2551E-F18E-E636-4587-8D5D5B7D6E4E}"/>
                    </a:ext>
                  </a:extLst>
                </p:cNvPr>
                <p:cNvSpPr/>
                <p:nvPr/>
              </p:nvSpPr>
              <p:spPr>
                <a:xfrm>
                  <a:off x="1068738" y="2994024"/>
                  <a:ext cx="40939" cy="3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878" extrusionOk="0">
                      <a:moveTo>
                        <a:pt x="656" y="1"/>
                      </a:moveTo>
                      <a:cubicBezTo>
                        <a:pt x="650" y="1"/>
                        <a:pt x="643" y="2"/>
                        <a:pt x="636" y="4"/>
                      </a:cubicBezTo>
                      <a:cubicBezTo>
                        <a:pt x="593" y="31"/>
                        <a:pt x="593" y="74"/>
                        <a:pt x="609" y="100"/>
                      </a:cubicBezTo>
                      <a:cubicBezTo>
                        <a:pt x="636" y="170"/>
                        <a:pt x="623" y="222"/>
                        <a:pt x="593" y="292"/>
                      </a:cubicBezTo>
                      <a:cubicBezTo>
                        <a:pt x="527" y="292"/>
                        <a:pt x="470" y="279"/>
                        <a:pt x="414" y="279"/>
                      </a:cubicBezTo>
                      <a:cubicBezTo>
                        <a:pt x="332" y="292"/>
                        <a:pt x="249" y="305"/>
                        <a:pt x="166" y="335"/>
                      </a:cubicBezTo>
                      <a:cubicBezTo>
                        <a:pt x="113" y="348"/>
                        <a:pt x="44" y="388"/>
                        <a:pt x="14" y="457"/>
                      </a:cubicBezTo>
                      <a:cubicBezTo>
                        <a:pt x="1" y="487"/>
                        <a:pt x="1" y="527"/>
                        <a:pt x="31" y="540"/>
                      </a:cubicBezTo>
                      <a:cubicBezTo>
                        <a:pt x="36" y="551"/>
                        <a:pt x="43" y="556"/>
                        <a:pt x="51" y="556"/>
                      </a:cubicBezTo>
                      <a:cubicBezTo>
                        <a:pt x="64" y="556"/>
                        <a:pt x="80" y="543"/>
                        <a:pt x="97" y="527"/>
                      </a:cubicBezTo>
                      <a:cubicBezTo>
                        <a:pt x="127" y="513"/>
                        <a:pt x="153" y="500"/>
                        <a:pt x="196" y="487"/>
                      </a:cubicBezTo>
                      <a:cubicBezTo>
                        <a:pt x="196" y="582"/>
                        <a:pt x="271" y="654"/>
                        <a:pt x="363" y="654"/>
                      </a:cubicBezTo>
                      <a:cubicBezTo>
                        <a:pt x="389" y="654"/>
                        <a:pt x="416" y="648"/>
                        <a:pt x="444" y="636"/>
                      </a:cubicBezTo>
                      <a:cubicBezTo>
                        <a:pt x="497" y="623"/>
                        <a:pt x="510" y="570"/>
                        <a:pt x="484" y="527"/>
                      </a:cubicBezTo>
                      <a:cubicBezTo>
                        <a:pt x="457" y="487"/>
                        <a:pt x="427" y="457"/>
                        <a:pt x="375" y="418"/>
                      </a:cubicBezTo>
                      <a:cubicBezTo>
                        <a:pt x="457" y="404"/>
                        <a:pt x="510" y="404"/>
                        <a:pt x="580" y="404"/>
                      </a:cubicBezTo>
                      <a:lnTo>
                        <a:pt x="580" y="513"/>
                      </a:lnTo>
                      <a:cubicBezTo>
                        <a:pt x="566" y="718"/>
                        <a:pt x="662" y="818"/>
                        <a:pt x="828" y="871"/>
                      </a:cubicBezTo>
                      <a:cubicBezTo>
                        <a:pt x="841" y="875"/>
                        <a:pt x="855" y="877"/>
                        <a:pt x="869" y="877"/>
                      </a:cubicBezTo>
                      <a:cubicBezTo>
                        <a:pt x="901" y="877"/>
                        <a:pt x="933" y="863"/>
                        <a:pt x="953" y="818"/>
                      </a:cubicBezTo>
                      <a:cubicBezTo>
                        <a:pt x="923" y="801"/>
                        <a:pt x="897" y="761"/>
                        <a:pt x="871" y="748"/>
                      </a:cubicBezTo>
                      <a:cubicBezTo>
                        <a:pt x="732" y="692"/>
                        <a:pt x="745" y="583"/>
                        <a:pt x="745" y="457"/>
                      </a:cubicBezTo>
                      <a:cubicBezTo>
                        <a:pt x="745" y="375"/>
                        <a:pt x="758" y="279"/>
                        <a:pt x="758" y="196"/>
                      </a:cubicBezTo>
                      <a:cubicBezTo>
                        <a:pt x="758" y="140"/>
                        <a:pt x="732" y="100"/>
                        <a:pt x="718" y="57"/>
                      </a:cubicBezTo>
                      <a:cubicBezTo>
                        <a:pt x="708" y="24"/>
                        <a:pt x="686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1273;p47">
                  <a:extLst>
                    <a:ext uri="{FF2B5EF4-FFF2-40B4-BE49-F238E27FC236}">
                      <a16:creationId xmlns:a16="http://schemas.microsoft.com/office/drawing/2014/main" id="{9A6F6D97-852D-4078-FD63-9AD7971EFFDC}"/>
                    </a:ext>
                  </a:extLst>
                </p:cNvPr>
                <p:cNvSpPr/>
                <p:nvPr/>
              </p:nvSpPr>
              <p:spPr>
                <a:xfrm>
                  <a:off x="1109075" y="2992693"/>
                  <a:ext cx="27679" cy="16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382" extrusionOk="0">
                      <a:moveTo>
                        <a:pt x="454" y="1"/>
                      </a:moveTo>
                      <a:cubicBezTo>
                        <a:pt x="349" y="1"/>
                        <a:pt x="245" y="19"/>
                        <a:pt x="149" y="62"/>
                      </a:cubicBezTo>
                      <a:cubicBezTo>
                        <a:pt x="109" y="75"/>
                        <a:pt x="66" y="105"/>
                        <a:pt x="26" y="131"/>
                      </a:cubicBezTo>
                      <a:cubicBezTo>
                        <a:pt x="0" y="144"/>
                        <a:pt x="0" y="187"/>
                        <a:pt x="0" y="214"/>
                      </a:cubicBezTo>
                      <a:cubicBezTo>
                        <a:pt x="0" y="214"/>
                        <a:pt x="40" y="227"/>
                        <a:pt x="66" y="227"/>
                      </a:cubicBezTo>
                      <a:cubicBezTo>
                        <a:pt x="83" y="227"/>
                        <a:pt x="96" y="227"/>
                        <a:pt x="122" y="214"/>
                      </a:cubicBezTo>
                      <a:cubicBezTo>
                        <a:pt x="165" y="323"/>
                        <a:pt x="232" y="379"/>
                        <a:pt x="344" y="379"/>
                      </a:cubicBezTo>
                      <a:cubicBezTo>
                        <a:pt x="353" y="381"/>
                        <a:pt x="361" y="382"/>
                        <a:pt x="369" y="382"/>
                      </a:cubicBezTo>
                      <a:cubicBezTo>
                        <a:pt x="423" y="382"/>
                        <a:pt x="453" y="344"/>
                        <a:pt x="453" y="283"/>
                      </a:cubicBezTo>
                      <a:cubicBezTo>
                        <a:pt x="453" y="240"/>
                        <a:pt x="427" y="201"/>
                        <a:pt x="413" y="131"/>
                      </a:cubicBezTo>
                      <a:cubicBezTo>
                        <a:pt x="480" y="131"/>
                        <a:pt x="562" y="131"/>
                        <a:pt x="632" y="118"/>
                      </a:cubicBezTo>
                      <a:cubicBezTo>
                        <a:pt x="645" y="35"/>
                        <a:pt x="632" y="5"/>
                        <a:pt x="549" y="5"/>
                      </a:cubicBezTo>
                      <a:cubicBezTo>
                        <a:pt x="517" y="2"/>
                        <a:pt x="486" y="1"/>
                        <a:pt x="4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1274;p47">
                  <a:extLst>
                    <a:ext uri="{FF2B5EF4-FFF2-40B4-BE49-F238E27FC236}">
                      <a16:creationId xmlns:a16="http://schemas.microsoft.com/office/drawing/2014/main" id="{3BAFEDA2-F1E9-D143-9F55-C3F115AED5AF}"/>
                    </a:ext>
                  </a:extLst>
                </p:cNvPr>
                <p:cNvSpPr/>
                <p:nvPr/>
              </p:nvSpPr>
              <p:spPr>
                <a:xfrm>
                  <a:off x="1061657" y="2989647"/>
                  <a:ext cx="30854" cy="1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342" extrusionOk="0">
                      <a:moveTo>
                        <a:pt x="541" y="0"/>
                      </a:moveTo>
                      <a:cubicBezTo>
                        <a:pt x="439" y="0"/>
                        <a:pt x="345" y="33"/>
                        <a:pt x="249" y="63"/>
                      </a:cubicBezTo>
                      <a:cubicBezTo>
                        <a:pt x="166" y="93"/>
                        <a:pt x="96" y="159"/>
                        <a:pt x="44" y="229"/>
                      </a:cubicBezTo>
                      <a:cubicBezTo>
                        <a:pt x="14" y="258"/>
                        <a:pt x="1" y="298"/>
                        <a:pt x="30" y="324"/>
                      </a:cubicBezTo>
                      <a:cubicBezTo>
                        <a:pt x="41" y="336"/>
                        <a:pt x="53" y="341"/>
                        <a:pt x="66" y="341"/>
                      </a:cubicBezTo>
                      <a:cubicBezTo>
                        <a:pt x="86" y="341"/>
                        <a:pt x="108" y="329"/>
                        <a:pt x="126" y="311"/>
                      </a:cubicBezTo>
                      <a:cubicBezTo>
                        <a:pt x="153" y="285"/>
                        <a:pt x="179" y="272"/>
                        <a:pt x="209" y="242"/>
                      </a:cubicBezTo>
                      <a:cubicBezTo>
                        <a:pt x="318" y="176"/>
                        <a:pt x="444" y="146"/>
                        <a:pt x="566" y="133"/>
                      </a:cubicBezTo>
                      <a:cubicBezTo>
                        <a:pt x="592" y="133"/>
                        <a:pt x="635" y="133"/>
                        <a:pt x="675" y="119"/>
                      </a:cubicBezTo>
                      <a:cubicBezTo>
                        <a:pt x="692" y="119"/>
                        <a:pt x="705" y="93"/>
                        <a:pt x="718" y="76"/>
                      </a:cubicBezTo>
                      <a:cubicBezTo>
                        <a:pt x="718" y="63"/>
                        <a:pt x="705" y="37"/>
                        <a:pt x="692" y="37"/>
                      </a:cubicBezTo>
                      <a:cubicBezTo>
                        <a:pt x="675" y="23"/>
                        <a:pt x="649" y="23"/>
                        <a:pt x="635" y="10"/>
                      </a:cubicBezTo>
                      <a:cubicBezTo>
                        <a:pt x="603" y="3"/>
                        <a:pt x="572" y="0"/>
                        <a:pt x="5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1275;p47">
                  <a:extLst>
                    <a:ext uri="{FF2B5EF4-FFF2-40B4-BE49-F238E27FC236}">
                      <a16:creationId xmlns:a16="http://schemas.microsoft.com/office/drawing/2014/main" id="{281C1010-1117-5411-81FC-26E339B72E5C}"/>
                    </a:ext>
                  </a:extLst>
                </p:cNvPr>
                <p:cNvSpPr/>
                <p:nvPr/>
              </p:nvSpPr>
              <p:spPr>
                <a:xfrm>
                  <a:off x="1104784" y="2974799"/>
                  <a:ext cx="29138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274" extrusionOk="0">
                      <a:moveTo>
                        <a:pt x="399" y="0"/>
                      </a:moveTo>
                      <a:cubicBezTo>
                        <a:pt x="349" y="0"/>
                        <a:pt x="299" y="8"/>
                        <a:pt x="249" y="26"/>
                      </a:cubicBezTo>
                      <a:cubicBezTo>
                        <a:pt x="166" y="39"/>
                        <a:pt x="126" y="92"/>
                        <a:pt x="57" y="135"/>
                      </a:cubicBezTo>
                      <a:cubicBezTo>
                        <a:pt x="1" y="174"/>
                        <a:pt x="1" y="174"/>
                        <a:pt x="31" y="274"/>
                      </a:cubicBezTo>
                      <a:cubicBezTo>
                        <a:pt x="70" y="244"/>
                        <a:pt x="113" y="244"/>
                        <a:pt x="140" y="217"/>
                      </a:cubicBezTo>
                      <a:cubicBezTo>
                        <a:pt x="223" y="169"/>
                        <a:pt x="306" y="132"/>
                        <a:pt x="409" y="132"/>
                      </a:cubicBezTo>
                      <a:cubicBezTo>
                        <a:pt x="425" y="132"/>
                        <a:pt x="441" y="133"/>
                        <a:pt x="457" y="135"/>
                      </a:cubicBezTo>
                      <a:cubicBezTo>
                        <a:pt x="497" y="148"/>
                        <a:pt x="553" y="161"/>
                        <a:pt x="609" y="174"/>
                      </a:cubicBezTo>
                      <a:lnTo>
                        <a:pt x="679" y="174"/>
                      </a:lnTo>
                      <a:cubicBezTo>
                        <a:pt x="679" y="148"/>
                        <a:pt x="679" y="121"/>
                        <a:pt x="662" y="92"/>
                      </a:cubicBezTo>
                      <a:cubicBezTo>
                        <a:pt x="662" y="78"/>
                        <a:pt x="636" y="52"/>
                        <a:pt x="623" y="52"/>
                      </a:cubicBezTo>
                      <a:cubicBezTo>
                        <a:pt x="547" y="18"/>
                        <a:pt x="473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1276;p47">
                  <a:extLst>
                    <a:ext uri="{FF2B5EF4-FFF2-40B4-BE49-F238E27FC236}">
                      <a16:creationId xmlns:a16="http://schemas.microsoft.com/office/drawing/2014/main" id="{56412FB7-60A4-0DE2-4043-1E90BB752696}"/>
                    </a:ext>
                  </a:extLst>
                </p:cNvPr>
                <p:cNvSpPr/>
                <p:nvPr/>
              </p:nvSpPr>
              <p:spPr>
                <a:xfrm>
                  <a:off x="1158724" y="2985227"/>
                  <a:ext cx="14805" cy="21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502" extrusionOk="0">
                      <a:moveTo>
                        <a:pt x="275" y="1"/>
                      </a:moveTo>
                      <a:cubicBezTo>
                        <a:pt x="248" y="1"/>
                        <a:pt x="232" y="1"/>
                        <a:pt x="219" y="14"/>
                      </a:cubicBezTo>
                      <a:cubicBezTo>
                        <a:pt x="110" y="97"/>
                        <a:pt x="53" y="209"/>
                        <a:pt x="0" y="318"/>
                      </a:cubicBezTo>
                      <a:lnTo>
                        <a:pt x="0" y="401"/>
                      </a:lnTo>
                      <a:cubicBezTo>
                        <a:pt x="10" y="433"/>
                        <a:pt x="20" y="449"/>
                        <a:pt x="42" y="449"/>
                      </a:cubicBezTo>
                      <a:cubicBezTo>
                        <a:pt x="49" y="449"/>
                        <a:pt x="57" y="447"/>
                        <a:pt x="67" y="444"/>
                      </a:cubicBezTo>
                      <a:cubicBezTo>
                        <a:pt x="83" y="444"/>
                        <a:pt x="110" y="427"/>
                        <a:pt x="123" y="427"/>
                      </a:cubicBezTo>
                      <a:cubicBezTo>
                        <a:pt x="142" y="468"/>
                        <a:pt x="162" y="501"/>
                        <a:pt x="198" y="501"/>
                      </a:cubicBezTo>
                      <a:cubicBezTo>
                        <a:pt x="212" y="501"/>
                        <a:pt x="229" y="496"/>
                        <a:pt x="248" y="484"/>
                      </a:cubicBezTo>
                      <a:cubicBezTo>
                        <a:pt x="275" y="414"/>
                        <a:pt x="232" y="361"/>
                        <a:pt x="166" y="305"/>
                      </a:cubicBezTo>
                      <a:cubicBezTo>
                        <a:pt x="166" y="292"/>
                        <a:pt x="179" y="279"/>
                        <a:pt x="179" y="262"/>
                      </a:cubicBezTo>
                      <a:cubicBezTo>
                        <a:pt x="232" y="209"/>
                        <a:pt x="275" y="140"/>
                        <a:pt x="315" y="84"/>
                      </a:cubicBezTo>
                      <a:cubicBezTo>
                        <a:pt x="331" y="70"/>
                        <a:pt x="344" y="31"/>
                        <a:pt x="344" y="31"/>
                      </a:cubicBezTo>
                      <a:cubicBezTo>
                        <a:pt x="331" y="1"/>
                        <a:pt x="288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1277;p47">
                  <a:extLst>
                    <a:ext uri="{FF2B5EF4-FFF2-40B4-BE49-F238E27FC236}">
                      <a16:creationId xmlns:a16="http://schemas.microsoft.com/office/drawing/2014/main" id="{95209D26-D18D-29E6-52D1-517C009F695B}"/>
                    </a:ext>
                  </a:extLst>
                </p:cNvPr>
                <p:cNvSpPr/>
                <p:nvPr/>
              </p:nvSpPr>
              <p:spPr>
                <a:xfrm>
                  <a:off x="1067064" y="3159405"/>
                  <a:ext cx="44286" cy="12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290" extrusionOk="0">
                      <a:moveTo>
                        <a:pt x="932" y="0"/>
                      </a:moveTo>
                      <a:cubicBezTo>
                        <a:pt x="927" y="0"/>
                        <a:pt x="918" y="6"/>
                        <a:pt x="910" y="6"/>
                      </a:cubicBezTo>
                      <a:cubicBezTo>
                        <a:pt x="757" y="49"/>
                        <a:pt x="605" y="75"/>
                        <a:pt x="440" y="105"/>
                      </a:cubicBezTo>
                      <a:cubicBezTo>
                        <a:pt x="318" y="132"/>
                        <a:pt x="192" y="171"/>
                        <a:pt x="70" y="201"/>
                      </a:cubicBezTo>
                      <a:cubicBezTo>
                        <a:pt x="27" y="201"/>
                        <a:pt x="0" y="228"/>
                        <a:pt x="0" y="284"/>
                      </a:cubicBezTo>
                      <a:cubicBezTo>
                        <a:pt x="18" y="284"/>
                        <a:pt x="35" y="290"/>
                        <a:pt x="50" y="290"/>
                      </a:cubicBezTo>
                      <a:cubicBezTo>
                        <a:pt x="58" y="290"/>
                        <a:pt x="64" y="288"/>
                        <a:pt x="70" y="284"/>
                      </a:cubicBezTo>
                      <a:cubicBezTo>
                        <a:pt x="192" y="271"/>
                        <a:pt x="301" y="241"/>
                        <a:pt x="427" y="214"/>
                      </a:cubicBezTo>
                      <a:cubicBezTo>
                        <a:pt x="605" y="188"/>
                        <a:pt x="784" y="145"/>
                        <a:pt x="949" y="105"/>
                      </a:cubicBezTo>
                      <a:cubicBezTo>
                        <a:pt x="992" y="89"/>
                        <a:pt x="1032" y="89"/>
                        <a:pt x="1019" y="36"/>
                      </a:cubicBezTo>
                      <a:cubicBezTo>
                        <a:pt x="1005" y="23"/>
                        <a:pt x="962" y="6"/>
                        <a:pt x="936" y="6"/>
                      </a:cubicBezTo>
                      <a:cubicBezTo>
                        <a:pt x="936" y="2"/>
                        <a:pt x="935" y="0"/>
                        <a:pt x="9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1278;p47">
                  <a:extLst>
                    <a:ext uri="{FF2B5EF4-FFF2-40B4-BE49-F238E27FC236}">
                      <a16:creationId xmlns:a16="http://schemas.microsoft.com/office/drawing/2014/main" id="{F23F80C2-473A-E173-105B-C6C64FB84ACD}"/>
                    </a:ext>
                  </a:extLst>
                </p:cNvPr>
                <p:cNvSpPr/>
                <p:nvPr/>
              </p:nvSpPr>
              <p:spPr>
                <a:xfrm>
                  <a:off x="1078264" y="3173909"/>
                  <a:ext cx="30125" cy="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221" extrusionOk="0">
                      <a:moveTo>
                        <a:pt x="638" y="1"/>
                      </a:moveTo>
                      <a:cubicBezTo>
                        <a:pt x="618" y="1"/>
                        <a:pt x="597" y="8"/>
                        <a:pt x="579" y="15"/>
                      </a:cubicBezTo>
                      <a:cubicBezTo>
                        <a:pt x="414" y="42"/>
                        <a:pt x="235" y="81"/>
                        <a:pt x="70" y="111"/>
                      </a:cubicBezTo>
                      <a:cubicBezTo>
                        <a:pt x="40" y="124"/>
                        <a:pt x="27" y="151"/>
                        <a:pt x="0" y="164"/>
                      </a:cubicBezTo>
                      <a:cubicBezTo>
                        <a:pt x="27" y="194"/>
                        <a:pt x="57" y="207"/>
                        <a:pt x="70" y="220"/>
                      </a:cubicBezTo>
                      <a:cubicBezTo>
                        <a:pt x="110" y="220"/>
                        <a:pt x="123" y="220"/>
                        <a:pt x="153" y="207"/>
                      </a:cubicBezTo>
                      <a:cubicBezTo>
                        <a:pt x="305" y="181"/>
                        <a:pt x="453" y="138"/>
                        <a:pt x="606" y="111"/>
                      </a:cubicBezTo>
                      <a:cubicBezTo>
                        <a:pt x="649" y="98"/>
                        <a:pt x="701" y="98"/>
                        <a:pt x="688" y="42"/>
                      </a:cubicBezTo>
                      <a:cubicBezTo>
                        <a:pt x="681" y="11"/>
                        <a:pt x="661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1279;p47">
                  <a:extLst>
                    <a:ext uri="{FF2B5EF4-FFF2-40B4-BE49-F238E27FC236}">
                      <a16:creationId xmlns:a16="http://schemas.microsoft.com/office/drawing/2014/main" id="{F96C7285-6404-D207-4F64-F4D916FE112B}"/>
                    </a:ext>
                  </a:extLst>
                </p:cNvPr>
                <p:cNvSpPr/>
                <p:nvPr/>
              </p:nvSpPr>
              <p:spPr>
                <a:xfrm>
                  <a:off x="980082" y="3275567"/>
                  <a:ext cx="6566" cy="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93" extrusionOk="0">
                      <a:moveTo>
                        <a:pt x="70" y="1"/>
                      </a:moveTo>
                      <a:cubicBezTo>
                        <a:pt x="43" y="1"/>
                        <a:pt x="0" y="57"/>
                        <a:pt x="0" y="110"/>
                      </a:cubicBezTo>
                      <a:cubicBezTo>
                        <a:pt x="0" y="153"/>
                        <a:pt x="30" y="192"/>
                        <a:pt x="83" y="192"/>
                      </a:cubicBezTo>
                      <a:cubicBezTo>
                        <a:pt x="126" y="192"/>
                        <a:pt x="152" y="166"/>
                        <a:pt x="152" y="110"/>
                      </a:cubicBezTo>
                      <a:cubicBezTo>
                        <a:pt x="152" y="57"/>
                        <a:pt x="126" y="1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1280;p47">
                  <a:extLst>
                    <a:ext uri="{FF2B5EF4-FFF2-40B4-BE49-F238E27FC236}">
                      <a16:creationId xmlns:a16="http://schemas.microsoft.com/office/drawing/2014/main" id="{080231CE-64D2-17F8-F14B-146117E9BFFF}"/>
                    </a:ext>
                  </a:extLst>
                </p:cNvPr>
                <p:cNvSpPr/>
                <p:nvPr/>
              </p:nvSpPr>
              <p:spPr>
                <a:xfrm>
                  <a:off x="960043" y="3092248"/>
                  <a:ext cx="34244" cy="1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50" extrusionOk="0">
                      <a:moveTo>
                        <a:pt x="262" y="174"/>
                      </a:moveTo>
                      <a:cubicBezTo>
                        <a:pt x="347" y="174"/>
                        <a:pt x="429" y="227"/>
                        <a:pt x="488" y="282"/>
                      </a:cubicBezTo>
                      <a:lnTo>
                        <a:pt x="488" y="282"/>
                      </a:lnTo>
                      <a:cubicBezTo>
                        <a:pt x="462" y="294"/>
                        <a:pt x="438" y="304"/>
                        <a:pt x="414" y="304"/>
                      </a:cubicBezTo>
                      <a:cubicBezTo>
                        <a:pt x="332" y="278"/>
                        <a:pt x="249" y="235"/>
                        <a:pt x="150" y="209"/>
                      </a:cubicBezTo>
                      <a:cubicBezTo>
                        <a:pt x="186" y="184"/>
                        <a:pt x="224" y="174"/>
                        <a:pt x="262" y="174"/>
                      </a:cubicBezTo>
                      <a:close/>
                      <a:moveTo>
                        <a:pt x="510" y="291"/>
                      </a:moveTo>
                      <a:lnTo>
                        <a:pt x="510" y="304"/>
                      </a:lnTo>
                      <a:cubicBezTo>
                        <a:pt x="503" y="298"/>
                        <a:pt x="500" y="295"/>
                        <a:pt x="499" y="291"/>
                      </a:cubicBezTo>
                      <a:close/>
                      <a:moveTo>
                        <a:pt x="219" y="0"/>
                      </a:moveTo>
                      <a:cubicBezTo>
                        <a:pt x="166" y="17"/>
                        <a:pt x="123" y="17"/>
                        <a:pt x="83" y="30"/>
                      </a:cubicBezTo>
                      <a:cubicBezTo>
                        <a:pt x="14" y="56"/>
                        <a:pt x="1" y="99"/>
                        <a:pt x="14" y="166"/>
                      </a:cubicBezTo>
                      <a:cubicBezTo>
                        <a:pt x="41" y="265"/>
                        <a:pt x="97" y="331"/>
                        <a:pt x="193" y="387"/>
                      </a:cubicBezTo>
                      <a:cubicBezTo>
                        <a:pt x="275" y="431"/>
                        <a:pt x="352" y="450"/>
                        <a:pt x="428" y="450"/>
                      </a:cubicBezTo>
                      <a:cubicBezTo>
                        <a:pt x="517" y="450"/>
                        <a:pt x="606" y="425"/>
                        <a:pt x="702" y="387"/>
                      </a:cubicBezTo>
                      <a:lnTo>
                        <a:pt x="758" y="331"/>
                      </a:lnTo>
                      <a:cubicBezTo>
                        <a:pt x="771" y="278"/>
                        <a:pt x="785" y="235"/>
                        <a:pt x="785" y="195"/>
                      </a:cubicBezTo>
                      <a:cubicBezTo>
                        <a:pt x="798" y="70"/>
                        <a:pt x="745" y="0"/>
                        <a:pt x="619" y="0"/>
                      </a:cubicBezTo>
                      <a:lnTo>
                        <a:pt x="315" y="0"/>
                      </a:lnTo>
                      <a:lnTo>
                        <a:pt x="315" y="17"/>
                      </a:lnTo>
                      <a:cubicBezTo>
                        <a:pt x="275" y="17"/>
                        <a:pt x="249" y="0"/>
                        <a:pt x="2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1281;p47">
                  <a:extLst>
                    <a:ext uri="{FF2B5EF4-FFF2-40B4-BE49-F238E27FC236}">
                      <a16:creationId xmlns:a16="http://schemas.microsoft.com/office/drawing/2014/main" id="{D643757D-E3F8-EE31-1C6B-B2B734962A16}"/>
                    </a:ext>
                  </a:extLst>
                </p:cNvPr>
                <p:cNvSpPr/>
                <p:nvPr/>
              </p:nvSpPr>
              <p:spPr>
                <a:xfrm>
                  <a:off x="951117" y="3054829"/>
                  <a:ext cx="27850" cy="1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406" extrusionOk="0">
                      <a:moveTo>
                        <a:pt x="469" y="1"/>
                      </a:moveTo>
                      <a:cubicBezTo>
                        <a:pt x="387" y="1"/>
                        <a:pt x="307" y="16"/>
                        <a:pt x="235" y="45"/>
                      </a:cubicBezTo>
                      <a:cubicBezTo>
                        <a:pt x="166" y="75"/>
                        <a:pt x="96" y="88"/>
                        <a:pt x="43" y="158"/>
                      </a:cubicBezTo>
                      <a:cubicBezTo>
                        <a:pt x="14" y="184"/>
                        <a:pt x="0" y="227"/>
                        <a:pt x="27" y="254"/>
                      </a:cubicBezTo>
                      <a:cubicBezTo>
                        <a:pt x="34" y="265"/>
                        <a:pt x="45" y="269"/>
                        <a:pt x="59" y="269"/>
                      </a:cubicBezTo>
                      <a:cubicBezTo>
                        <a:pt x="78" y="269"/>
                        <a:pt x="101" y="261"/>
                        <a:pt x="126" y="254"/>
                      </a:cubicBezTo>
                      <a:cubicBezTo>
                        <a:pt x="222" y="198"/>
                        <a:pt x="331" y="158"/>
                        <a:pt x="440" y="158"/>
                      </a:cubicBezTo>
                      <a:cubicBezTo>
                        <a:pt x="457" y="184"/>
                        <a:pt x="457" y="198"/>
                        <a:pt x="470" y="227"/>
                      </a:cubicBezTo>
                      <a:cubicBezTo>
                        <a:pt x="483" y="267"/>
                        <a:pt x="497" y="310"/>
                        <a:pt x="510" y="350"/>
                      </a:cubicBezTo>
                      <a:cubicBezTo>
                        <a:pt x="523" y="393"/>
                        <a:pt x="553" y="406"/>
                        <a:pt x="592" y="406"/>
                      </a:cubicBezTo>
                      <a:cubicBezTo>
                        <a:pt x="635" y="393"/>
                        <a:pt x="649" y="350"/>
                        <a:pt x="649" y="310"/>
                      </a:cubicBezTo>
                      <a:cubicBezTo>
                        <a:pt x="649" y="280"/>
                        <a:pt x="635" y="254"/>
                        <a:pt x="635" y="227"/>
                      </a:cubicBezTo>
                      <a:cubicBezTo>
                        <a:pt x="635" y="184"/>
                        <a:pt x="622" y="158"/>
                        <a:pt x="635" y="115"/>
                      </a:cubicBezTo>
                      <a:cubicBezTo>
                        <a:pt x="635" y="32"/>
                        <a:pt x="635" y="19"/>
                        <a:pt x="553" y="6"/>
                      </a:cubicBezTo>
                      <a:cubicBezTo>
                        <a:pt x="525" y="3"/>
                        <a:pt x="497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1282;p47">
                  <a:extLst>
                    <a:ext uri="{FF2B5EF4-FFF2-40B4-BE49-F238E27FC236}">
                      <a16:creationId xmlns:a16="http://schemas.microsoft.com/office/drawing/2014/main" id="{D12707FD-749C-5928-9ACF-389D60956F26}"/>
                    </a:ext>
                  </a:extLst>
                </p:cNvPr>
                <p:cNvSpPr/>
                <p:nvPr/>
              </p:nvSpPr>
              <p:spPr>
                <a:xfrm>
                  <a:off x="943436" y="3040239"/>
                  <a:ext cx="32571" cy="1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336" extrusionOk="0">
                      <a:moveTo>
                        <a:pt x="566" y="1"/>
                      </a:moveTo>
                      <a:cubicBezTo>
                        <a:pt x="365" y="1"/>
                        <a:pt x="195" y="92"/>
                        <a:pt x="27" y="207"/>
                      </a:cubicBezTo>
                      <a:cubicBezTo>
                        <a:pt x="14" y="220"/>
                        <a:pt x="1" y="250"/>
                        <a:pt x="1" y="263"/>
                      </a:cubicBezTo>
                      <a:cubicBezTo>
                        <a:pt x="1" y="310"/>
                        <a:pt x="10" y="336"/>
                        <a:pt x="45" y="336"/>
                      </a:cubicBezTo>
                      <a:cubicBezTo>
                        <a:pt x="52" y="336"/>
                        <a:pt x="61" y="335"/>
                        <a:pt x="70" y="333"/>
                      </a:cubicBezTo>
                      <a:cubicBezTo>
                        <a:pt x="97" y="319"/>
                        <a:pt x="123" y="303"/>
                        <a:pt x="153" y="290"/>
                      </a:cubicBezTo>
                      <a:cubicBezTo>
                        <a:pt x="305" y="194"/>
                        <a:pt x="470" y="137"/>
                        <a:pt x="636" y="137"/>
                      </a:cubicBezTo>
                      <a:cubicBezTo>
                        <a:pt x="653" y="137"/>
                        <a:pt x="665" y="145"/>
                        <a:pt x="679" y="145"/>
                      </a:cubicBezTo>
                      <a:cubicBezTo>
                        <a:pt x="686" y="145"/>
                        <a:pt x="693" y="143"/>
                        <a:pt x="702" y="137"/>
                      </a:cubicBezTo>
                      <a:cubicBezTo>
                        <a:pt x="732" y="137"/>
                        <a:pt x="758" y="124"/>
                        <a:pt x="758" y="85"/>
                      </a:cubicBezTo>
                      <a:cubicBezTo>
                        <a:pt x="758" y="55"/>
                        <a:pt x="745" y="28"/>
                        <a:pt x="702" y="15"/>
                      </a:cubicBezTo>
                      <a:cubicBezTo>
                        <a:pt x="676" y="15"/>
                        <a:pt x="636" y="2"/>
                        <a:pt x="606" y="2"/>
                      </a:cubicBezTo>
                      <a:cubicBezTo>
                        <a:pt x="593" y="1"/>
                        <a:pt x="579" y="1"/>
                        <a:pt x="5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1283;p47">
                  <a:extLst>
                    <a:ext uri="{FF2B5EF4-FFF2-40B4-BE49-F238E27FC236}">
                      <a16:creationId xmlns:a16="http://schemas.microsoft.com/office/drawing/2014/main" id="{ECA7DB2F-CED0-1462-CC44-5D79483CF55C}"/>
                    </a:ext>
                  </a:extLst>
                </p:cNvPr>
                <p:cNvSpPr/>
                <p:nvPr/>
              </p:nvSpPr>
              <p:spPr>
                <a:xfrm>
                  <a:off x="911509" y="3081735"/>
                  <a:ext cx="18367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454" extrusionOk="0">
                      <a:moveTo>
                        <a:pt x="96" y="1"/>
                      </a:moveTo>
                      <a:cubicBezTo>
                        <a:pt x="71" y="1"/>
                        <a:pt x="44" y="9"/>
                        <a:pt x="14" y="27"/>
                      </a:cubicBezTo>
                      <a:cubicBezTo>
                        <a:pt x="1" y="67"/>
                        <a:pt x="27" y="96"/>
                        <a:pt x="70" y="123"/>
                      </a:cubicBezTo>
                      <a:cubicBezTo>
                        <a:pt x="110" y="149"/>
                        <a:pt x="166" y="192"/>
                        <a:pt x="206" y="232"/>
                      </a:cubicBezTo>
                      <a:cubicBezTo>
                        <a:pt x="193" y="262"/>
                        <a:pt x="179" y="288"/>
                        <a:pt x="166" y="315"/>
                      </a:cubicBezTo>
                      <a:cubicBezTo>
                        <a:pt x="166" y="344"/>
                        <a:pt x="166" y="384"/>
                        <a:pt x="179" y="397"/>
                      </a:cubicBezTo>
                      <a:cubicBezTo>
                        <a:pt x="190" y="414"/>
                        <a:pt x="200" y="420"/>
                        <a:pt x="211" y="420"/>
                      </a:cubicBezTo>
                      <a:cubicBezTo>
                        <a:pt x="228" y="420"/>
                        <a:pt x="246" y="405"/>
                        <a:pt x="262" y="397"/>
                      </a:cubicBezTo>
                      <a:cubicBezTo>
                        <a:pt x="275" y="384"/>
                        <a:pt x="275" y="384"/>
                        <a:pt x="289" y="384"/>
                      </a:cubicBezTo>
                      <a:cubicBezTo>
                        <a:pt x="289" y="397"/>
                        <a:pt x="305" y="427"/>
                        <a:pt x="318" y="440"/>
                      </a:cubicBezTo>
                      <a:cubicBezTo>
                        <a:pt x="345" y="454"/>
                        <a:pt x="371" y="454"/>
                        <a:pt x="388" y="454"/>
                      </a:cubicBezTo>
                      <a:cubicBezTo>
                        <a:pt x="427" y="440"/>
                        <a:pt x="414" y="411"/>
                        <a:pt x="401" y="384"/>
                      </a:cubicBezTo>
                      <a:cubicBezTo>
                        <a:pt x="388" y="344"/>
                        <a:pt x="371" y="301"/>
                        <a:pt x="358" y="275"/>
                      </a:cubicBezTo>
                      <a:cubicBezTo>
                        <a:pt x="318" y="179"/>
                        <a:pt x="275" y="96"/>
                        <a:pt x="193" y="40"/>
                      </a:cubicBezTo>
                      <a:cubicBezTo>
                        <a:pt x="162" y="15"/>
                        <a:pt x="131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1284;p47">
                  <a:extLst>
                    <a:ext uri="{FF2B5EF4-FFF2-40B4-BE49-F238E27FC236}">
                      <a16:creationId xmlns:a16="http://schemas.microsoft.com/office/drawing/2014/main" id="{EEE9A81D-8CD4-A967-3C34-11146E18EA5C}"/>
                    </a:ext>
                  </a:extLst>
                </p:cNvPr>
                <p:cNvSpPr/>
                <p:nvPr/>
              </p:nvSpPr>
              <p:spPr>
                <a:xfrm>
                  <a:off x="952233" y="3070835"/>
                  <a:ext cx="6609" cy="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107" extrusionOk="0">
                      <a:moveTo>
                        <a:pt x="75" y="0"/>
                      </a:moveTo>
                      <a:cubicBezTo>
                        <a:pt x="36" y="0"/>
                        <a:pt x="15" y="28"/>
                        <a:pt x="1" y="73"/>
                      </a:cubicBezTo>
                      <a:cubicBezTo>
                        <a:pt x="21" y="97"/>
                        <a:pt x="39" y="106"/>
                        <a:pt x="56" y="106"/>
                      </a:cubicBezTo>
                      <a:cubicBezTo>
                        <a:pt x="87" y="106"/>
                        <a:pt x="114" y="76"/>
                        <a:pt x="140" y="59"/>
                      </a:cubicBezTo>
                      <a:cubicBezTo>
                        <a:pt x="153" y="59"/>
                        <a:pt x="153" y="46"/>
                        <a:pt x="153" y="46"/>
                      </a:cubicBezTo>
                      <a:cubicBezTo>
                        <a:pt x="140" y="33"/>
                        <a:pt x="127" y="3"/>
                        <a:pt x="100" y="3"/>
                      </a:cubicBezTo>
                      <a:cubicBezTo>
                        <a:pt x="91" y="1"/>
                        <a:pt x="83" y="0"/>
                        <a:pt x="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1285;p47">
                  <a:extLst>
                    <a:ext uri="{FF2B5EF4-FFF2-40B4-BE49-F238E27FC236}">
                      <a16:creationId xmlns:a16="http://schemas.microsoft.com/office/drawing/2014/main" id="{86E7B069-B039-2530-ED7C-7872321F4FB2}"/>
                    </a:ext>
                  </a:extLst>
                </p:cNvPr>
                <p:cNvSpPr/>
                <p:nvPr/>
              </p:nvSpPr>
              <p:spPr>
                <a:xfrm>
                  <a:off x="960043" y="3071651"/>
                  <a:ext cx="5879" cy="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30" extrusionOk="0">
                      <a:moveTo>
                        <a:pt x="67" y="1"/>
                      </a:moveTo>
                      <a:cubicBezTo>
                        <a:pt x="41" y="27"/>
                        <a:pt x="27" y="54"/>
                        <a:pt x="1" y="83"/>
                      </a:cubicBezTo>
                      <a:cubicBezTo>
                        <a:pt x="27" y="109"/>
                        <a:pt x="47" y="129"/>
                        <a:pt x="70" y="129"/>
                      </a:cubicBezTo>
                      <a:cubicBezTo>
                        <a:pt x="82" y="129"/>
                        <a:pt x="95" y="124"/>
                        <a:pt x="110" y="110"/>
                      </a:cubicBezTo>
                      <a:cubicBezTo>
                        <a:pt x="136" y="67"/>
                        <a:pt x="136" y="27"/>
                        <a:pt x="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1286;p47">
                  <a:extLst>
                    <a:ext uri="{FF2B5EF4-FFF2-40B4-BE49-F238E27FC236}">
                      <a16:creationId xmlns:a16="http://schemas.microsoft.com/office/drawing/2014/main" id="{FF67E837-EF42-8104-96D7-592E760B2BA5}"/>
                    </a:ext>
                  </a:extLst>
                </p:cNvPr>
                <p:cNvSpPr/>
                <p:nvPr/>
              </p:nvSpPr>
              <p:spPr>
                <a:xfrm>
                  <a:off x="999650" y="3070363"/>
                  <a:ext cx="5879" cy="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84" extrusionOk="0">
                      <a:moveTo>
                        <a:pt x="53" y="1"/>
                      </a:moveTo>
                      <a:cubicBezTo>
                        <a:pt x="27" y="14"/>
                        <a:pt x="0" y="44"/>
                        <a:pt x="40" y="84"/>
                      </a:cubicBezTo>
                      <a:cubicBezTo>
                        <a:pt x="53" y="84"/>
                        <a:pt x="96" y="84"/>
                        <a:pt x="110" y="70"/>
                      </a:cubicBezTo>
                      <a:cubicBezTo>
                        <a:pt x="136" y="31"/>
                        <a:pt x="96" y="14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1287;p47">
                  <a:extLst>
                    <a:ext uri="{FF2B5EF4-FFF2-40B4-BE49-F238E27FC236}">
                      <a16:creationId xmlns:a16="http://schemas.microsoft.com/office/drawing/2014/main" id="{BD82183F-EEC4-049A-7D8A-ABE6FFC10702}"/>
                    </a:ext>
                  </a:extLst>
                </p:cNvPr>
                <p:cNvSpPr/>
                <p:nvPr/>
              </p:nvSpPr>
              <p:spPr>
                <a:xfrm>
                  <a:off x="912110" y="3082293"/>
                  <a:ext cx="43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" extrusionOk="0">
                      <a:moveTo>
                        <a:pt x="0" y="14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1288;p47">
                  <a:extLst>
                    <a:ext uri="{FF2B5EF4-FFF2-40B4-BE49-F238E27FC236}">
                      <a16:creationId xmlns:a16="http://schemas.microsoft.com/office/drawing/2014/main" id="{4879B63A-37AD-CC0F-6AFE-292C395D310E}"/>
                    </a:ext>
                  </a:extLst>
                </p:cNvPr>
                <p:cNvSpPr/>
                <p:nvPr/>
              </p:nvSpPr>
              <p:spPr>
                <a:xfrm>
                  <a:off x="1124394" y="3301528"/>
                  <a:ext cx="43" cy="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" extrusionOk="0">
                      <a:moveTo>
                        <a:pt x="0" y="17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1289;p47">
                  <a:extLst>
                    <a:ext uri="{FF2B5EF4-FFF2-40B4-BE49-F238E27FC236}">
                      <a16:creationId xmlns:a16="http://schemas.microsoft.com/office/drawing/2014/main" id="{D28391A6-7B38-4EC4-0F68-62A0A2036DE8}"/>
                    </a:ext>
                  </a:extLst>
                </p:cNvPr>
                <p:cNvSpPr/>
                <p:nvPr/>
              </p:nvSpPr>
              <p:spPr>
                <a:xfrm>
                  <a:off x="1145078" y="3158418"/>
                  <a:ext cx="5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58" extrusionOk="0">
                      <a:moveTo>
                        <a:pt x="79" y="1"/>
                      </a:moveTo>
                      <a:cubicBezTo>
                        <a:pt x="76" y="1"/>
                        <a:pt x="73" y="1"/>
                        <a:pt x="70" y="3"/>
                      </a:cubicBezTo>
                      <a:cubicBezTo>
                        <a:pt x="27" y="3"/>
                        <a:pt x="1" y="16"/>
                        <a:pt x="14" y="72"/>
                      </a:cubicBezTo>
                      <a:cubicBezTo>
                        <a:pt x="14" y="121"/>
                        <a:pt x="34" y="157"/>
                        <a:pt x="59" y="157"/>
                      </a:cubicBezTo>
                      <a:cubicBezTo>
                        <a:pt x="63" y="157"/>
                        <a:pt x="67" y="156"/>
                        <a:pt x="70" y="155"/>
                      </a:cubicBezTo>
                      <a:cubicBezTo>
                        <a:pt x="110" y="155"/>
                        <a:pt x="137" y="141"/>
                        <a:pt x="137" y="98"/>
                      </a:cubicBezTo>
                      <a:cubicBezTo>
                        <a:pt x="137" y="51"/>
                        <a:pt x="104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1290;p47">
                  <a:extLst>
                    <a:ext uri="{FF2B5EF4-FFF2-40B4-BE49-F238E27FC236}">
                      <a16:creationId xmlns:a16="http://schemas.microsoft.com/office/drawing/2014/main" id="{6CCC0D2F-327A-D94C-12ED-68AE732EB058}"/>
                    </a:ext>
                  </a:extLst>
                </p:cNvPr>
                <p:cNvSpPr/>
                <p:nvPr/>
              </p:nvSpPr>
              <p:spPr>
                <a:xfrm>
                  <a:off x="1137997" y="3136662"/>
                  <a:ext cx="5879" cy="6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53" extrusionOk="0">
                      <a:moveTo>
                        <a:pt x="70" y="0"/>
                      </a:moveTo>
                      <a:cubicBezTo>
                        <a:pt x="14" y="0"/>
                        <a:pt x="1" y="40"/>
                        <a:pt x="14" y="70"/>
                      </a:cubicBezTo>
                      <a:cubicBezTo>
                        <a:pt x="14" y="96"/>
                        <a:pt x="54" y="123"/>
                        <a:pt x="70" y="152"/>
                      </a:cubicBezTo>
                      <a:cubicBezTo>
                        <a:pt x="97" y="123"/>
                        <a:pt x="123" y="109"/>
                        <a:pt x="136" y="96"/>
                      </a:cubicBezTo>
                      <a:cubicBezTo>
                        <a:pt x="136" y="27"/>
                        <a:pt x="110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1291;p47">
                  <a:extLst>
                    <a:ext uri="{FF2B5EF4-FFF2-40B4-BE49-F238E27FC236}">
                      <a16:creationId xmlns:a16="http://schemas.microsoft.com/office/drawing/2014/main" id="{B31DD10F-4575-99C6-A222-4E2D4221F49B}"/>
                    </a:ext>
                  </a:extLst>
                </p:cNvPr>
                <p:cNvSpPr/>
                <p:nvPr/>
              </p:nvSpPr>
              <p:spPr>
                <a:xfrm>
                  <a:off x="1132032" y="3117781"/>
                  <a:ext cx="4720" cy="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37" extrusionOk="0">
                      <a:moveTo>
                        <a:pt x="57" y="0"/>
                      </a:moveTo>
                      <a:cubicBezTo>
                        <a:pt x="27" y="40"/>
                        <a:pt x="1" y="53"/>
                        <a:pt x="1" y="83"/>
                      </a:cubicBezTo>
                      <a:cubicBezTo>
                        <a:pt x="1" y="96"/>
                        <a:pt x="27" y="123"/>
                        <a:pt x="57" y="136"/>
                      </a:cubicBezTo>
                      <a:cubicBezTo>
                        <a:pt x="83" y="136"/>
                        <a:pt x="110" y="110"/>
                        <a:pt x="110" y="83"/>
                      </a:cubicBezTo>
                      <a:cubicBezTo>
                        <a:pt x="110" y="53"/>
                        <a:pt x="83" y="4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1292;p47">
                  <a:extLst>
                    <a:ext uri="{FF2B5EF4-FFF2-40B4-BE49-F238E27FC236}">
                      <a16:creationId xmlns:a16="http://schemas.microsoft.com/office/drawing/2014/main" id="{2B48C82E-FE9B-8183-413B-6783DCBA022F}"/>
                    </a:ext>
                  </a:extLst>
                </p:cNvPr>
                <p:cNvSpPr/>
                <p:nvPr/>
              </p:nvSpPr>
              <p:spPr>
                <a:xfrm>
                  <a:off x="1216611" y="3502612"/>
                  <a:ext cx="26606" cy="7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167" extrusionOk="0">
                      <a:moveTo>
                        <a:pt x="243" y="1"/>
                      </a:moveTo>
                      <a:cubicBezTo>
                        <a:pt x="191" y="1"/>
                        <a:pt x="138" y="5"/>
                        <a:pt x="83" y="14"/>
                      </a:cubicBezTo>
                      <a:cubicBezTo>
                        <a:pt x="40" y="27"/>
                        <a:pt x="1" y="57"/>
                        <a:pt x="1" y="97"/>
                      </a:cubicBezTo>
                      <a:cubicBezTo>
                        <a:pt x="10" y="135"/>
                        <a:pt x="32" y="141"/>
                        <a:pt x="54" y="141"/>
                      </a:cubicBezTo>
                      <a:cubicBezTo>
                        <a:pt x="65" y="141"/>
                        <a:pt x="75" y="140"/>
                        <a:pt x="83" y="140"/>
                      </a:cubicBezTo>
                      <a:cubicBezTo>
                        <a:pt x="162" y="140"/>
                        <a:pt x="235" y="132"/>
                        <a:pt x="308" y="132"/>
                      </a:cubicBezTo>
                      <a:cubicBezTo>
                        <a:pt x="376" y="132"/>
                        <a:pt x="442" y="139"/>
                        <a:pt x="510" y="166"/>
                      </a:cubicBezTo>
                      <a:cubicBezTo>
                        <a:pt x="553" y="166"/>
                        <a:pt x="593" y="166"/>
                        <a:pt x="619" y="97"/>
                      </a:cubicBezTo>
                      <a:cubicBezTo>
                        <a:pt x="593" y="83"/>
                        <a:pt x="579" y="70"/>
                        <a:pt x="566" y="57"/>
                      </a:cubicBezTo>
                      <a:cubicBezTo>
                        <a:pt x="455" y="19"/>
                        <a:pt x="350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1293;p47">
                  <a:extLst>
                    <a:ext uri="{FF2B5EF4-FFF2-40B4-BE49-F238E27FC236}">
                      <a16:creationId xmlns:a16="http://schemas.microsoft.com/office/drawing/2014/main" id="{6ABBBCAA-7291-5460-AE1F-8275F0EAD9A2}"/>
                    </a:ext>
                  </a:extLst>
                </p:cNvPr>
                <p:cNvSpPr/>
                <p:nvPr/>
              </p:nvSpPr>
              <p:spPr>
                <a:xfrm>
                  <a:off x="596366" y="3211156"/>
                  <a:ext cx="31412" cy="2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647" extrusionOk="0">
                      <a:moveTo>
                        <a:pt x="579" y="123"/>
                      </a:moveTo>
                      <a:cubicBezTo>
                        <a:pt x="553" y="222"/>
                        <a:pt x="523" y="318"/>
                        <a:pt x="496" y="414"/>
                      </a:cubicBezTo>
                      <a:cubicBezTo>
                        <a:pt x="483" y="470"/>
                        <a:pt x="440" y="496"/>
                        <a:pt x="374" y="510"/>
                      </a:cubicBezTo>
                      <a:cubicBezTo>
                        <a:pt x="356" y="513"/>
                        <a:pt x="341" y="514"/>
                        <a:pt x="328" y="514"/>
                      </a:cubicBezTo>
                      <a:cubicBezTo>
                        <a:pt x="283" y="514"/>
                        <a:pt x="266" y="494"/>
                        <a:pt x="235" y="440"/>
                      </a:cubicBezTo>
                      <a:cubicBezTo>
                        <a:pt x="179" y="344"/>
                        <a:pt x="166" y="248"/>
                        <a:pt x="152" y="139"/>
                      </a:cubicBezTo>
                      <a:cubicBezTo>
                        <a:pt x="291" y="139"/>
                        <a:pt x="427" y="123"/>
                        <a:pt x="579" y="123"/>
                      </a:cubicBezTo>
                      <a:close/>
                      <a:moveTo>
                        <a:pt x="622" y="0"/>
                      </a:moveTo>
                      <a:cubicBezTo>
                        <a:pt x="457" y="0"/>
                        <a:pt x="291" y="14"/>
                        <a:pt x="126" y="14"/>
                      </a:cubicBezTo>
                      <a:cubicBezTo>
                        <a:pt x="96" y="14"/>
                        <a:pt x="70" y="27"/>
                        <a:pt x="57" y="27"/>
                      </a:cubicBezTo>
                      <a:cubicBezTo>
                        <a:pt x="14" y="40"/>
                        <a:pt x="0" y="70"/>
                        <a:pt x="14" y="96"/>
                      </a:cubicBezTo>
                      <a:cubicBezTo>
                        <a:pt x="27" y="139"/>
                        <a:pt x="27" y="179"/>
                        <a:pt x="43" y="222"/>
                      </a:cubicBezTo>
                      <a:cubicBezTo>
                        <a:pt x="57" y="305"/>
                        <a:pt x="70" y="371"/>
                        <a:pt x="96" y="453"/>
                      </a:cubicBezTo>
                      <a:cubicBezTo>
                        <a:pt x="145" y="571"/>
                        <a:pt x="223" y="646"/>
                        <a:pt x="332" y="646"/>
                      </a:cubicBezTo>
                      <a:cubicBezTo>
                        <a:pt x="377" y="646"/>
                        <a:pt x="427" y="633"/>
                        <a:pt x="483" y="606"/>
                      </a:cubicBezTo>
                      <a:cubicBezTo>
                        <a:pt x="566" y="566"/>
                        <a:pt x="622" y="483"/>
                        <a:pt x="648" y="401"/>
                      </a:cubicBezTo>
                      <a:cubicBezTo>
                        <a:pt x="675" y="305"/>
                        <a:pt x="688" y="192"/>
                        <a:pt x="718" y="96"/>
                      </a:cubicBezTo>
                      <a:cubicBezTo>
                        <a:pt x="731" y="57"/>
                        <a:pt x="705" y="27"/>
                        <a:pt x="675" y="14"/>
                      </a:cubicBezTo>
                      <a:cubicBezTo>
                        <a:pt x="662" y="0"/>
                        <a:pt x="635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1294;p47">
                  <a:extLst>
                    <a:ext uri="{FF2B5EF4-FFF2-40B4-BE49-F238E27FC236}">
                      <a16:creationId xmlns:a16="http://schemas.microsoft.com/office/drawing/2014/main" id="{C63BF070-CB1A-A825-290F-454696471C8E}"/>
                    </a:ext>
                  </a:extLst>
                </p:cNvPr>
                <p:cNvSpPr/>
                <p:nvPr/>
              </p:nvSpPr>
              <p:spPr>
                <a:xfrm>
                  <a:off x="596924" y="3178672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1295;p47">
                  <a:extLst>
                    <a:ext uri="{FF2B5EF4-FFF2-40B4-BE49-F238E27FC236}">
                      <a16:creationId xmlns:a16="http://schemas.microsoft.com/office/drawing/2014/main" id="{6597D482-6BED-755E-2EF5-413F19187A85}"/>
                    </a:ext>
                  </a:extLst>
                </p:cNvPr>
                <p:cNvSpPr/>
                <p:nvPr/>
              </p:nvSpPr>
              <p:spPr>
                <a:xfrm>
                  <a:off x="625289" y="3211156"/>
                  <a:ext cx="43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" extrusionOk="0">
                      <a:moveTo>
                        <a:pt x="1" y="14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1296;p47">
                  <a:extLst>
                    <a:ext uri="{FF2B5EF4-FFF2-40B4-BE49-F238E27FC236}">
                      <a16:creationId xmlns:a16="http://schemas.microsoft.com/office/drawing/2014/main" id="{B438946F-2388-D8BE-4802-60FD199103B3}"/>
                    </a:ext>
                  </a:extLst>
                </p:cNvPr>
                <p:cNvSpPr/>
                <p:nvPr/>
              </p:nvSpPr>
              <p:spPr>
                <a:xfrm>
                  <a:off x="622070" y="3114004"/>
                  <a:ext cx="41754" cy="2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611" extrusionOk="0">
                      <a:moveTo>
                        <a:pt x="255" y="145"/>
                      </a:moveTo>
                      <a:cubicBezTo>
                        <a:pt x="351" y="145"/>
                        <a:pt x="483" y="225"/>
                        <a:pt x="585" y="363"/>
                      </a:cubicBezTo>
                      <a:cubicBezTo>
                        <a:pt x="602" y="376"/>
                        <a:pt x="602" y="403"/>
                        <a:pt x="615" y="419"/>
                      </a:cubicBezTo>
                      <a:cubicBezTo>
                        <a:pt x="593" y="431"/>
                        <a:pt x="568" y="436"/>
                        <a:pt x="542" y="436"/>
                      </a:cubicBezTo>
                      <a:cubicBezTo>
                        <a:pt x="418" y="436"/>
                        <a:pt x="259" y="316"/>
                        <a:pt x="202" y="155"/>
                      </a:cubicBezTo>
                      <a:cubicBezTo>
                        <a:pt x="218" y="148"/>
                        <a:pt x="235" y="145"/>
                        <a:pt x="255" y="145"/>
                      </a:cubicBezTo>
                      <a:close/>
                      <a:moveTo>
                        <a:pt x="194" y="1"/>
                      </a:moveTo>
                      <a:cubicBezTo>
                        <a:pt x="70" y="1"/>
                        <a:pt x="1" y="105"/>
                        <a:pt x="63" y="237"/>
                      </a:cubicBezTo>
                      <a:cubicBezTo>
                        <a:pt x="119" y="403"/>
                        <a:pt x="241" y="515"/>
                        <a:pt x="407" y="584"/>
                      </a:cubicBezTo>
                      <a:cubicBezTo>
                        <a:pt x="450" y="598"/>
                        <a:pt x="502" y="611"/>
                        <a:pt x="532" y="611"/>
                      </a:cubicBezTo>
                      <a:cubicBezTo>
                        <a:pt x="711" y="611"/>
                        <a:pt x="833" y="515"/>
                        <a:pt x="932" y="389"/>
                      </a:cubicBezTo>
                      <a:cubicBezTo>
                        <a:pt x="959" y="363"/>
                        <a:pt x="959" y="307"/>
                        <a:pt x="972" y="267"/>
                      </a:cubicBezTo>
                      <a:cubicBezTo>
                        <a:pt x="972" y="184"/>
                        <a:pt x="932" y="155"/>
                        <a:pt x="850" y="155"/>
                      </a:cubicBezTo>
                      <a:cubicBezTo>
                        <a:pt x="737" y="155"/>
                        <a:pt x="628" y="128"/>
                        <a:pt x="519" y="88"/>
                      </a:cubicBezTo>
                      <a:cubicBezTo>
                        <a:pt x="420" y="59"/>
                        <a:pt x="337" y="32"/>
                        <a:pt x="241" y="6"/>
                      </a:cubicBezTo>
                      <a:cubicBezTo>
                        <a:pt x="225" y="3"/>
                        <a:pt x="209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1297;p47">
                  <a:extLst>
                    <a:ext uri="{FF2B5EF4-FFF2-40B4-BE49-F238E27FC236}">
                      <a16:creationId xmlns:a16="http://schemas.microsoft.com/office/drawing/2014/main" id="{5ADB8848-79DC-5887-9B28-A3E8278B0542}"/>
                    </a:ext>
                  </a:extLst>
                </p:cNvPr>
                <p:cNvSpPr/>
                <p:nvPr/>
              </p:nvSpPr>
              <p:spPr>
                <a:xfrm>
                  <a:off x="575082" y="3101303"/>
                  <a:ext cx="20169" cy="2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536" extrusionOk="0">
                      <a:moveTo>
                        <a:pt x="90" y="1"/>
                      </a:moveTo>
                      <a:cubicBezTo>
                        <a:pt x="73" y="1"/>
                        <a:pt x="56" y="4"/>
                        <a:pt x="43" y="11"/>
                      </a:cubicBezTo>
                      <a:cubicBezTo>
                        <a:pt x="27" y="11"/>
                        <a:pt x="14" y="37"/>
                        <a:pt x="0" y="67"/>
                      </a:cubicBezTo>
                      <a:cubicBezTo>
                        <a:pt x="96" y="120"/>
                        <a:pt x="192" y="176"/>
                        <a:pt x="248" y="285"/>
                      </a:cubicBezTo>
                      <a:cubicBezTo>
                        <a:pt x="248" y="302"/>
                        <a:pt x="235" y="315"/>
                        <a:pt x="222" y="341"/>
                      </a:cubicBezTo>
                      <a:cubicBezTo>
                        <a:pt x="192" y="368"/>
                        <a:pt x="166" y="398"/>
                        <a:pt x="152" y="437"/>
                      </a:cubicBezTo>
                      <a:cubicBezTo>
                        <a:pt x="152" y="467"/>
                        <a:pt x="152" y="507"/>
                        <a:pt x="166" y="520"/>
                      </a:cubicBezTo>
                      <a:cubicBezTo>
                        <a:pt x="175" y="531"/>
                        <a:pt x="186" y="535"/>
                        <a:pt x="198" y="535"/>
                      </a:cubicBezTo>
                      <a:cubicBezTo>
                        <a:pt x="220" y="535"/>
                        <a:pt x="244" y="519"/>
                        <a:pt x="262" y="494"/>
                      </a:cubicBezTo>
                      <a:cubicBezTo>
                        <a:pt x="275" y="467"/>
                        <a:pt x="305" y="437"/>
                        <a:pt x="331" y="411"/>
                      </a:cubicBezTo>
                      <a:cubicBezTo>
                        <a:pt x="357" y="437"/>
                        <a:pt x="374" y="467"/>
                        <a:pt x="387" y="467"/>
                      </a:cubicBezTo>
                      <a:cubicBezTo>
                        <a:pt x="397" y="476"/>
                        <a:pt x="413" y="486"/>
                        <a:pt x="426" y="486"/>
                      </a:cubicBezTo>
                      <a:cubicBezTo>
                        <a:pt x="431" y="486"/>
                        <a:pt x="436" y="484"/>
                        <a:pt x="440" y="480"/>
                      </a:cubicBezTo>
                      <a:cubicBezTo>
                        <a:pt x="457" y="467"/>
                        <a:pt x="470" y="451"/>
                        <a:pt x="470" y="424"/>
                      </a:cubicBezTo>
                      <a:cubicBezTo>
                        <a:pt x="470" y="411"/>
                        <a:pt x="457" y="398"/>
                        <a:pt x="457" y="384"/>
                      </a:cubicBezTo>
                      <a:cubicBezTo>
                        <a:pt x="414" y="259"/>
                        <a:pt x="331" y="163"/>
                        <a:pt x="235" y="67"/>
                      </a:cubicBezTo>
                      <a:cubicBezTo>
                        <a:pt x="209" y="37"/>
                        <a:pt x="179" y="24"/>
                        <a:pt x="139" y="11"/>
                      </a:cubicBezTo>
                      <a:cubicBezTo>
                        <a:pt x="124" y="4"/>
                        <a:pt x="107" y="1"/>
                        <a:pt x="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1298;p47">
                  <a:extLst>
                    <a:ext uri="{FF2B5EF4-FFF2-40B4-BE49-F238E27FC236}">
                      <a16:creationId xmlns:a16="http://schemas.microsoft.com/office/drawing/2014/main" id="{1F083821-DE74-7A5A-5444-DDF0F74030EC}"/>
                    </a:ext>
                  </a:extLst>
                </p:cNvPr>
                <p:cNvSpPr/>
                <p:nvPr/>
              </p:nvSpPr>
              <p:spPr>
                <a:xfrm>
                  <a:off x="621770" y="3056417"/>
                  <a:ext cx="31412" cy="10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44" extrusionOk="0">
                      <a:moveTo>
                        <a:pt x="371" y="0"/>
                      </a:moveTo>
                      <a:cubicBezTo>
                        <a:pt x="266" y="0"/>
                        <a:pt x="169" y="36"/>
                        <a:pt x="70" y="78"/>
                      </a:cubicBezTo>
                      <a:cubicBezTo>
                        <a:pt x="43" y="91"/>
                        <a:pt x="0" y="121"/>
                        <a:pt x="30" y="161"/>
                      </a:cubicBezTo>
                      <a:cubicBezTo>
                        <a:pt x="43" y="174"/>
                        <a:pt x="70" y="204"/>
                        <a:pt x="96" y="204"/>
                      </a:cubicBezTo>
                      <a:cubicBezTo>
                        <a:pt x="106" y="208"/>
                        <a:pt x="117" y="209"/>
                        <a:pt x="128" y="209"/>
                      </a:cubicBezTo>
                      <a:cubicBezTo>
                        <a:pt x="151" y="209"/>
                        <a:pt x="176" y="204"/>
                        <a:pt x="195" y="204"/>
                      </a:cubicBezTo>
                      <a:lnTo>
                        <a:pt x="400" y="204"/>
                      </a:lnTo>
                      <a:cubicBezTo>
                        <a:pt x="457" y="217"/>
                        <a:pt x="526" y="230"/>
                        <a:pt x="579" y="243"/>
                      </a:cubicBezTo>
                      <a:cubicBezTo>
                        <a:pt x="609" y="243"/>
                        <a:pt x="609" y="243"/>
                        <a:pt x="675" y="190"/>
                      </a:cubicBezTo>
                      <a:cubicBezTo>
                        <a:pt x="731" y="147"/>
                        <a:pt x="731" y="108"/>
                        <a:pt x="675" y="78"/>
                      </a:cubicBezTo>
                      <a:cubicBezTo>
                        <a:pt x="592" y="51"/>
                        <a:pt x="526" y="25"/>
                        <a:pt x="457" y="8"/>
                      </a:cubicBezTo>
                      <a:cubicBezTo>
                        <a:pt x="428" y="3"/>
                        <a:pt x="399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1299;p47">
                  <a:extLst>
                    <a:ext uri="{FF2B5EF4-FFF2-40B4-BE49-F238E27FC236}">
                      <a16:creationId xmlns:a16="http://schemas.microsoft.com/office/drawing/2014/main" id="{DC6158C2-160B-5F7C-DE26-4116C0508102}"/>
                    </a:ext>
                  </a:extLst>
                </p:cNvPr>
                <p:cNvSpPr/>
                <p:nvPr/>
              </p:nvSpPr>
              <p:spPr>
                <a:xfrm>
                  <a:off x="667299" y="3057619"/>
                  <a:ext cx="25447" cy="10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46" extrusionOk="0">
                      <a:moveTo>
                        <a:pt x="303" y="0"/>
                      </a:moveTo>
                      <a:cubicBezTo>
                        <a:pt x="262" y="0"/>
                        <a:pt x="221" y="4"/>
                        <a:pt x="179" y="10"/>
                      </a:cubicBezTo>
                      <a:cubicBezTo>
                        <a:pt x="126" y="10"/>
                        <a:pt x="83" y="37"/>
                        <a:pt x="27" y="63"/>
                      </a:cubicBezTo>
                      <a:cubicBezTo>
                        <a:pt x="14" y="80"/>
                        <a:pt x="1" y="106"/>
                        <a:pt x="1" y="119"/>
                      </a:cubicBezTo>
                      <a:cubicBezTo>
                        <a:pt x="14" y="176"/>
                        <a:pt x="44" y="202"/>
                        <a:pt x="70" y="245"/>
                      </a:cubicBezTo>
                      <a:cubicBezTo>
                        <a:pt x="161" y="217"/>
                        <a:pt x="250" y="202"/>
                        <a:pt x="339" y="202"/>
                      </a:cubicBezTo>
                      <a:cubicBezTo>
                        <a:pt x="387" y="202"/>
                        <a:pt x="435" y="206"/>
                        <a:pt x="484" y="215"/>
                      </a:cubicBezTo>
                      <a:cubicBezTo>
                        <a:pt x="491" y="217"/>
                        <a:pt x="499" y="218"/>
                        <a:pt x="505" y="218"/>
                      </a:cubicBezTo>
                      <a:cubicBezTo>
                        <a:pt x="547" y="218"/>
                        <a:pt x="570" y="187"/>
                        <a:pt x="593" y="176"/>
                      </a:cubicBezTo>
                      <a:cubicBezTo>
                        <a:pt x="579" y="146"/>
                        <a:pt x="566" y="133"/>
                        <a:pt x="566" y="119"/>
                      </a:cubicBezTo>
                      <a:cubicBezTo>
                        <a:pt x="540" y="50"/>
                        <a:pt x="484" y="10"/>
                        <a:pt x="427" y="10"/>
                      </a:cubicBezTo>
                      <a:cubicBezTo>
                        <a:pt x="386" y="4"/>
                        <a:pt x="345" y="0"/>
                        <a:pt x="3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1300;p47">
                  <a:extLst>
                    <a:ext uri="{FF2B5EF4-FFF2-40B4-BE49-F238E27FC236}">
                      <a16:creationId xmlns:a16="http://schemas.microsoft.com/office/drawing/2014/main" id="{90BD4029-AA94-D81D-0E2D-CE3313D3526D}"/>
                    </a:ext>
                  </a:extLst>
                </p:cNvPr>
                <p:cNvSpPr/>
                <p:nvPr/>
              </p:nvSpPr>
              <p:spPr>
                <a:xfrm>
                  <a:off x="624731" y="3080147"/>
                  <a:ext cx="16650" cy="1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99" extrusionOk="0">
                      <a:moveTo>
                        <a:pt x="328" y="1"/>
                      </a:moveTo>
                      <a:cubicBezTo>
                        <a:pt x="311" y="1"/>
                        <a:pt x="294" y="17"/>
                        <a:pt x="275" y="34"/>
                      </a:cubicBezTo>
                      <a:cubicBezTo>
                        <a:pt x="192" y="90"/>
                        <a:pt x="126" y="133"/>
                        <a:pt x="57" y="186"/>
                      </a:cubicBezTo>
                      <a:cubicBezTo>
                        <a:pt x="44" y="216"/>
                        <a:pt x="14" y="243"/>
                        <a:pt x="1" y="269"/>
                      </a:cubicBezTo>
                      <a:cubicBezTo>
                        <a:pt x="27" y="287"/>
                        <a:pt x="47" y="299"/>
                        <a:pt x="64" y="299"/>
                      </a:cubicBezTo>
                      <a:cubicBezTo>
                        <a:pt x="76" y="299"/>
                        <a:pt x="86" y="294"/>
                        <a:pt x="97" y="282"/>
                      </a:cubicBezTo>
                      <a:cubicBezTo>
                        <a:pt x="179" y="229"/>
                        <a:pt x="249" y="160"/>
                        <a:pt x="331" y="104"/>
                      </a:cubicBezTo>
                      <a:cubicBezTo>
                        <a:pt x="358" y="90"/>
                        <a:pt x="388" y="51"/>
                        <a:pt x="358" y="21"/>
                      </a:cubicBezTo>
                      <a:cubicBezTo>
                        <a:pt x="348" y="6"/>
                        <a:pt x="338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1301;p47">
                  <a:extLst>
                    <a:ext uri="{FF2B5EF4-FFF2-40B4-BE49-F238E27FC236}">
                      <a16:creationId xmlns:a16="http://schemas.microsoft.com/office/drawing/2014/main" id="{DF61CA10-8382-E674-B78A-1C533A4BBE6A}"/>
                    </a:ext>
                  </a:extLst>
                </p:cNvPr>
                <p:cNvSpPr/>
                <p:nvPr/>
              </p:nvSpPr>
              <p:spPr>
                <a:xfrm>
                  <a:off x="628292" y="3090403"/>
                  <a:ext cx="9527" cy="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83" extrusionOk="0">
                      <a:moveTo>
                        <a:pt x="164" y="0"/>
                      </a:moveTo>
                      <a:cubicBezTo>
                        <a:pt x="126" y="0"/>
                        <a:pt x="97" y="39"/>
                        <a:pt x="70" y="60"/>
                      </a:cubicBezTo>
                      <a:cubicBezTo>
                        <a:pt x="43" y="73"/>
                        <a:pt x="27" y="99"/>
                        <a:pt x="0" y="126"/>
                      </a:cubicBezTo>
                      <a:cubicBezTo>
                        <a:pt x="27" y="156"/>
                        <a:pt x="57" y="169"/>
                        <a:pt x="83" y="182"/>
                      </a:cubicBezTo>
                      <a:cubicBezTo>
                        <a:pt x="139" y="126"/>
                        <a:pt x="209" y="113"/>
                        <a:pt x="222" y="30"/>
                      </a:cubicBezTo>
                      <a:cubicBezTo>
                        <a:pt x="200" y="8"/>
                        <a:pt x="181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1302;p47">
                  <a:extLst>
                    <a:ext uri="{FF2B5EF4-FFF2-40B4-BE49-F238E27FC236}">
                      <a16:creationId xmlns:a16="http://schemas.microsoft.com/office/drawing/2014/main" id="{DBA35A02-F9E4-2B84-774D-FE43CEEF318C}"/>
                    </a:ext>
                  </a:extLst>
                </p:cNvPr>
                <p:cNvSpPr/>
                <p:nvPr/>
              </p:nvSpPr>
              <p:spPr>
                <a:xfrm>
                  <a:off x="672706" y="3086412"/>
                  <a:ext cx="9398" cy="1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236" extrusionOk="0">
                      <a:moveTo>
                        <a:pt x="149" y="1"/>
                      </a:moveTo>
                      <a:cubicBezTo>
                        <a:pt x="110" y="40"/>
                        <a:pt x="67" y="70"/>
                        <a:pt x="40" y="110"/>
                      </a:cubicBezTo>
                      <a:cubicBezTo>
                        <a:pt x="14" y="136"/>
                        <a:pt x="0" y="179"/>
                        <a:pt x="0" y="206"/>
                      </a:cubicBezTo>
                      <a:cubicBezTo>
                        <a:pt x="14" y="219"/>
                        <a:pt x="53" y="219"/>
                        <a:pt x="83" y="235"/>
                      </a:cubicBezTo>
                      <a:lnTo>
                        <a:pt x="96" y="219"/>
                      </a:lnTo>
                      <a:cubicBezTo>
                        <a:pt x="110" y="206"/>
                        <a:pt x="110" y="192"/>
                        <a:pt x="110" y="192"/>
                      </a:cubicBezTo>
                      <a:cubicBezTo>
                        <a:pt x="149" y="153"/>
                        <a:pt x="179" y="110"/>
                        <a:pt x="205" y="70"/>
                      </a:cubicBezTo>
                      <a:cubicBezTo>
                        <a:pt x="219" y="54"/>
                        <a:pt x="219" y="27"/>
                        <a:pt x="2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1303;p47">
                  <a:extLst>
                    <a:ext uri="{FF2B5EF4-FFF2-40B4-BE49-F238E27FC236}">
                      <a16:creationId xmlns:a16="http://schemas.microsoft.com/office/drawing/2014/main" id="{0CE807B2-969D-8529-B927-3D9A4D364284}"/>
                    </a:ext>
                  </a:extLst>
                </p:cNvPr>
                <p:cNvSpPr/>
                <p:nvPr/>
              </p:nvSpPr>
              <p:spPr>
                <a:xfrm>
                  <a:off x="673264" y="3095767"/>
                  <a:ext cx="8840" cy="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46" extrusionOk="0">
                      <a:moveTo>
                        <a:pt x="83" y="1"/>
                      </a:moveTo>
                      <a:lnTo>
                        <a:pt x="70" y="17"/>
                      </a:lnTo>
                      <a:cubicBezTo>
                        <a:pt x="54" y="31"/>
                        <a:pt x="27" y="44"/>
                        <a:pt x="14" y="57"/>
                      </a:cubicBezTo>
                      <a:cubicBezTo>
                        <a:pt x="1" y="84"/>
                        <a:pt x="1" y="113"/>
                        <a:pt x="1" y="127"/>
                      </a:cubicBezTo>
                      <a:cubicBezTo>
                        <a:pt x="10" y="136"/>
                        <a:pt x="26" y="145"/>
                        <a:pt x="39" y="145"/>
                      </a:cubicBezTo>
                      <a:cubicBezTo>
                        <a:pt x="45" y="145"/>
                        <a:pt x="50" y="144"/>
                        <a:pt x="54" y="140"/>
                      </a:cubicBezTo>
                      <a:cubicBezTo>
                        <a:pt x="97" y="127"/>
                        <a:pt x="136" y="113"/>
                        <a:pt x="179" y="84"/>
                      </a:cubicBezTo>
                      <a:cubicBezTo>
                        <a:pt x="206" y="57"/>
                        <a:pt x="179" y="17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1304;p47">
                  <a:extLst>
                    <a:ext uri="{FF2B5EF4-FFF2-40B4-BE49-F238E27FC236}">
                      <a16:creationId xmlns:a16="http://schemas.microsoft.com/office/drawing/2014/main" id="{C2750334-7E4D-2C06-897D-B72CB58A133F}"/>
                    </a:ext>
                  </a:extLst>
                </p:cNvPr>
                <p:cNvSpPr/>
                <p:nvPr/>
              </p:nvSpPr>
              <p:spPr>
                <a:xfrm>
                  <a:off x="566285" y="3295563"/>
                  <a:ext cx="4720" cy="6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40" extrusionOk="0">
                      <a:moveTo>
                        <a:pt x="69" y="1"/>
                      </a:moveTo>
                      <a:cubicBezTo>
                        <a:pt x="64" y="1"/>
                        <a:pt x="58" y="2"/>
                        <a:pt x="53" y="4"/>
                      </a:cubicBezTo>
                      <a:cubicBezTo>
                        <a:pt x="27" y="4"/>
                        <a:pt x="0" y="31"/>
                        <a:pt x="0" y="57"/>
                      </a:cubicBezTo>
                      <a:cubicBezTo>
                        <a:pt x="0" y="74"/>
                        <a:pt x="27" y="100"/>
                        <a:pt x="53" y="140"/>
                      </a:cubicBezTo>
                      <a:cubicBezTo>
                        <a:pt x="83" y="100"/>
                        <a:pt x="96" y="74"/>
                        <a:pt x="109" y="57"/>
                      </a:cubicBezTo>
                      <a:cubicBezTo>
                        <a:pt x="109" y="25"/>
                        <a:pt x="91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1305;p47">
                  <a:extLst>
                    <a:ext uri="{FF2B5EF4-FFF2-40B4-BE49-F238E27FC236}">
                      <a16:creationId xmlns:a16="http://schemas.microsoft.com/office/drawing/2014/main" id="{450C5FD1-49B2-4DEE-9574-F328E3D00441}"/>
                    </a:ext>
                  </a:extLst>
                </p:cNvPr>
                <p:cNvSpPr/>
                <p:nvPr/>
              </p:nvSpPr>
              <p:spPr>
                <a:xfrm>
                  <a:off x="850060" y="3341264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1306;p47">
                  <a:extLst>
                    <a:ext uri="{FF2B5EF4-FFF2-40B4-BE49-F238E27FC236}">
                      <a16:creationId xmlns:a16="http://schemas.microsoft.com/office/drawing/2014/main" id="{62075DBE-9CAF-D9D0-A4B3-75090E204E51}"/>
                    </a:ext>
                  </a:extLst>
                </p:cNvPr>
                <p:cNvSpPr/>
                <p:nvPr/>
              </p:nvSpPr>
              <p:spPr>
                <a:xfrm>
                  <a:off x="785521" y="2997156"/>
                  <a:ext cx="48019" cy="2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656" extrusionOk="0">
                      <a:moveTo>
                        <a:pt x="814" y="192"/>
                      </a:moveTo>
                      <a:lnTo>
                        <a:pt x="814" y="192"/>
                      </a:lnTo>
                      <a:cubicBezTo>
                        <a:pt x="721" y="332"/>
                        <a:pt x="620" y="401"/>
                        <a:pt x="522" y="401"/>
                      </a:cubicBezTo>
                      <a:cubicBezTo>
                        <a:pt x="445" y="401"/>
                        <a:pt x="371" y="359"/>
                        <a:pt x="305" y="275"/>
                      </a:cubicBezTo>
                      <a:cubicBezTo>
                        <a:pt x="387" y="262"/>
                        <a:pt x="470" y="262"/>
                        <a:pt x="553" y="249"/>
                      </a:cubicBezTo>
                      <a:cubicBezTo>
                        <a:pt x="635" y="232"/>
                        <a:pt x="731" y="206"/>
                        <a:pt x="814" y="192"/>
                      </a:cubicBezTo>
                      <a:close/>
                      <a:moveTo>
                        <a:pt x="1022" y="1"/>
                      </a:moveTo>
                      <a:cubicBezTo>
                        <a:pt x="926" y="27"/>
                        <a:pt x="827" y="40"/>
                        <a:pt x="744" y="67"/>
                      </a:cubicBezTo>
                      <a:cubicBezTo>
                        <a:pt x="607" y="113"/>
                        <a:pt x="481" y="140"/>
                        <a:pt x="348" y="140"/>
                      </a:cubicBezTo>
                      <a:cubicBezTo>
                        <a:pt x="321" y="140"/>
                        <a:pt x="293" y="138"/>
                        <a:pt x="265" y="136"/>
                      </a:cubicBezTo>
                      <a:cubicBezTo>
                        <a:pt x="195" y="136"/>
                        <a:pt x="139" y="149"/>
                        <a:pt x="70" y="166"/>
                      </a:cubicBezTo>
                      <a:cubicBezTo>
                        <a:pt x="17" y="166"/>
                        <a:pt x="0" y="219"/>
                        <a:pt x="0" y="262"/>
                      </a:cubicBezTo>
                      <a:cubicBezTo>
                        <a:pt x="0" y="288"/>
                        <a:pt x="17" y="331"/>
                        <a:pt x="30" y="345"/>
                      </a:cubicBezTo>
                      <a:cubicBezTo>
                        <a:pt x="126" y="480"/>
                        <a:pt x="265" y="579"/>
                        <a:pt x="414" y="632"/>
                      </a:cubicBezTo>
                      <a:cubicBezTo>
                        <a:pt x="453" y="648"/>
                        <a:pt x="493" y="655"/>
                        <a:pt x="533" y="655"/>
                      </a:cubicBezTo>
                      <a:cubicBezTo>
                        <a:pt x="631" y="655"/>
                        <a:pt x="727" y="612"/>
                        <a:pt x="814" y="563"/>
                      </a:cubicBezTo>
                      <a:cubicBezTo>
                        <a:pt x="1009" y="440"/>
                        <a:pt x="1105" y="249"/>
                        <a:pt x="1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1307;p47">
                  <a:extLst>
                    <a:ext uri="{FF2B5EF4-FFF2-40B4-BE49-F238E27FC236}">
                      <a16:creationId xmlns:a16="http://schemas.microsoft.com/office/drawing/2014/main" id="{9E45B7F5-6131-33D6-3A08-C824438B2B71}"/>
                    </a:ext>
                  </a:extLst>
                </p:cNvPr>
                <p:cNvSpPr/>
                <p:nvPr/>
              </p:nvSpPr>
              <p:spPr>
                <a:xfrm>
                  <a:off x="796163" y="2949095"/>
                  <a:ext cx="17766" cy="47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1105" extrusionOk="0">
                      <a:moveTo>
                        <a:pt x="312" y="0"/>
                      </a:moveTo>
                      <a:cubicBezTo>
                        <a:pt x="306" y="0"/>
                        <a:pt x="299" y="1"/>
                        <a:pt x="291" y="3"/>
                      </a:cubicBezTo>
                      <a:cubicBezTo>
                        <a:pt x="248" y="29"/>
                        <a:pt x="265" y="72"/>
                        <a:pt x="265" y="112"/>
                      </a:cubicBezTo>
                      <a:lnTo>
                        <a:pt x="265" y="142"/>
                      </a:lnTo>
                      <a:cubicBezTo>
                        <a:pt x="291" y="224"/>
                        <a:pt x="265" y="294"/>
                        <a:pt x="235" y="347"/>
                      </a:cubicBezTo>
                      <a:cubicBezTo>
                        <a:pt x="222" y="390"/>
                        <a:pt x="195" y="429"/>
                        <a:pt x="182" y="472"/>
                      </a:cubicBezTo>
                      <a:cubicBezTo>
                        <a:pt x="126" y="568"/>
                        <a:pt x="70" y="664"/>
                        <a:pt x="43" y="760"/>
                      </a:cubicBezTo>
                      <a:cubicBezTo>
                        <a:pt x="0" y="856"/>
                        <a:pt x="57" y="1008"/>
                        <a:pt x="152" y="1078"/>
                      </a:cubicBezTo>
                      <a:cubicBezTo>
                        <a:pt x="169" y="1092"/>
                        <a:pt x="189" y="1104"/>
                        <a:pt x="207" y="1104"/>
                      </a:cubicBezTo>
                      <a:cubicBezTo>
                        <a:pt x="222" y="1104"/>
                        <a:pt x="237" y="1097"/>
                        <a:pt x="248" y="1078"/>
                      </a:cubicBezTo>
                      <a:cubicBezTo>
                        <a:pt x="291" y="1038"/>
                        <a:pt x="278" y="1008"/>
                        <a:pt x="248" y="982"/>
                      </a:cubicBezTo>
                      <a:cubicBezTo>
                        <a:pt x="195" y="939"/>
                        <a:pt x="195" y="886"/>
                        <a:pt x="195" y="830"/>
                      </a:cubicBezTo>
                      <a:cubicBezTo>
                        <a:pt x="209" y="707"/>
                        <a:pt x="278" y="608"/>
                        <a:pt x="331" y="512"/>
                      </a:cubicBezTo>
                      <a:cubicBezTo>
                        <a:pt x="374" y="416"/>
                        <a:pt x="414" y="320"/>
                        <a:pt x="414" y="224"/>
                      </a:cubicBezTo>
                      <a:cubicBezTo>
                        <a:pt x="414" y="168"/>
                        <a:pt x="401" y="129"/>
                        <a:pt x="387" y="72"/>
                      </a:cubicBezTo>
                      <a:cubicBezTo>
                        <a:pt x="376" y="35"/>
                        <a:pt x="354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1308;p47">
                  <a:extLst>
                    <a:ext uri="{FF2B5EF4-FFF2-40B4-BE49-F238E27FC236}">
                      <a16:creationId xmlns:a16="http://schemas.microsoft.com/office/drawing/2014/main" id="{1252159F-8284-2EBE-C520-84FE9D62EEA1}"/>
                    </a:ext>
                  </a:extLst>
                </p:cNvPr>
                <p:cNvSpPr/>
                <p:nvPr/>
              </p:nvSpPr>
              <p:spPr>
                <a:xfrm>
                  <a:off x="772604" y="2955189"/>
                  <a:ext cx="29567" cy="12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289" extrusionOk="0">
                      <a:moveTo>
                        <a:pt x="422" y="1"/>
                      </a:moveTo>
                      <a:cubicBezTo>
                        <a:pt x="324" y="1"/>
                        <a:pt x="230" y="50"/>
                        <a:pt x="153" y="135"/>
                      </a:cubicBezTo>
                      <a:cubicBezTo>
                        <a:pt x="136" y="122"/>
                        <a:pt x="123" y="109"/>
                        <a:pt x="110" y="96"/>
                      </a:cubicBezTo>
                      <a:cubicBezTo>
                        <a:pt x="100" y="86"/>
                        <a:pt x="90" y="59"/>
                        <a:pt x="67" y="59"/>
                      </a:cubicBezTo>
                      <a:cubicBezTo>
                        <a:pt x="60" y="59"/>
                        <a:pt x="51" y="62"/>
                        <a:pt x="40" y="69"/>
                      </a:cubicBezTo>
                      <a:cubicBezTo>
                        <a:pt x="27" y="82"/>
                        <a:pt x="0" y="109"/>
                        <a:pt x="0" y="135"/>
                      </a:cubicBezTo>
                      <a:cubicBezTo>
                        <a:pt x="0" y="212"/>
                        <a:pt x="117" y="289"/>
                        <a:pt x="179" y="289"/>
                      </a:cubicBezTo>
                      <a:cubicBezTo>
                        <a:pt x="184" y="289"/>
                        <a:pt x="188" y="288"/>
                        <a:pt x="192" y="287"/>
                      </a:cubicBezTo>
                      <a:cubicBezTo>
                        <a:pt x="205" y="274"/>
                        <a:pt x="219" y="274"/>
                        <a:pt x="235" y="261"/>
                      </a:cubicBezTo>
                      <a:cubicBezTo>
                        <a:pt x="292" y="205"/>
                        <a:pt x="352" y="177"/>
                        <a:pt x="415" y="177"/>
                      </a:cubicBezTo>
                      <a:cubicBezTo>
                        <a:pt x="459" y="177"/>
                        <a:pt x="504" y="191"/>
                        <a:pt x="549" y="218"/>
                      </a:cubicBezTo>
                      <a:cubicBezTo>
                        <a:pt x="579" y="235"/>
                        <a:pt x="606" y="235"/>
                        <a:pt x="632" y="248"/>
                      </a:cubicBezTo>
                      <a:cubicBezTo>
                        <a:pt x="662" y="205"/>
                        <a:pt x="688" y="178"/>
                        <a:pt x="675" y="152"/>
                      </a:cubicBezTo>
                      <a:cubicBezTo>
                        <a:pt x="662" y="109"/>
                        <a:pt x="632" y="69"/>
                        <a:pt x="592" y="53"/>
                      </a:cubicBezTo>
                      <a:cubicBezTo>
                        <a:pt x="536" y="17"/>
                        <a:pt x="479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1309;p47">
                  <a:extLst>
                    <a:ext uri="{FF2B5EF4-FFF2-40B4-BE49-F238E27FC236}">
                      <a16:creationId xmlns:a16="http://schemas.microsoft.com/office/drawing/2014/main" id="{615D2FF9-52C2-CBFA-65AE-598C188AC2F7}"/>
                    </a:ext>
                  </a:extLst>
                </p:cNvPr>
                <p:cNvSpPr/>
                <p:nvPr/>
              </p:nvSpPr>
              <p:spPr>
                <a:xfrm>
                  <a:off x="818734" y="2956047"/>
                  <a:ext cx="24846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274" extrusionOk="0">
                      <a:moveTo>
                        <a:pt x="72" y="1"/>
                      </a:moveTo>
                      <a:cubicBezTo>
                        <a:pt x="54" y="1"/>
                        <a:pt x="36" y="10"/>
                        <a:pt x="27" y="19"/>
                      </a:cubicBezTo>
                      <a:cubicBezTo>
                        <a:pt x="0" y="49"/>
                        <a:pt x="13" y="215"/>
                        <a:pt x="40" y="228"/>
                      </a:cubicBezTo>
                      <a:lnTo>
                        <a:pt x="96" y="228"/>
                      </a:lnTo>
                      <a:cubicBezTo>
                        <a:pt x="123" y="215"/>
                        <a:pt x="166" y="198"/>
                        <a:pt x="192" y="185"/>
                      </a:cubicBezTo>
                      <a:cubicBezTo>
                        <a:pt x="227" y="175"/>
                        <a:pt x="260" y="169"/>
                        <a:pt x="291" y="169"/>
                      </a:cubicBezTo>
                      <a:cubicBezTo>
                        <a:pt x="348" y="169"/>
                        <a:pt x="400" y="188"/>
                        <a:pt x="453" y="241"/>
                      </a:cubicBezTo>
                      <a:cubicBezTo>
                        <a:pt x="453" y="254"/>
                        <a:pt x="466" y="267"/>
                        <a:pt x="483" y="267"/>
                      </a:cubicBezTo>
                      <a:cubicBezTo>
                        <a:pt x="501" y="267"/>
                        <a:pt x="518" y="273"/>
                        <a:pt x="532" y="273"/>
                      </a:cubicBezTo>
                      <a:cubicBezTo>
                        <a:pt x="539" y="273"/>
                        <a:pt x="545" y="272"/>
                        <a:pt x="549" y="267"/>
                      </a:cubicBezTo>
                      <a:cubicBezTo>
                        <a:pt x="579" y="254"/>
                        <a:pt x="579" y="215"/>
                        <a:pt x="579" y="198"/>
                      </a:cubicBezTo>
                      <a:cubicBezTo>
                        <a:pt x="566" y="158"/>
                        <a:pt x="536" y="115"/>
                        <a:pt x="509" y="102"/>
                      </a:cubicBezTo>
                      <a:cubicBezTo>
                        <a:pt x="442" y="43"/>
                        <a:pt x="373" y="10"/>
                        <a:pt x="299" y="10"/>
                      </a:cubicBezTo>
                      <a:cubicBezTo>
                        <a:pt x="253" y="10"/>
                        <a:pt x="204" y="23"/>
                        <a:pt x="152" y="49"/>
                      </a:cubicBezTo>
                      <a:cubicBezTo>
                        <a:pt x="123" y="33"/>
                        <a:pt x="109" y="19"/>
                        <a:pt x="96" y="6"/>
                      </a:cubicBezTo>
                      <a:cubicBezTo>
                        <a:pt x="88" y="2"/>
                        <a:pt x="80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1310;p47">
                  <a:extLst>
                    <a:ext uri="{FF2B5EF4-FFF2-40B4-BE49-F238E27FC236}">
                      <a16:creationId xmlns:a16="http://schemas.microsoft.com/office/drawing/2014/main" id="{1FE7B07E-423C-E61A-C827-5819AC78C8BB}"/>
                    </a:ext>
                  </a:extLst>
                </p:cNvPr>
                <p:cNvSpPr/>
                <p:nvPr/>
              </p:nvSpPr>
              <p:spPr>
                <a:xfrm>
                  <a:off x="829934" y="2966946"/>
                  <a:ext cx="6566" cy="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10" extrusionOk="0">
                      <a:moveTo>
                        <a:pt x="83" y="0"/>
                      </a:moveTo>
                      <a:cubicBezTo>
                        <a:pt x="27" y="0"/>
                        <a:pt x="0" y="27"/>
                        <a:pt x="0" y="56"/>
                      </a:cubicBezTo>
                      <a:cubicBezTo>
                        <a:pt x="0" y="83"/>
                        <a:pt x="40" y="96"/>
                        <a:pt x="40" y="109"/>
                      </a:cubicBezTo>
                      <a:cubicBezTo>
                        <a:pt x="96" y="96"/>
                        <a:pt x="139" y="109"/>
                        <a:pt x="153" y="56"/>
                      </a:cubicBezTo>
                      <a:cubicBezTo>
                        <a:pt x="153" y="13"/>
                        <a:pt x="110" y="0"/>
                        <a:pt x="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1311;p47">
                  <a:extLst>
                    <a:ext uri="{FF2B5EF4-FFF2-40B4-BE49-F238E27FC236}">
                      <a16:creationId xmlns:a16="http://schemas.microsoft.com/office/drawing/2014/main" id="{3E78283B-D57F-E79F-77F7-6ABA98471FB5}"/>
                    </a:ext>
                  </a:extLst>
                </p:cNvPr>
                <p:cNvSpPr/>
                <p:nvPr/>
              </p:nvSpPr>
              <p:spPr>
                <a:xfrm>
                  <a:off x="786207" y="2964500"/>
                  <a:ext cx="6437" cy="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16" extrusionOk="0">
                      <a:moveTo>
                        <a:pt x="78" y="1"/>
                      </a:moveTo>
                      <a:cubicBezTo>
                        <a:pt x="64" y="1"/>
                        <a:pt x="51" y="6"/>
                        <a:pt x="41" y="18"/>
                      </a:cubicBezTo>
                      <a:cubicBezTo>
                        <a:pt x="14" y="44"/>
                        <a:pt x="1" y="57"/>
                        <a:pt x="27" y="100"/>
                      </a:cubicBezTo>
                      <a:cubicBezTo>
                        <a:pt x="33" y="111"/>
                        <a:pt x="41" y="116"/>
                        <a:pt x="50" y="116"/>
                      </a:cubicBezTo>
                      <a:cubicBezTo>
                        <a:pt x="64" y="116"/>
                        <a:pt x="80" y="108"/>
                        <a:pt x="97" y="100"/>
                      </a:cubicBezTo>
                      <a:cubicBezTo>
                        <a:pt x="110" y="84"/>
                        <a:pt x="136" y="57"/>
                        <a:pt x="150" y="31"/>
                      </a:cubicBezTo>
                      <a:cubicBezTo>
                        <a:pt x="126" y="13"/>
                        <a:pt x="100" y="1"/>
                        <a:pt x="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1312;p47">
                  <a:extLst>
                    <a:ext uri="{FF2B5EF4-FFF2-40B4-BE49-F238E27FC236}">
                      <a16:creationId xmlns:a16="http://schemas.microsoft.com/office/drawing/2014/main" id="{C3206BCF-7EED-3A11-235E-7CC8EB4AED0D}"/>
                    </a:ext>
                  </a:extLst>
                </p:cNvPr>
                <p:cNvSpPr/>
                <p:nvPr/>
              </p:nvSpPr>
              <p:spPr>
                <a:xfrm>
                  <a:off x="772604" y="3114219"/>
                  <a:ext cx="39651" cy="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524" extrusionOk="0">
                      <a:moveTo>
                        <a:pt x="758" y="136"/>
                      </a:moveTo>
                      <a:lnTo>
                        <a:pt x="758" y="345"/>
                      </a:lnTo>
                      <a:cubicBezTo>
                        <a:pt x="566" y="371"/>
                        <a:pt x="371" y="384"/>
                        <a:pt x="179" y="414"/>
                      </a:cubicBezTo>
                      <a:cubicBezTo>
                        <a:pt x="166" y="331"/>
                        <a:pt x="166" y="262"/>
                        <a:pt x="153" y="179"/>
                      </a:cubicBezTo>
                      <a:cubicBezTo>
                        <a:pt x="358" y="166"/>
                        <a:pt x="549" y="150"/>
                        <a:pt x="758" y="136"/>
                      </a:cubicBezTo>
                      <a:close/>
                      <a:moveTo>
                        <a:pt x="814" y="1"/>
                      </a:moveTo>
                      <a:cubicBezTo>
                        <a:pt x="731" y="1"/>
                        <a:pt x="649" y="14"/>
                        <a:pt x="566" y="14"/>
                      </a:cubicBezTo>
                      <a:cubicBezTo>
                        <a:pt x="537" y="12"/>
                        <a:pt x="507" y="11"/>
                        <a:pt x="478" y="11"/>
                      </a:cubicBezTo>
                      <a:cubicBezTo>
                        <a:pt x="342" y="11"/>
                        <a:pt x="208" y="34"/>
                        <a:pt x="83" y="67"/>
                      </a:cubicBezTo>
                      <a:cubicBezTo>
                        <a:pt x="27" y="83"/>
                        <a:pt x="0" y="123"/>
                        <a:pt x="27" y="166"/>
                      </a:cubicBezTo>
                      <a:cubicBezTo>
                        <a:pt x="53" y="206"/>
                        <a:pt x="40" y="249"/>
                        <a:pt x="40" y="288"/>
                      </a:cubicBezTo>
                      <a:cubicBezTo>
                        <a:pt x="40" y="454"/>
                        <a:pt x="83" y="523"/>
                        <a:pt x="248" y="523"/>
                      </a:cubicBezTo>
                      <a:cubicBezTo>
                        <a:pt x="427" y="523"/>
                        <a:pt x="606" y="497"/>
                        <a:pt x="771" y="480"/>
                      </a:cubicBezTo>
                      <a:cubicBezTo>
                        <a:pt x="897" y="480"/>
                        <a:pt x="923" y="427"/>
                        <a:pt x="897" y="315"/>
                      </a:cubicBezTo>
                      <a:cubicBezTo>
                        <a:pt x="880" y="249"/>
                        <a:pt x="867" y="179"/>
                        <a:pt x="897" y="110"/>
                      </a:cubicBezTo>
                      <a:cubicBezTo>
                        <a:pt x="923" y="40"/>
                        <a:pt x="897" y="1"/>
                        <a:pt x="8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1313;p47">
                  <a:extLst>
                    <a:ext uri="{FF2B5EF4-FFF2-40B4-BE49-F238E27FC236}">
                      <a16:creationId xmlns:a16="http://schemas.microsoft.com/office/drawing/2014/main" id="{7C1A06DC-C7CF-ADC0-24C3-2D061DBC8EA8}"/>
                    </a:ext>
                  </a:extLst>
                </p:cNvPr>
                <p:cNvSpPr/>
                <p:nvPr/>
              </p:nvSpPr>
              <p:spPr>
                <a:xfrm>
                  <a:off x="834612" y="3115378"/>
                  <a:ext cx="6008" cy="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414" extrusionOk="0">
                      <a:moveTo>
                        <a:pt x="70" y="0"/>
                      </a:moveTo>
                      <a:cubicBezTo>
                        <a:pt x="57" y="0"/>
                        <a:pt x="14" y="27"/>
                        <a:pt x="14" y="40"/>
                      </a:cubicBezTo>
                      <a:cubicBezTo>
                        <a:pt x="14" y="152"/>
                        <a:pt x="1" y="261"/>
                        <a:pt x="1" y="371"/>
                      </a:cubicBezTo>
                      <a:cubicBezTo>
                        <a:pt x="1" y="387"/>
                        <a:pt x="30" y="414"/>
                        <a:pt x="44" y="414"/>
                      </a:cubicBezTo>
                      <a:cubicBezTo>
                        <a:pt x="57" y="414"/>
                        <a:pt x="83" y="387"/>
                        <a:pt x="96" y="371"/>
                      </a:cubicBezTo>
                      <a:cubicBezTo>
                        <a:pt x="113" y="288"/>
                        <a:pt x="126" y="205"/>
                        <a:pt x="139" y="139"/>
                      </a:cubicBezTo>
                      <a:cubicBezTo>
                        <a:pt x="139" y="96"/>
                        <a:pt x="139" y="70"/>
                        <a:pt x="126" y="40"/>
                      </a:cubicBezTo>
                      <a:cubicBezTo>
                        <a:pt x="126" y="27"/>
                        <a:pt x="96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1314;p47">
                  <a:extLst>
                    <a:ext uri="{FF2B5EF4-FFF2-40B4-BE49-F238E27FC236}">
                      <a16:creationId xmlns:a16="http://schemas.microsoft.com/office/drawing/2014/main" id="{2C3708E2-8573-5106-F0CD-958C08CB9FA9}"/>
                    </a:ext>
                  </a:extLst>
                </p:cNvPr>
                <p:cNvSpPr/>
                <p:nvPr/>
              </p:nvSpPr>
              <p:spPr>
                <a:xfrm>
                  <a:off x="1150914" y="3487850"/>
                  <a:ext cx="43" cy="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" extrusionOk="0">
                      <a:moveTo>
                        <a:pt x="1" y="14"/>
                      </a:moveTo>
                      <a:lnTo>
                        <a:pt x="1" y="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1315;p47">
                  <a:extLst>
                    <a:ext uri="{FF2B5EF4-FFF2-40B4-BE49-F238E27FC236}">
                      <a16:creationId xmlns:a16="http://schemas.microsoft.com/office/drawing/2014/main" id="{87B8FF83-1900-6C81-90AD-A614DFEDD946}"/>
                    </a:ext>
                  </a:extLst>
                </p:cNvPr>
                <p:cNvSpPr/>
                <p:nvPr/>
              </p:nvSpPr>
              <p:spPr>
                <a:xfrm>
                  <a:off x="1114868" y="3026679"/>
                  <a:ext cx="21885" cy="2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523" extrusionOk="0">
                      <a:moveTo>
                        <a:pt x="457" y="0"/>
                      </a:moveTo>
                      <a:lnTo>
                        <a:pt x="457" y="0"/>
                      </a:lnTo>
                      <a:cubicBezTo>
                        <a:pt x="414" y="27"/>
                        <a:pt x="401" y="40"/>
                        <a:pt x="374" y="70"/>
                      </a:cubicBezTo>
                      <a:cubicBezTo>
                        <a:pt x="305" y="123"/>
                        <a:pt x="262" y="192"/>
                        <a:pt x="179" y="235"/>
                      </a:cubicBezTo>
                      <a:cubicBezTo>
                        <a:pt x="70" y="288"/>
                        <a:pt x="44" y="401"/>
                        <a:pt x="1" y="523"/>
                      </a:cubicBezTo>
                      <a:cubicBezTo>
                        <a:pt x="278" y="523"/>
                        <a:pt x="510" y="222"/>
                        <a:pt x="4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1316;p47">
                  <a:extLst>
                    <a:ext uri="{FF2B5EF4-FFF2-40B4-BE49-F238E27FC236}">
                      <a16:creationId xmlns:a16="http://schemas.microsoft.com/office/drawing/2014/main" id="{AE7E6A71-D35D-4405-189B-FABFDE3C4369}"/>
                    </a:ext>
                  </a:extLst>
                </p:cNvPr>
                <p:cNvSpPr/>
                <p:nvPr/>
              </p:nvSpPr>
              <p:spPr>
                <a:xfrm>
                  <a:off x="1077106" y="3014879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1317;p47">
                  <a:extLst>
                    <a:ext uri="{FF2B5EF4-FFF2-40B4-BE49-F238E27FC236}">
                      <a16:creationId xmlns:a16="http://schemas.microsoft.com/office/drawing/2014/main" id="{E317416F-5C5F-6291-AF0B-2D733465DDF7}"/>
                    </a:ext>
                  </a:extLst>
                </p:cNvPr>
                <p:cNvSpPr/>
                <p:nvPr/>
              </p:nvSpPr>
              <p:spPr>
                <a:xfrm>
                  <a:off x="966436" y="3099715"/>
                  <a:ext cx="14934" cy="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131" extrusionOk="0">
                      <a:moveTo>
                        <a:pt x="113" y="0"/>
                      </a:moveTo>
                      <a:cubicBezTo>
                        <a:pt x="75" y="0"/>
                        <a:pt x="37" y="10"/>
                        <a:pt x="1" y="35"/>
                      </a:cubicBezTo>
                      <a:cubicBezTo>
                        <a:pt x="100" y="61"/>
                        <a:pt x="183" y="104"/>
                        <a:pt x="265" y="130"/>
                      </a:cubicBezTo>
                      <a:cubicBezTo>
                        <a:pt x="289" y="130"/>
                        <a:pt x="313" y="120"/>
                        <a:pt x="339" y="108"/>
                      </a:cubicBezTo>
                      <a:lnTo>
                        <a:pt x="339" y="108"/>
                      </a:lnTo>
                      <a:cubicBezTo>
                        <a:pt x="342" y="111"/>
                        <a:pt x="345" y="114"/>
                        <a:pt x="348" y="117"/>
                      </a:cubicBezTo>
                      <a:lnTo>
                        <a:pt x="348" y="104"/>
                      </a:lnTo>
                      <a:cubicBezTo>
                        <a:pt x="345" y="105"/>
                        <a:pt x="342" y="107"/>
                        <a:pt x="339" y="108"/>
                      </a:cubicBezTo>
                      <a:lnTo>
                        <a:pt x="339" y="108"/>
                      </a:lnTo>
                      <a:cubicBezTo>
                        <a:pt x="280" y="53"/>
                        <a:pt x="198" y="0"/>
                        <a:pt x="1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1318;p47">
                  <a:extLst>
                    <a:ext uri="{FF2B5EF4-FFF2-40B4-BE49-F238E27FC236}">
                      <a16:creationId xmlns:a16="http://schemas.microsoft.com/office/drawing/2014/main" id="{2722601A-07DD-7E55-1378-FBAF111634D9}"/>
                    </a:ext>
                  </a:extLst>
                </p:cNvPr>
                <p:cNvSpPr/>
                <p:nvPr/>
              </p:nvSpPr>
              <p:spPr>
                <a:xfrm>
                  <a:off x="981327" y="3104135"/>
                  <a:ext cx="644" cy="1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8" extrusionOk="0">
                      <a:moveTo>
                        <a:pt x="1" y="1"/>
                      </a:moveTo>
                      <a:lnTo>
                        <a:pt x="1" y="14"/>
                      </a:lnTo>
                      <a:lnTo>
                        <a:pt x="3" y="14"/>
                      </a:lnTo>
                      <a:cubicBezTo>
                        <a:pt x="1" y="11"/>
                        <a:pt x="1" y="8"/>
                        <a:pt x="1" y="1"/>
                      </a:cubicBezTo>
                      <a:close/>
                      <a:moveTo>
                        <a:pt x="3" y="14"/>
                      </a:moveTo>
                      <a:lnTo>
                        <a:pt x="3" y="14"/>
                      </a:lnTo>
                      <a:cubicBezTo>
                        <a:pt x="4" y="18"/>
                        <a:pt x="7" y="21"/>
                        <a:pt x="14" y="27"/>
                      </a:cubicBez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1319;p47">
                  <a:extLst>
                    <a:ext uri="{FF2B5EF4-FFF2-40B4-BE49-F238E27FC236}">
                      <a16:creationId xmlns:a16="http://schemas.microsoft.com/office/drawing/2014/main" id="{6EE0C453-53C5-08EC-F1E1-B07C2A358097}"/>
                    </a:ext>
                  </a:extLst>
                </p:cNvPr>
                <p:cNvSpPr/>
                <p:nvPr/>
              </p:nvSpPr>
              <p:spPr>
                <a:xfrm>
                  <a:off x="969998" y="3061566"/>
                  <a:ext cx="730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" extrusionOk="0">
                      <a:moveTo>
                        <a:pt x="0" y="1"/>
                      </a:moveTo>
                      <a:lnTo>
                        <a:pt x="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1320;p47">
                  <a:extLst>
                    <a:ext uri="{FF2B5EF4-FFF2-40B4-BE49-F238E27FC236}">
                      <a16:creationId xmlns:a16="http://schemas.microsoft.com/office/drawing/2014/main" id="{53B765C5-2240-13E4-6498-913DF8AC25A6}"/>
                    </a:ext>
                  </a:extLst>
                </p:cNvPr>
                <p:cNvSpPr/>
                <p:nvPr/>
              </p:nvSpPr>
              <p:spPr>
                <a:xfrm>
                  <a:off x="602889" y="3216392"/>
                  <a:ext cx="18324" cy="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93" extrusionOk="0">
                      <a:moveTo>
                        <a:pt x="427" y="1"/>
                      </a:moveTo>
                      <a:cubicBezTo>
                        <a:pt x="275" y="1"/>
                        <a:pt x="139" y="17"/>
                        <a:pt x="0" y="17"/>
                      </a:cubicBezTo>
                      <a:cubicBezTo>
                        <a:pt x="14" y="126"/>
                        <a:pt x="27" y="222"/>
                        <a:pt x="83" y="318"/>
                      </a:cubicBezTo>
                      <a:cubicBezTo>
                        <a:pt x="114" y="372"/>
                        <a:pt x="131" y="392"/>
                        <a:pt x="176" y="392"/>
                      </a:cubicBezTo>
                      <a:cubicBezTo>
                        <a:pt x="189" y="392"/>
                        <a:pt x="204" y="391"/>
                        <a:pt x="222" y="388"/>
                      </a:cubicBezTo>
                      <a:cubicBezTo>
                        <a:pt x="288" y="374"/>
                        <a:pt x="331" y="348"/>
                        <a:pt x="344" y="292"/>
                      </a:cubicBezTo>
                      <a:cubicBezTo>
                        <a:pt x="371" y="196"/>
                        <a:pt x="401" y="100"/>
                        <a:pt x="4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1321;p47">
                  <a:extLst>
                    <a:ext uri="{FF2B5EF4-FFF2-40B4-BE49-F238E27FC236}">
                      <a16:creationId xmlns:a16="http://schemas.microsoft.com/office/drawing/2014/main" id="{9F5742CD-F2A0-7007-05A7-D77B48EB6CFF}"/>
                    </a:ext>
                  </a:extLst>
                </p:cNvPr>
                <p:cNvSpPr/>
                <p:nvPr/>
              </p:nvSpPr>
              <p:spPr>
                <a:xfrm>
                  <a:off x="630696" y="3120184"/>
                  <a:ext cx="17766" cy="1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293" extrusionOk="0">
                      <a:moveTo>
                        <a:pt x="54" y="1"/>
                      </a:moveTo>
                      <a:cubicBezTo>
                        <a:pt x="34" y="1"/>
                        <a:pt x="17" y="4"/>
                        <a:pt x="1" y="11"/>
                      </a:cubicBezTo>
                      <a:cubicBezTo>
                        <a:pt x="58" y="172"/>
                        <a:pt x="217" y="292"/>
                        <a:pt x="341" y="292"/>
                      </a:cubicBezTo>
                      <a:cubicBezTo>
                        <a:pt x="367" y="292"/>
                        <a:pt x="392" y="287"/>
                        <a:pt x="414" y="275"/>
                      </a:cubicBezTo>
                      <a:cubicBezTo>
                        <a:pt x="401" y="259"/>
                        <a:pt x="401" y="232"/>
                        <a:pt x="384" y="219"/>
                      </a:cubicBezTo>
                      <a:cubicBezTo>
                        <a:pt x="282" y="81"/>
                        <a:pt x="150" y="1"/>
                        <a:pt x="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1322;p47">
                  <a:extLst>
                    <a:ext uri="{FF2B5EF4-FFF2-40B4-BE49-F238E27FC236}">
                      <a16:creationId xmlns:a16="http://schemas.microsoft.com/office/drawing/2014/main" id="{1AFF0A53-ECC7-8217-BEC2-36EC46123E4C}"/>
                    </a:ext>
                  </a:extLst>
                </p:cNvPr>
                <p:cNvSpPr/>
                <p:nvPr/>
              </p:nvSpPr>
              <p:spPr>
                <a:xfrm>
                  <a:off x="647174" y="3129538"/>
                  <a:ext cx="43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1323;p47">
                  <a:extLst>
                    <a:ext uri="{FF2B5EF4-FFF2-40B4-BE49-F238E27FC236}">
                      <a16:creationId xmlns:a16="http://schemas.microsoft.com/office/drawing/2014/main" id="{56C79761-EF58-B0EA-B42B-C1DC3A4A4253}"/>
                    </a:ext>
                  </a:extLst>
                </p:cNvPr>
                <p:cNvSpPr/>
                <p:nvPr/>
              </p:nvSpPr>
              <p:spPr>
                <a:xfrm>
                  <a:off x="676268" y="3095767"/>
                  <a:ext cx="601" cy="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8" extrusionOk="0">
                      <a:moveTo>
                        <a:pt x="13" y="1"/>
                      </a:move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1324;p47">
                  <a:extLst>
                    <a:ext uri="{FF2B5EF4-FFF2-40B4-BE49-F238E27FC236}">
                      <a16:creationId xmlns:a16="http://schemas.microsoft.com/office/drawing/2014/main" id="{1D2AE898-C525-A24C-D9EB-3734FFEB512D}"/>
                    </a:ext>
                  </a:extLst>
                </p:cNvPr>
                <p:cNvSpPr/>
                <p:nvPr/>
              </p:nvSpPr>
              <p:spPr>
                <a:xfrm>
                  <a:off x="798566" y="3005395"/>
                  <a:ext cx="21885" cy="9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210" extrusionOk="0">
                      <a:moveTo>
                        <a:pt x="510" y="0"/>
                      </a:moveTo>
                      <a:lnTo>
                        <a:pt x="510" y="0"/>
                      </a:lnTo>
                      <a:cubicBezTo>
                        <a:pt x="427" y="14"/>
                        <a:pt x="331" y="40"/>
                        <a:pt x="249" y="57"/>
                      </a:cubicBezTo>
                      <a:cubicBezTo>
                        <a:pt x="166" y="70"/>
                        <a:pt x="83" y="70"/>
                        <a:pt x="1" y="83"/>
                      </a:cubicBezTo>
                      <a:cubicBezTo>
                        <a:pt x="67" y="167"/>
                        <a:pt x="141" y="209"/>
                        <a:pt x="218" y="209"/>
                      </a:cubicBezTo>
                      <a:cubicBezTo>
                        <a:pt x="316" y="209"/>
                        <a:pt x="417" y="140"/>
                        <a:pt x="5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1325;p47">
                  <a:extLst>
                    <a:ext uri="{FF2B5EF4-FFF2-40B4-BE49-F238E27FC236}">
                      <a16:creationId xmlns:a16="http://schemas.microsoft.com/office/drawing/2014/main" id="{612BFA8C-F78D-BA60-D87D-9966BA847937}"/>
                    </a:ext>
                  </a:extLst>
                </p:cNvPr>
                <p:cNvSpPr/>
                <p:nvPr/>
              </p:nvSpPr>
              <p:spPr>
                <a:xfrm>
                  <a:off x="779127" y="3120055"/>
                  <a:ext cx="26005" cy="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9" extrusionOk="0">
                      <a:moveTo>
                        <a:pt x="606" y="0"/>
                      </a:moveTo>
                      <a:cubicBezTo>
                        <a:pt x="397" y="14"/>
                        <a:pt x="206" y="30"/>
                        <a:pt x="1" y="43"/>
                      </a:cubicBezTo>
                      <a:cubicBezTo>
                        <a:pt x="14" y="126"/>
                        <a:pt x="14" y="195"/>
                        <a:pt x="27" y="278"/>
                      </a:cubicBezTo>
                      <a:cubicBezTo>
                        <a:pt x="219" y="248"/>
                        <a:pt x="414" y="235"/>
                        <a:pt x="606" y="209"/>
                      </a:cubicBezTo>
                      <a:lnTo>
                        <a:pt x="60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8" name="Google Shape;1331;p47">
              <a:extLst>
                <a:ext uri="{FF2B5EF4-FFF2-40B4-BE49-F238E27FC236}">
                  <a16:creationId xmlns:a16="http://schemas.microsoft.com/office/drawing/2014/main" id="{863D84FD-24D1-65FA-D01E-43BD002A4B7E}"/>
                </a:ext>
              </a:extLst>
            </p:cNvPr>
            <p:cNvGrpSpPr/>
            <p:nvPr/>
          </p:nvGrpSpPr>
          <p:grpSpPr>
            <a:xfrm flipH="1">
              <a:off x="-526585" y="1602379"/>
              <a:ext cx="174274" cy="298741"/>
              <a:chOff x="2881860" y="2793678"/>
              <a:chExt cx="97600" cy="168732"/>
            </a:xfrm>
          </p:grpSpPr>
          <p:sp>
            <p:nvSpPr>
              <p:cNvPr id="339" name="Google Shape;1332;p47">
                <a:extLst>
                  <a:ext uri="{FF2B5EF4-FFF2-40B4-BE49-F238E27FC236}">
                    <a16:creationId xmlns:a16="http://schemas.microsoft.com/office/drawing/2014/main" id="{4E14DB2C-1FA1-CA8A-DAF5-91AD1D2676A1}"/>
                  </a:ext>
                </a:extLst>
              </p:cNvPr>
              <p:cNvSpPr/>
              <p:nvPr/>
            </p:nvSpPr>
            <p:spPr>
              <a:xfrm>
                <a:off x="2921108" y="2793678"/>
                <a:ext cx="43911" cy="96544"/>
              </a:xfrm>
              <a:custGeom>
                <a:avLst/>
                <a:gdLst/>
                <a:ahLst/>
                <a:cxnLst/>
                <a:rect l="l" t="t" r="r" b="b"/>
                <a:pathLst>
                  <a:path w="292" h="642" extrusionOk="0">
                    <a:moveTo>
                      <a:pt x="78" y="0"/>
                    </a:moveTo>
                    <a:cubicBezTo>
                      <a:pt x="71" y="0"/>
                      <a:pt x="64" y="1"/>
                      <a:pt x="57" y="4"/>
                    </a:cubicBezTo>
                    <a:cubicBezTo>
                      <a:pt x="27" y="4"/>
                      <a:pt x="1" y="47"/>
                      <a:pt x="14" y="73"/>
                    </a:cubicBezTo>
                    <a:cubicBezTo>
                      <a:pt x="70" y="252"/>
                      <a:pt x="126" y="417"/>
                      <a:pt x="166" y="596"/>
                    </a:cubicBezTo>
                    <a:cubicBezTo>
                      <a:pt x="166" y="620"/>
                      <a:pt x="195" y="642"/>
                      <a:pt x="220" y="642"/>
                    </a:cubicBezTo>
                    <a:cubicBezTo>
                      <a:pt x="225" y="642"/>
                      <a:pt x="231" y="641"/>
                      <a:pt x="236" y="639"/>
                    </a:cubicBezTo>
                    <a:cubicBezTo>
                      <a:pt x="275" y="639"/>
                      <a:pt x="292" y="596"/>
                      <a:pt x="275" y="569"/>
                    </a:cubicBezTo>
                    <a:cubicBezTo>
                      <a:pt x="236" y="390"/>
                      <a:pt x="193" y="212"/>
                      <a:pt x="140" y="47"/>
                    </a:cubicBezTo>
                    <a:cubicBezTo>
                      <a:pt x="129" y="22"/>
                      <a:pt x="107" y="0"/>
                      <a:pt x="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1333;p47">
                <a:extLst>
                  <a:ext uri="{FF2B5EF4-FFF2-40B4-BE49-F238E27FC236}">
                    <a16:creationId xmlns:a16="http://schemas.microsoft.com/office/drawing/2014/main" id="{5F6EB110-3944-D4C3-91AA-BF0F5F4A1DD9}"/>
                  </a:ext>
                </a:extLst>
              </p:cNvPr>
              <p:cNvSpPr/>
              <p:nvPr/>
            </p:nvSpPr>
            <p:spPr>
              <a:xfrm>
                <a:off x="2956452" y="2923010"/>
                <a:ext cx="23008" cy="20452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6" extrusionOk="0">
                    <a:moveTo>
                      <a:pt x="70" y="15"/>
                    </a:moveTo>
                    <a:cubicBezTo>
                      <a:pt x="69" y="19"/>
                      <a:pt x="67" y="27"/>
                      <a:pt x="57" y="27"/>
                    </a:cubicBezTo>
                    <a:cubicBezTo>
                      <a:pt x="63" y="20"/>
                      <a:pt x="67" y="17"/>
                      <a:pt x="70" y="15"/>
                    </a:cubicBezTo>
                    <a:close/>
                    <a:moveTo>
                      <a:pt x="110" y="27"/>
                    </a:moveTo>
                    <a:cubicBezTo>
                      <a:pt x="110" y="40"/>
                      <a:pt x="110" y="40"/>
                      <a:pt x="123" y="40"/>
                    </a:cubicBezTo>
                    <a:lnTo>
                      <a:pt x="123" y="53"/>
                    </a:lnTo>
                    <a:cubicBezTo>
                      <a:pt x="123" y="53"/>
                      <a:pt x="123" y="40"/>
                      <a:pt x="110" y="40"/>
                    </a:cubicBezTo>
                    <a:cubicBezTo>
                      <a:pt x="110" y="33"/>
                      <a:pt x="110" y="30"/>
                      <a:pt x="108" y="27"/>
                    </a:cubicBezTo>
                    <a:close/>
                    <a:moveTo>
                      <a:pt x="94" y="117"/>
                    </a:moveTo>
                    <a:cubicBezTo>
                      <a:pt x="93" y="120"/>
                      <a:pt x="89" y="122"/>
                      <a:pt x="83" y="122"/>
                    </a:cubicBezTo>
                    <a:lnTo>
                      <a:pt x="70" y="122"/>
                    </a:lnTo>
                    <a:cubicBezTo>
                      <a:pt x="80" y="122"/>
                      <a:pt x="90" y="122"/>
                      <a:pt x="94" y="117"/>
                    </a:cubicBezTo>
                    <a:close/>
                    <a:moveTo>
                      <a:pt x="40" y="0"/>
                    </a:moveTo>
                    <a:lnTo>
                      <a:pt x="40" y="13"/>
                    </a:lnTo>
                    <a:lnTo>
                      <a:pt x="27" y="13"/>
                    </a:lnTo>
                    <a:cubicBezTo>
                      <a:pt x="27" y="27"/>
                      <a:pt x="14" y="27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40"/>
                    </a:lnTo>
                    <a:cubicBezTo>
                      <a:pt x="14" y="40"/>
                      <a:pt x="14" y="53"/>
                      <a:pt x="1" y="53"/>
                    </a:cubicBezTo>
                    <a:lnTo>
                      <a:pt x="1" y="83"/>
                    </a:lnTo>
                    <a:lnTo>
                      <a:pt x="1" y="96"/>
                    </a:lnTo>
                    <a:cubicBezTo>
                      <a:pt x="14" y="96"/>
                      <a:pt x="14" y="96"/>
                      <a:pt x="14" y="109"/>
                    </a:cubicBezTo>
                    <a:lnTo>
                      <a:pt x="27" y="122"/>
                    </a:lnTo>
                    <a:cubicBezTo>
                      <a:pt x="27" y="122"/>
                      <a:pt x="40" y="122"/>
                      <a:pt x="40" y="136"/>
                    </a:cubicBezTo>
                    <a:lnTo>
                      <a:pt x="110" y="136"/>
                    </a:lnTo>
                    <a:lnTo>
                      <a:pt x="123" y="122"/>
                    </a:lnTo>
                    <a:lnTo>
                      <a:pt x="139" y="109"/>
                    </a:lnTo>
                    <a:cubicBezTo>
                      <a:pt x="139" y="96"/>
                      <a:pt x="139" y="96"/>
                      <a:pt x="153" y="96"/>
                    </a:cubicBezTo>
                    <a:lnTo>
                      <a:pt x="153" y="83"/>
                    </a:lnTo>
                    <a:lnTo>
                      <a:pt x="153" y="66"/>
                    </a:lnTo>
                    <a:lnTo>
                      <a:pt x="153" y="53"/>
                    </a:lnTo>
                    <a:cubicBezTo>
                      <a:pt x="139" y="53"/>
                      <a:pt x="139" y="40"/>
                      <a:pt x="139" y="40"/>
                    </a:cubicBezTo>
                    <a:lnTo>
                      <a:pt x="139" y="27"/>
                    </a:lnTo>
                    <a:lnTo>
                      <a:pt x="123" y="27"/>
                    </a:lnTo>
                    <a:lnTo>
                      <a:pt x="123" y="13"/>
                    </a:lnTo>
                    <a:lnTo>
                      <a:pt x="110" y="13"/>
                    </a:lnTo>
                    <a:cubicBezTo>
                      <a:pt x="110" y="0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34;p47">
                <a:extLst>
                  <a:ext uri="{FF2B5EF4-FFF2-40B4-BE49-F238E27FC236}">
                    <a16:creationId xmlns:a16="http://schemas.microsoft.com/office/drawing/2014/main" id="{843DDF80-C03B-08B0-CBEB-8057D0872DF8}"/>
                  </a:ext>
                </a:extLst>
              </p:cNvPr>
              <p:cNvSpPr/>
              <p:nvPr/>
            </p:nvSpPr>
            <p:spPr>
              <a:xfrm>
                <a:off x="2881860" y="2837439"/>
                <a:ext cx="35490" cy="771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13" extrusionOk="0">
                    <a:moveTo>
                      <a:pt x="72" y="0"/>
                    </a:moveTo>
                    <a:cubicBezTo>
                      <a:pt x="67" y="0"/>
                      <a:pt x="62" y="1"/>
                      <a:pt x="57" y="4"/>
                    </a:cubicBezTo>
                    <a:cubicBezTo>
                      <a:pt x="14" y="17"/>
                      <a:pt x="1" y="43"/>
                      <a:pt x="14" y="73"/>
                    </a:cubicBezTo>
                    <a:cubicBezTo>
                      <a:pt x="27" y="209"/>
                      <a:pt x="70" y="334"/>
                      <a:pt x="110" y="470"/>
                    </a:cubicBezTo>
                    <a:cubicBezTo>
                      <a:pt x="110" y="500"/>
                      <a:pt x="153" y="513"/>
                      <a:pt x="179" y="513"/>
                    </a:cubicBezTo>
                    <a:cubicBezTo>
                      <a:pt x="206" y="500"/>
                      <a:pt x="235" y="470"/>
                      <a:pt x="222" y="430"/>
                    </a:cubicBezTo>
                    <a:cubicBezTo>
                      <a:pt x="179" y="305"/>
                      <a:pt x="153" y="169"/>
                      <a:pt x="123" y="43"/>
                    </a:cubicBezTo>
                    <a:cubicBezTo>
                      <a:pt x="123" y="22"/>
                      <a:pt x="96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35;p47">
                <a:extLst>
                  <a:ext uri="{FF2B5EF4-FFF2-40B4-BE49-F238E27FC236}">
                    <a16:creationId xmlns:a16="http://schemas.microsoft.com/office/drawing/2014/main" id="{510BFAD4-C258-813F-CA61-CB67C4E4D06D}"/>
                  </a:ext>
                </a:extLst>
              </p:cNvPr>
              <p:cNvSpPr/>
              <p:nvPr/>
            </p:nvSpPr>
            <p:spPr>
              <a:xfrm>
                <a:off x="2910735" y="2941357"/>
                <a:ext cx="21053" cy="2105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40" extrusionOk="0">
                    <a:moveTo>
                      <a:pt x="70" y="14"/>
                    </a:moveTo>
                    <a:cubicBezTo>
                      <a:pt x="65" y="14"/>
                      <a:pt x="61" y="14"/>
                      <a:pt x="57" y="14"/>
                    </a:cubicBezTo>
                    <a:lnTo>
                      <a:pt x="57" y="14"/>
                    </a:lnTo>
                    <a:cubicBezTo>
                      <a:pt x="57" y="14"/>
                      <a:pt x="57" y="14"/>
                      <a:pt x="57" y="14"/>
                    </a:cubicBezTo>
                    <a:close/>
                    <a:moveTo>
                      <a:pt x="43" y="27"/>
                    </a:moveTo>
                    <a:cubicBezTo>
                      <a:pt x="30" y="27"/>
                      <a:pt x="30" y="43"/>
                      <a:pt x="30" y="43"/>
                    </a:cubicBezTo>
                    <a:lnTo>
                      <a:pt x="30" y="27"/>
                    </a:lnTo>
                    <a:close/>
                    <a:moveTo>
                      <a:pt x="30" y="44"/>
                    </a:moveTo>
                    <a:cubicBezTo>
                      <a:pt x="14" y="57"/>
                      <a:pt x="14" y="57"/>
                      <a:pt x="14" y="70"/>
                    </a:cubicBezTo>
                    <a:lnTo>
                      <a:pt x="14" y="57"/>
                    </a:lnTo>
                    <a:lnTo>
                      <a:pt x="30" y="44"/>
                    </a:lnTo>
                    <a:close/>
                    <a:moveTo>
                      <a:pt x="126" y="64"/>
                    </a:moveTo>
                    <a:cubicBezTo>
                      <a:pt x="126" y="65"/>
                      <a:pt x="126" y="67"/>
                      <a:pt x="126" y="70"/>
                    </a:cubicBezTo>
                    <a:cubicBezTo>
                      <a:pt x="126" y="70"/>
                      <a:pt x="126" y="83"/>
                      <a:pt x="113" y="83"/>
                    </a:cubicBezTo>
                    <a:lnTo>
                      <a:pt x="113" y="83"/>
                    </a:lnTo>
                    <a:cubicBezTo>
                      <a:pt x="124" y="83"/>
                      <a:pt x="126" y="74"/>
                      <a:pt x="126" y="64"/>
                    </a:cubicBezTo>
                    <a:close/>
                    <a:moveTo>
                      <a:pt x="126" y="83"/>
                    </a:moveTo>
                    <a:cubicBezTo>
                      <a:pt x="113" y="83"/>
                      <a:pt x="113" y="96"/>
                      <a:pt x="113" y="96"/>
                    </a:cubicBezTo>
                    <a:lnTo>
                      <a:pt x="113" y="83"/>
                    </a:lnTo>
                    <a:close/>
                    <a:moveTo>
                      <a:pt x="43" y="0"/>
                    </a:moveTo>
                    <a:cubicBezTo>
                      <a:pt x="30" y="0"/>
                      <a:pt x="30" y="14"/>
                      <a:pt x="14" y="14"/>
                    </a:cubicBezTo>
                    <a:cubicBezTo>
                      <a:pt x="14" y="27"/>
                      <a:pt x="0" y="27"/>
                      <a:pt x="0" y="27"/>
                    </a:cubicBezTo>
                    <a:lnTo>
                      <a:pt x="0" y="43"/>
                    </a:lnTo>
                    <a:lnTo>
                      <a:pt x="0" y="57"/>
                    </a:lnTo>
                    <a:lnTo>
                      <a:pt x="0" y="70"/>
                    </a:lnTo>
                    <a:lnTo>
                      <a:pt x="0" y="83"/>
                    </a:lnTo>
                    <a:lnTo>
                      <a:pt x="0" y="96"/>
                    </a:lnTo>
                    <a:cubicBezTo>
                      <a:pt x="0" y="110"/>
                      <a:pt x="14" y="110"/>
                      <a:pt x="14" y="110"/>
                    </a:cubicBezTo>
                    <a:cubicBezTo>
                      <a:pt x="14" y="126"/>
                      <a:pt x="30" y="126"/>
                      <a:pt x="30" y="126"/>
                    </a:cubicBezTo>
                    <a:cubicBezTo>
                      <a:pt x="43" y="139"/>
                      <a:pt x="43" y="139"/>
                      <a:pt x="57" y="139"/>
                    </a:cubicBezTo>
                    <a:lnTo>
                      <a:pt x="96" y="139"/>
                    </a:lnTo>
                    <a:cubicBezTo>
                      <a:pt x="96" y="139"/>
                      <a:pt x="113" y="139"/>
                      <a:pt x="113" y="126"/>
                    </a:cubicBezTo>
                    <a:lnTo>
                      <a:pt x="126" y="126"/>
                    </a:lnTo>
                    <a:lnTo>
                      <a:pt x="126" y="110"/>
                    </a:lnTo>
                    <a:lnTo>
                      <a:pt x="139" y="110"/>
                    </a:lnTo>
                    <a:lnTo>
                      <a:pt x="139" y="96"/>
                    </a:lnTo>
                    <a:lnTo>
                      <a:pt x="139" y="83"/>
                    </a:lnTo>
                    <a:lnTo>
                      <a:pt x="139" y="70"/>
                    </a:lnTo>
                    <a:lnTo>
                      <a:pt x="139" y="43"/>
                    </a:lnTo>
                    <a:lnTo>
                      <a:pt x="126" y="27"/>
                    </a:lnTo>
                    <a:cubicBezTo>
                      <a:pt x="120" y="27"/>
                      <a:pt x="116" y="24"/>
                      <a:pt x="113" y="21"/>
                    </a:cubicBezTo>
                    <a:lnTo>
                      <a:pt x="113" y="21"/>
                    </a:lnTo>
                    <a:lnTo>
                      <a:pt x="113" y="14"/>
                    </a:lnTo>
                    <a:lnTo>
                      <a:pt x="96" y="14"/>
                    </a:lnTo>
                    <a:cubicBezTo>
                      <a:pt x="83" y="0"/>
                      <a:pt x="70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1326;p47">
              <a:extLst>
                <a:ext uri="{FF2B5EF4-FFF2-40B4-BE49-F238E27FC236}">
                  <a16:creationId xmlns:a16="http://schemas.microsoft.com/office/drawing/2014/main" id="{F005CA02-F48A-2F1A-2CF0-D6832A952621}"/>
                </a:ext>
              </a:extLst>
            </p:cNvPr>
            <p:cNvGrpSpPr/>
            <p:nvPr/>
          </p:nvGrpSpPr>
          <p:grpSpPr>
            <a:xfrm>
              <a:off x="2317318" y="2776047"/>
              <a:ext cx="218567" cy="249750"/>
              <a:chOff x="2814018" y="262224"/>
              <a:chExt cx="136104" cy="156839"/>
            </a:xfrm>
          </p:grpSpPr>
          <p:sp>
            <p:nvSpPr>
              <p:cNvPr id="334" name="Google Shape;1327;p47">
                <a:extLst>
                  <a:ext uri="{FF2B5EF4-FFF2-40B4-BE49-F238E27FC236}">
                    <a16:creationId xmlns:a16="http://schemas.microsoft.com/office/drawing/2014/main" id="{4E678945-6EBF-87AA-7FF4-CFEEE91A9B31}"/>
                  </a:ext>
                </a:extLst>
              </p:cNvPr>
              <p:cNvSpPr/>
              <p:nvPr/>
            </p:nvSpPr>
            <p:spPr>
              <a:xfrm>
                <a:off x="2814018" y="277608"/>
                <a:ext cx="32772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16" extrusionOk="0">
                    <a:moveTo>
                      <a:pt x="123" y="1"/>
                    </a:moveTo>
                    <a:cubicBezTo>
                      <a:pt x="94" y="1"/>
                      <a:pt x="70" y="16"/>
                      <a:pt x="70" y="46"/>
                    </a:cubicBezTo>
                    <a:lnTo>
                      <a:pt x="17" y="433"/>
                    </a:lnTo>
                    <a:cubicBezTo>
                      <a:pt x="0" y="459"/>
                      <a:pt x="17" y="502"/>
                      <a:pt x="56" y="515"/>
                    </a:cubicBezTo>
                    <a:cubicBezTo>
                      <a:pt x="83" y="515"/>
                      <a:pt x="126" y="502"/>
                      <a:pt x="126" y="459"/>
                    </a:cubicBezTo>
                    <a:lnTo>
                      <a:pt x="195" y="75"/>
                    </a:lnTo>
                    <a:cubicBezTo>
                      <a:pt x="195" y="46"/>
                      <a:pt x="182" y="6"/>
                      <a:pt x="152" y="6"/>
                    </a:cubicBezTo>
                    <a:cubicBezTo>
                      <a:pt x="142" y="3"/>
                      <a:pt x="132" y="1"/>
                      <a:pt x="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28;p47">
                <a:extLst>
                  <a:ext uri="{FF2B5EF4-FFF2-40B4-BE49-F238E27FC236}">
                    <a16:creationId xmlns:a16="http://schemas.microsoft.com/office/drawing/2014/main" id="{E29803A8-0DBF-D10D-35AF-8E31B0ACFB5D}"/>
                  </a:ext>
                </a:extLst>
              </p:cNvPr>
              <p:cNvSpPr/>
              <p:nvPr/>
            </p:nvSpPr>
            <p:spPr>
              <a:xfrm>
                <a:off x="2860334" y="262224"/>
                <a:ext cx="89788" cy="111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669" extrusionOk="0">
                    <a:moveTo>
                      <a:pt x="454" y="1"/>
                    </a:moveTo>
                    <a:cubicBezTo>
                      <a:pt x="434" y="1"/>
                      <a:pt x="417" y="12"/>
                      <a:pt x="401" y="29"/>
                    </a:cubicBezTo>
                    <a:cubicBezTo>
                      <a:pt x="275" y="207"/>
                      <a:pt x="153" y="386"/>
                      <a:pt x="27" y="568"/>
                    </a:cubicBezTo>
                    <a:cubicBezTo>
                      <a:pt x="1" y="594"/>
                      <a:pt x="14" y="634"/>
                      <a:pt x="41" y="663"/>
                    </a:cubicBezTo>
                    <a:cubicBezTo>
                      <a:pt x="48" y="667"/>
                      <a:pt x="57" y="669"/>
                      <a:pt x="66" y="669"/>
                    </a:cubicBezTo>
                    <a:cubicBezTo>
                      <a:pt x="89" y="669"/>
                      <a:pt x="114" y="656"/>
                      <a:pt x="123" y="634"/>
                    </a:cubicBezTo>
                    <a:cubicBezTo>
                      <a:pt x="262" y="455"/>
                      <a:pt x="385" y="277"/>
                      <a:pt x="510" y="98"/>
                    </a:cubicBezTo>
                    <a:cubicBezTo>
                      <a:pt x="537" y="71"/>
                      <a:pt x="510" y="29"/>
                      <a:pt x="497" y="15"/>
                    </a:cubicBezTo>
                    <a:cubicBezTo>
                      <a:pt x="481" y="5"/>
                      <a:pt x="467" y="1"/>
                      <a:pt x="4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29;p47">
                <a:extLst>
                  <a:ext uri="{FF2B5EF4-FFF2-40B4-BE49-F238E27FC236}">
                    <a16:creationId xmlns:a16="http://schemas.microsoft.com/office/drawing/2014/main" id="{69D6A6AA-4CD8-3D6D-B6AB-3FD275AA01E3}"/>
                  </a:ext>
                </a:extLst>
              </p:cNvPr>
              <p:cNvSpPr/>
              <p:nvPr/>
            </p:nvSpPr>
            <p:spPr>
              <a:xfrm>
                <a:off x="2876386" y="398498"/>
                <a:ext cx="71563" cy="20566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23" extrusionOk="0">
                    <a:moveTo>
                      <a:pt x="57" y="1"/>
                    </a:moveTo>
                    <a:cubicBezTo>
                      <a:pt x="27" y="1"/>
                      <a:pt x="1" y="27"/>
                      <a:pt x="1" y="67"/>
                    </a:cubicBezTo>
                    <a:cubicBezTo>
                      <a:pt x="1" y="96"/>
                      <a:pt x="27" y="123"/>
                      <a:pt x="57" y="123"/>
                    </a:cubicBezTo>
                    <a:lnTo>
                      <a:pt x="371" y="123"/>
                    </a:lnTo>
                    <a:cubicBezTo>
                      <a:pt x="401" y="123"/>
                      <a:pt x="427" y="96"/>
                      <a:pt x="427" y="67"/>
                    </a:cubicBezTo>
                    <a:cubicBezTo>
                      <a:pt x="427" y="27"/>
                      <a:pt x="401" y="1"/>
                      <a:pt x="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" name="Google Shape;1330;p47">
              <a:extLst>
                <a:ext uri="{FF2B5EF4-FFF2-40B4-BE49-F238E27FC236}">
                  <a16:creationId xmlns:a16="http://schemas.microsoft.com/office/drawing/2014/main" id="{D317DA72-1D46-9F18-6D5A-046A19F63C14}"/>
                </a:ext>
              </a:extLst>
            </p:cNvPr>
            <p:cNvSpPr/>
            <p:nvPr/>
          </p:nvSpPr>
          <p:spPr>
            <a:xfrm>
              <a:off x="3014260" y="2641937"/>
              <a:ext cx="562239" cy="208977"/>
            </a:xfrm>
            <a:custGeom>
              <a:avLst/>
              <a:gdLst/>
              <a:ahLst/>
              <a:cxnLst/>
              <a:rect l="l" t="t" r="r" b="b"/>
              <a:pathLst>
                <a:path w="5005" h="1876" extrusionOk="0">
                  <a:moveTo>
                    <a:pt x="3910" y="191"/>
                  </a:moveTo>
                  <a:cubicBezTo>
                    <a:pt x="4185" y="264"/>
                    <a:pt x="4514" y="273"/>
                    <a:pt x="4713" y="499"/>
                  </a:cubicBezTo>
                  <a:cubicBezTo>
                    <a:pt x="4796" y="595"/>
                    <a:pt x="4852" y="747"/>
                    <a:pt x="4783" y="860"/>
                  </a:cubicBezTo>
                  <a:cubicBezTo>
                    <a:pt x="4700" y="995"/>
                    <a:pt x="4548" y="1091"/>
                    <a:pt x="4425" y="1174"/>
                  </a:cubicBezTo>
                  <a:cubicBezTo>
                    <a:pt x="4151" y="1339"/>
                    <a:pt x="3833" y="1438"/>
                    <a:pt x="3529" y="1521"/>
                  </a:cubicBezTo>
                  <a:cubicBezTo>
                    <a:pt x="3172" y="1604"/>
                    <a:pt x="2828" y="1657"/>
                    <a:pt x="2468" y="1686"/>
                  </a:cubicBezTo>
                  <a:cubicBezTo>
                    <a:pt x="2289" y="1700"/>
                    <a:pt x="2111" y="1706"/>
                    <a:pt x="1933" y="1706"/>
                  </a:cubicBezTo>
                  <a:cubicBezTo>
                    <a:pt x="1756" y="1706"/>
                    <a:pt x="1580" y="1700"/>
                    <a:pt x="1406" y="1686"/>
                  </a:cubicBezTo>
                  <a:cubicBezTo>
                    <a:pt x="1228" y="1670"/>
                    <a:pt x="1049" y="1643"/>
                    <a:pt x="871" y="1617"/>
                  </a:cubicBezTo>
                  <a:cubicBezTo>
                    <a:pt x="732" y="1587"/>
                    <a:pt x="580" y="1574"/>
                    <a:pt x="457" y="1504"/>
                  </a:cubicBezTo>
                  <a:cubicBezTo>
                    <a:pt x="331" y="1438"/>
                    <a:pt x="279" y="1339"/>
                    <a:pt x="361" y="1204"/>
                  </a:cubicBezTo>
                  <a:cubicBezTo>
                    <a:pt x="431" y="1078"/>
                    <a:pt x="553" y="969"/>
                    <a:pt x="679" y="886"/>
                  </a:cubicBezTo>
                  <a:cubicBezTo>
                    <a:pt x="927" y="694"/>
                    <a:pt x="1228" y="569"/>
                    <a:pt x="1532" y="486"/>
                  </a:cubicBezTo>
                  <a:cubicBezTo>
                    <a:pt x="2289" y="251"/>
                    <a:pt x="3076" y="212"/>
                    <a:pt x="3860" y="212"/>
                  </a:cubicBezTo>
                  <a:cubicBezTo>
                    <a:pt x="3881" y="212"/>
                    <a:pt x="3898" y="204"/>
                    <a:pt x="3910" y="191"/>
                  </a:cubicBezTo>
                  <a:close/>
                  <a:moveTo>
                    <a:pt x="3851" y="0"/>
                  </a:moveTo>
                  <a:cubicBezTo>
                    <a:pt x="3821" y="0"/>
                    <a:pt x="3798" y="20"/>
                    <a:pt x="3786" y="46"/>
                  </a:cubicBezTo>
                  <a:lnTo>
                    <a:pt x="3786" y="46"/>
                  </a:lnTo>
                  <a:cubicBezTo>
                    <a:pt x="3039" y="49"/>
                    <a:pt x="2279" y="92"/>
                    <a:pt x="1558" y="294"/>
                  </a:cubicBezTo>
                  <a:cubicBezTo>
                    <a:pt x="1228" y="403"/>
                    <a:pt x="884" y="529"/>
                    <a:pt x="609" y="721"/>
                  </a:cubicBezTo>
                  <a:cubicBezTo>
                    <a:pt x="388" y="886"/>
                    <a:pt x="1" y="1217"/>
                    <a:pt x="209" y="1521"/>
                  </a:cubicBezTo>
                  <a:cubicBezTo>
                    <a:pt x="292" y="1630"/>
                    <a:pt x="431" y="1686"/>
                    <a:pt x="566" y="1726"/>
                  </a:cubicBezTo>
                  <a:cubicBezTo>
                    <a:pt x="732" y="1769"/>
                    <a:pt x="927" y="1796"/>
                    <a:pt x="1105" y="1822"/>
                  </a:cubicBezTo>
                  <a:cubicBezTo>
                    <a:pt x="1383" y="1853"/>
                    <a:pt x="1669" y="1876"/>
                    <a:pt x="1958" y="1876"/>
                  </a:cubicBezTo>
                  <a:cubicBezTo>
                    <a:pt x="2068" y="1876"/>
                    <a:pt x="2179" y="1872"/>
                    <a:pt x="2289" y="1865"/>
                  </a:cubicBezTo>
                  <a:cubicBezTo>
                    <a:pt x="2689" y="1852"/>
                    <a:pt x="3076" y="1796"/>
                    <a:pt x="3473" y="1700"/>
                  </a:cubicBezTo>
                  <a:cubicBezTo>
                    <a:pt x="3820" y="1630"/>
                    <a:pt x="4164" y="1521"/>
                    <a:pt x="4465" y="1339"/>
                  </a:cubicBezTo>
                  <a:cubicBezTo>
                    <a:pt x="4630" y="1243"/>
                    <a:pt x="4812" y="1134"/>
                    <a:pt x="4908" y="969"/>
                  </a:cubicBezTo>
                  <a:cubicBezTo>
                    <a:pt x="5004" y="817"/>
                    <a:pt x="4991" y="638"/>
                    <a:pt x="4908" y="486"/>
                  </a:cubicBezTo>
                  <a:cubicBezTo>
                    <a:pt x="4687" y="116"/>
                    <a:pt x="4247" y="129"/>
                    <a:pt x="3873" y="3"/>
                  </a:cubicBezTo>
                  <a:cubicBezTo>
                    <a:pt x="3866" y="1"/>
                    <a:pt x="3858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1336;p47">
              <a:extLst>
                <a:ext uri="{FF2B5EF4-FFF2-40B4-BE49-F238E27FC236}">
                  <a16:creationId xmlns:a16="http://schemas.microsoft.com/office/drawing/2014/main" id="{7AF79F67-6361-829D-7025-8764ED460862}"/>
                </a:ext>
              </a:extLst>
            </p:cNvPr>
            <p:cNvSpPr/>
            <p:nvPr/>
          </p:nvSpPr>
          <p:spPr>
            <a:xfrm>
              <a:off x="-4659623" y="1749830"/>
              <a:ext cx="329186" cy="654573"/>
            </a:xfrm>
            <a:custGeom>
              <a:avLst/>
              <a:gdLst/>
              <a:ahLst/>
              <a:cxnLst/>
              <a:rect l="l" t="t" r="r" b="b"/>
              <a:pathLst>
                <a:path w="1746" h="3501" extrusionOk="0">
                  <a:moveTo>
                    <a:pt x="663" y="2446"/>
                  </a:moveTo>
                  <a:cubicBezTo>
                    <a:pt x="679" y="2446"/>
                    <a:pt x="688" y="2455"/>
                    <a:pt x="697" y="2464"/>
                  </a:cubicBezTo>
                  <a:cubicBezTo>
                    <a:pt x="703" y="2470"/>
                    <a:pt x="708" y="2476"/>
                    <a:pt x="712" y="2482"/>
                  </a:cubicBezTo>
                  <a:lnTo>
                    <a:pt x="712" y="2482"/>
                  </a:lnTo>
                  <a:cubicBezTo>
                    <a:pt x="703" y="2483"/>
                    <a:pt x="694" y="2484"/>
                    <a:pt x="685" y="2484"/>
                  </a:cubicBezTo>
                  <a:cubicBezTo>
                    <a:pt x="659" y="2484"/>
                    <a:pt x="638" y="2479"/>
                    <a:pt x="628" y="2464"/>
                  </a:cubicBezTo>
                  <a:lnTo>
                    <a:pt x="641" y="2451"/>
                  </a:lnTo>
                  <a:cubicBezTo>
                    <a:pt x="650" y="2447"/>
                    <a:pt x="657" y="2446"/>
                    <a:pt x="663" y="2446"/>
                  </a:cubicBezTo>
                  <a:close/>
                  <a:moveTo>
                    <a:pt x="906" y="1"/>
                  </a:moveTo>
                  <a:cubicBezTo>
                    <a:pt x="840" y="1"/>
                    <a:pt x="794" y="105"/>
                    <a:pt x="863" y="150"/>
                  </a:cubicBezTo>
                  <a:cubicBezTo>
                    <a:pt x="1359" y="467"/>
                    <a:pt x="1620" y="1102"/>
                    <a:pt x="1498" y="1681"/>
                  </a:cubicBezTo>
                  <a:cubicBezTo>
                    <a:pt x="1441" y="1955"/>
                    <a:pt x="1276" y="2233"/>
                    <a:pt x="1015" y="2382"/>
                  </a:cubicBezTo>
                  <a:cubicBezTo>
                    <a:pt x="972" y="2414"/>
                    <a:pt x="922" y="2437"/>
                    <a:pt x="872" y="2452"/>
                  </a:cubicBezTo>
                  <a:lnTo>
                    <a:pt x="872" y="2452"/>
                  </a:lnTo>
                  <a:cubicBezTo>
                    <a:pt x="841" y="2364"/>
                    <a:pt x="779" y="2292"/>
                    <a:pt x="671" y="2286"/>
                  </a:cubicBezTo>
                  <a:cubicBezTo>
                    <a:pt x="662" y="2284"/>
                    <a:pt x="654" y="2283"/>
                    <a:pt x="645" y="2283"/>
                  </a:cubicBezTo>
                  <a:cubicBezTo>
                    <a:pt x="582" y="2283"/>
                    <a:pt x="514" y="2324"/>
                    <a:pt x="476" y="2382"/>
                  </a:cubicBezTo>
                  <a:cubicBezTo>
                    <a:pt x="436" y="2464"/>
                    <a:pt x="476" y="2564"/>
                    <a:pt x="545" y="2603"/>
                  </a:cubicBezTo>
                  <a:cubicBezTo>
                    <a:pt x="594" y="2634"/>
                    <a:pt x="652" y="2646"/>
                    <a:pt x="714" y="2646"/>
                  </a:cubicBezTo>
                  <a:cubicBezTo>
                    <a:pt x="720" y="2646"/>
                    <a:pt x="726" y="2646"/>
                    <a:pt x="732" y="2646"/>
                  </a:cubicBezTo>
                  <a:lnTo>
                    <a:pt x="732" y="2646"/>
                  </a:lnTo>
                  <a:cubicBezTo>
                    <a:pt x="730" y="2660"/>
                    <a:pt x="727" y="2673"/>
                    <a:pt x="724" y="2686"/>
                  </a:cubicBezTo>
                  <a:cubicBezTo>
                    <a:pt x="684" y="3003"/>
                    <a:pt x="423" y="3278"/>
                    <a:pt x="92" y="3334"/>
                  </a:cubicBezTo>
                  <a:cubicBezTo>
                    <a:pt x="0" y="3359"/>
                    <a:pt x="33" y="3500"/>
                    <a:pt x="120" y="3500"/>
                  </a:cubicBezTo>
                  <a:cubicBezTo>
                    <a:pt x="124" y="3500"/>
                    <a:pt x="128" y="3500"/>
                    <a:pt x="132" y="3499"/>
                  </a:cubicBezTo>
                  <a:cubicBezTo>
                    <a:pt x="519" y="3430"/>
                    <a:pt x="836" y="3113"/>
                    <a:pt x="889" y="2729"/>
                  </a:cubicBezTo>
                  <a:cubicBezTo>
                    <a:pt x="896" y="2696"/>
                    <a:pt x="899" y="2657"/>
                    <a:pt x="899" y="2616"/>
                  </a:cubicBezTo>
                  <a:lnTo>
                    <a:pt x="899" y="2616"/>
                  </a:lnTo>
                  <a:cubicBezTo>
                    <a:pt x="968" y="2594"/>
                    <a:pt x="1034" y="2564"/>
                    <a:pt x="1084" y="2534"/>
                  </a:cubicBezTo>
                  <a:cubicBezTo>
                    <a:pt x="1250" y="2451"/>
                    <a:pt x="1385" y="2299"/>
                    <a:pt x="1498" y="2134"/>
                  </a:cubicBezTo>
                  <a:cubicBezTo>
                    <a:pt x="1689" y="1820"/>
                    <a:pt x="1746" y="1419"/>
                    <a:pt x="1663" y="1046"/>
                  </a:cubicBezTo>
                  <a:cubicBezTo>
                    <a:pt x="1567" y="619"/>
                    <a:pt x="1319" y="249"/>
                    <a:pt x="945" y="14"/>
                  </a:cubicBezTo>
                  <a:cubicBezTo>
                    <a:pt x="932" y="5"/>
                    <a:pt x="91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92BF3F-7DCA-C064-C3D0-693F0710A98C}"/>
              </a:ext>
            </a:extLst>
          </p:cNvPr>
          <p:cNvGrpSpPr/>
          <p:nvPr/>
        </p:nvGrpSpPr>
        <p:grpSpPr>
          <a:xfrm>
            <a:off x="-6681515" y="-25383"/>
            <a:ext cx="11720697" cy="6858000"/>
            <a:chOff x="-6681515" y="-25383"/>
            <a:chExt cx="11720697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-6681515" y="-25383"/>
              <a:ext cx="10820749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6" name="Google Shape;1136;p47">
              <a:extLst>
                <a:ext uri="{FF2B5EF4-FFF2-40B4-BE49-F238E27FC236}">
                  <a16:creationId xmlns:a16="http://schemas.microsoft.com/office/drawing/2014/main" id="{0BA4C6A0-F85D-7DF6-B1D4-E5D38092528C}"/>
                </a:ext>
              </a:extLst>
            </p:cNvPr>
            <p:cNvSpPr txBox="1">
              <a:spLocks/>
            </p:cNvSpPr>
            <p:nvPr/>
          </p:nvSpPr>
          <p:spPr>
            <a:xfrm>
              <a:off x="-1208461" y="1514020"/>
              <a:ext cx="6247643" cy="398197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6000" b="1" dirty="0">
                  <a:solidFill>
                    <a:srgbClr val="FC9D99"/>
                  </a:solidFill>
                  <a:latin typeface="Tw Cen MT" panose="020B0602020104020603" pitchFamily="34" charset="0"/>
                </a:rPr>
                <a:t>E-R </a:t>
              </a:r>
            </a:p>
            <a:p>
              <a:pPr>
                <a:spcBef>
                  <a:spcPts val="0"/>
                </a:spcBef>
              </a:pPr>
              <a:r>
                <a:rPr lang="en-US" sz="6000" b="1" dirty="0">
                  <a:solidFill>
                    <a:srgbClr val="FC9D99"/>
                  </a:solidFill>
                  <a:latin typeface="Tw Cen MT" panose="020B0602020104020603" pitchFamily="34" charset="0"/>
                </a:rPr>
                <a:t>DIAGRAM</a:t>
              </a:r>
            </a:p>
          </p:txBody>
        </p:sp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700FAD51-255B-4FAE-5A1B-E9206982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90472" y="614090"/>
              <a:ext cx="8687841" cy="5528627"/>
            </a:xfrm>
            <a:prstGeom prst="rect">
              <a:avLst/>
            </a:prstGeom>
          </p:spPr>
        </p:pic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11DD5465-9823-6F40-99FC-0266D296EADA}"/>
              </a:ext>
            </a:extLst>
          </p:cNvPr>
          <p:cNvGrpSpPr/>
          <p:nvPr/>
        </p:nvGrpSpPr>
        <p:grpSpPr>
          <a:xfrm>
            <a:off x="-7874493" y="0"/>
            <a:ext cx="10820749" cy="6858000"/>
            <a:chOff x="-7874493" y="0"/>
            <a:chExt cx="10820749" cy="6858000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5C70B862-E0D2-D42B-2050-A88843ACF5F3}"/>
                </a:ext>
              </a:extLst>
            </p:cNvPr>
            <p:cNvGrpSpPr/>
            <p:nvPr/>
          </p:nvGrpSpPr>
          <p:grpSpPr>
            <a:xfrm>
              <a:off x="-7874493" y="0"/>
              <a:ext cx="10820749" cy="6858000"/>
              <a:chOff x="-7874493" y="0"/>
              <a:chExt cx="10820749" cy="6858000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6E63A556-ED80-4CB3-B3C4-7604C96C4387}"/>
                  </a:ext>
                </a:extLst>
              </p:cNvPr>
              <p:cNvGrpSpPr/>
              <p:nvPr/>
            </p:nvGrpSpPr>
            <p:grpSpPr>
              <a:xfrm>
                <a:off x="-7874493" y="0"/>
                <a:ext cx="10820749" cy="6858000"/>
                <a:chOff x="-1201987" y="0"/>
                <a:chExt cx="10729913" cy="685800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6AB1F5F-FC4D-4A86-A9E5-BBEB8A5FDA63}"/>
                    </a:ext>
                  </a:extLst>
                </p:cNvPr>
                <p:cNvGrpSpPr/>
                <p:nvPr/>
              </p:nvGrpSpPr>
              <p:grpSpPr>
                <a:xfrm>
                  <a:off x="-1201987" y="0"/>
                  <a:ext cx="10729913" cy="6858000"/>
                  <a:chOff x="-6324600" y="0"/>
                  <a:chExt cx="10729913" cy="6858000"/>
                </a:xfrm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E61F369-01B8-42C0-AB81-1CDAED90BB31}"/>
                      </a:ext>
                    </a:extLst>
                  </p:cNvPr>
                  <p:cNvSpPr/>
                  <p:nvPr/>
                </p:nvSpPr>
                <p:spPr>
                  <a:xfrm>
                    <a:off x="-6324600" y="0"/>
                    <a:ext cx="9848850" cy="6858000"/>
                  </a:xfrm>
                  <a:prstGeom prst="rect">
                    <a:avLst/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2B5E647-0CEC-423F-B558-37B9E35FDE29}"/>
                      </a:ext>
                    </a:extLst>
                  </p:cNvPr>
                  <p:cNvGrpSpPr/>
                  <p:nvPr/>
                </p:nvGrpSpPr>
                <p:grpSpPr>
                  <a:xfrm>
                    <a:off x="3524250" y="2049669"/>
                    <a:ext cx="881063" cy="923330"/>
                    <a:chOff x="8401050" y="3607250"/>
                    <a:chExt cx="881063" cy="923330"/>
                  </a:xfrm>
                </p:grpSpPr>
                <p:sp>
                  <p:nvSpPr>
                    <p:cNvPr id="16" name="Rectangle: Top Corners Rounded 15">
                      <a:extLst>
                        <a:ext uri="{FF2B5EF4-FFF2-40B4-BE49-F238E27FC236}">
                          <a16:creationId xmlns:a16="http://schemas.microsoft.com/office/drawing/2014/main" id="{8FBCEB8D-B1DF-412C-A248-C5E7E6FECF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00703" y="3628384"/>
                      <a:ext cx="881757" cy="881063"/>
                    </a:xfrm>
                    <a:prstGeom prst="round2SameRect">
                      <a:avLst/>
                    </a:prstGeom>
                    <a:solidFill>
                      <a:srgbClr val="FC9D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547BC8A-CC83-433F-B204-2012A7E0F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3922" y="3607250"/>
                      <a:ext cx="67437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FACDB0"/>
                          </a:solidFill>
                          <a:latin typeface="DAGGERSQUARE" pitchFamily="50" charset="0"/>
                        </a:rPr>
                        <a:t>C</a:t>
                      </a:r>
                    </a:p>
                  </p:txBody>
                </p:sp>
              </p:grpSp>
            </p:grpSp>
            <p:grpSp>
              <p:nvGrpSpPr>
                <p:cNvPr id="183" name="Group 182" hidden="1">
                  <a:extLst>
                    <a:ext uri="{FF2B5EF4-FFF2-40B4-BE49-F238E27FC236}">
                      <a16:creationId xmlns:a16="http://schemas.microsoft.com/office/drawing/2014/main" id="{186A4B54-1CEA-4CAA-A3EC-0EA505AB2A25}"/>
                    </a:ext>
                  </a:extLst>
                </p:cNvPr>
                <p:cNvGrpSpPr/>
                <p:nvPr/>
              </p:nvGrpSpPr>
              <p:grpSpPr>
                <a:xfrm>
                  <a:off x="3099005" y="1498151"/>
                  <a:ext cx="4330495" cy="3861375"/>
                  <a:chOff x="3099005" y="1498151"/>
                  <a:chExt cx="4330495" cy="3861375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7498C019-E9D8-49A5-8221-D7EC5870A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4684939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53C2659-4AB2-43C7-9B3A-436D8755B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4046236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AB082E-D48B-47B8-B900-CC9750934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3407533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D77A584-D6B0-438A-A0D1-80E0FD5398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2768830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7CD0BC4A-D169-4C5F-A9BE-19A1701E7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2130127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9C166DE-FA83-4E61-8CB6-5C57D6D5FCC9}"/>
                      </a:ext>
                    </a:extLst>
                  </p:cNvPr>
                  <p:cNvSpPr/>
                  <p:nvPr/>
                </p:nvSpPr>
                <p:spPr>
                  <a:xfrm>
                    <a:off x="3426279" y="3854756"/>
                    <a:ext cx="592962" cy="830182"/>
                  </a:xfrm>
                  <a:prstGeom prst="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A3FD42D-D8B1-4B98-81C6-4E5D788DEC59}"/>
                      </a:ext>
                    </a:extLst>
                  </p:cNvPr>
                  <p:cNvSpPr/>
                  <p:nvPr/>
                </p:nvSpPr>
                <p:spPr>
                  <a:xfrm>
                    <a:off x="3426279" y="2940954"/>
                    <a:ext cx="592962" cy="940122"/>
                  </a:xfrm>
                  <a:prstGeom prst="rect">
                    <a:avLst/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BD53443-AD4F-47E2-BA83-24CD98E20093}"/>
                      </a:ext>
                    </a:extLst>
                  </p:cNvPr>
                  <p:cNvSpPr/>
                  <p:nvPr/>
                </p:nvSpPr>
                <p:spPr>
                  <a:xfrm>
                    <a:off x="3426279" y="2136854"/>
                    <a:ext cx="592962" cy="8040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D7026D3D-0E36-46BF-AE00-1C5154AD9A42}"/>
                      </a:ext>
                    </a:extLst>
                  </p:cNvPr>
                  <p:cNvSpPr/>
                  <p:nvPr/>
                </p:nvSpPr>
                <p:spPr>
                  <a:xfrm>
                    <a:off x="4471323" y="4162854"/>
                    <a:ext cx="592962" cy="522084"/>
                  </a:xfrm>
                  <a:prstGeom prst="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B2606096-9E50-43A8-BED9-FEAE339F03D9}"/>
                      </a:ext>
                    </a:extLst>
                  </p:cNvPr>
                  <p:cNvSpPr/>
                  <p:nvPr/>
                </p:nvSpPr>
                <p:spPr>
                  <a:xfrm>
                    <a:off x="4471323" y="3187263"/>
                    <a:ext cx="592962" cy="1031096"/>
                  </a:xfrm>
                  <a:prstGeom prst="rect">
                    <a:avLst/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484F0A0C-2639-4D15-9BBF-F47A918C1085}"/>
                      </a:ext>
                    </a:extLst>
                  </p:cNvPr>
                  <p:cNvSpPr/>
                  <p:nvPr/>
                </p:nvSpPr>
                <p:spPr>
                  <a:xfrm>
                    <a:off x="4471323" y="2510729"/>
                    <a:ext cx="592962" cy="6765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E5260B36-1F6C-4C42-8CF6-D05C5EA2AD37}"/>
                      </a:ext>
                    </a:extLst>
                  </p:cNvPr>
                  <p:cNvSpPr/>
                  <p:nvPr/>
                </p:nvSpPr>
                <p:spPr>
                  <a:xfrm>
                    <a:off x="5507222" y="4383518"/>
                    <a:ext cx="592962" cy="301419"/>
                  </a:xfrm>
                  <a:prstGeom prst="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717A458-36E4-42CC-AD8A-3B26C9AEF9D8}"/>
                      </a:ext>
                    </a:extLst>
                  </p:cNvPr>
                  <p:cNvSpPr/>
                  <p:nvPr/>
                </p:nvSpPr>
                <p:spPr>
                  <a:xfrm>
                    <a:off x="5507222" y="3930150"/>
                    <a:ext cx="592962" cy="453366"/>
                  </a:xfrm>
                  <a:prstGeom prst="rect">
                    <a:avLst/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4888F8-B1B5-42B8-B055-34AB246DBFC3}"/>
                      </a:ext>
                    </a:extLst>
                  </p:cNvPr>
                  <p:cNvSpPr/>
                  <p:nvPr/>
                </p:nvSpPr>
                <p:spPr>
                  <a:xfrm flipV="1">
                    <a:off x="5507222" y="3266479"/>
                    <a:ext cx="592962" cy="6598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9EB8AA43-882C-4A63-A77D-B9C6B36BA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9005" y="1498151"/>
                    <a:ext cx="4330495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6409D963-938B-4E1C-B891-77361934DE4F}"/>
                      </a:ext>
                    </a:extLst>
                  </p:cNvPr>
                  <p:cNvGrpSpPr/>
                  <p:nvPr/>
                </p:nvGrpSpPr>
                <p:grpSpPr>
                  <a:xfrm>
                    <a:off x="3532884" y="1528215"/>
                    <a:ext cx="388370" cy="388370"/>
                    <a:chOff x="3532884" y="1476089"/>
                    <a:chExt cx="388370" cy="388370"/>
                  </a:xfrm>
                </p:grpSpPr>
                <p:sp>
                  <p:nvSpPr>
                    <p:cNvPr id="164" name="Teardrop 163">
                      <a:extLst>
                        <a:ext uri="{FF2B5EF4-FFF2-40B4-BE49-F238E27FC236}">
                          <a16:creationId xmlns:a16="http://schemas.microsoft.com/office/drawing/2014/main" id="{42A9B75E-DDAE-4195-9D34-1F49CCF1305E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3532884" y="1476089"/>
                      <a:ext cx="388370" cy="388370"/>
                    </a:xfrm>
                    <a:prstGeom prst="teardrop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A8AD9E2E-D5BE-4543-8299-920E72A3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7302" y="1558881"/>
                      <a:ext cx="212180" cy="212180"/>
                    </a:xfrm>
                    <a:prstGeom prst="ellipse">
                      <a:avLst/>
                    </a:prstGeom>
                    <a:solidFill>
                      <a:srgbClr val="FF42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55D6543A-0ACE-4407-BCB2-8D37276A9698}"/>
                      </a:ext>
                    </a:extLst>
                  </p:cNvPr>
                  <p:cNvGrpSpPr/>
                  <p:nvPr/>
                </p:nvGrpSpPr>
                <p:grpSpPr>
                  <a:xfrm>
                    <a:off x="4573619" y="1921140"/>
                    <a:ext cx="388370" cy="388370"/>
                    <a:chOff x="3532884" y="1476089"/>
                    <a:chExt cx="388370" cy="388370"/>
                  </a:xfrm>
                </p:grpSpPr>
                <p:sp>
                  <p:nvSpPr>
                    <p:cNvPr id="168" name="Teardrop 167">
                      <a:extLst>
                        <a:ext uri="{FF2B5EF4-FFF2-40B4-BE49-F238E27FC236}">
                          <a16:creationId xmlns:a16="http://schemas.microsoft.com/office/drawing/2014/main" id="{7C805890-7568-442D-A552-C2DC9E5592EE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3532884" y="1476089"/>
                      <a:ext cx="388370" cy="388370"/>
                    </a:xfrm>
                    <a:prstGeom prst="teardrop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0CBF5F57-5941-45F0-99C8-BD85A45AF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7302" y="1558881"/>
                      <a:ext cx="212180" cy="212180"/>
                    </a:xfrm>
                    <a:prstGeom prst="ellipse">
                      <a:avLst/>
                    </a:prstGeom>
                    <a:solidFill>
                      <a:srgbClr val="FF42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45AFE27E-A52D-45DB-902A-157588DFFF8A}"/>
                      </a:ext>
                    </a:extLst>
                  </p:cNvPr>
                  <p:cNvGrpSpPr/>
                  <p:nvPr/>
                </p:nvGrpSpPr>
                <p:grpSpPr>
                  <a:xfrm>
                    <a:off x="5609518" y="2670682"/>
                    <a:ext cx="388370" cy="388370"/>
                    <a:chOff x="3532884" y="1476089"/>
                    <a:chExt cx="388370" cy="388370"/>
                  </a:xfrm>
                </p:grpSpPr>
                <p:sp>
                  <p:nvSpPr>
                    <p:cNvPr id="171" name="Teardrop 170">
                      <a:extLst>
                        <a:ext uri="{FF2B5EF4-FFF2-40B4-BE49-F238E27FC236}">
                          <a16:creationId xmlns:a16="http://schemas.microsoft.com/office/drawing/2014/main" id="{0C11CECD-5736-4BA2-B074-13766AD2DF2A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3532884" y="1476089"/>
                      <a:ext cx="388370" cy="388370"/>
                    </a:xfrm>
                    <a:prstGeom prst="teardrop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E1F7D2D1-CFDD-42F4-A75A-A043FB4AE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7302" y="1558881"/>
                      <a:ext cx="212180" cy="212180"/>
                    </a:xfrm>
                    <a:prstGeom prst="ellipse">
                      <a:avLst/>
                    </a:prstGeom>
                    <a:solidFill>
                      <a:srgbClr val="FF42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28257726-AFDA-4330-9B8D-276E970E424E}"/>
                      </a:ext>
                    </a:extLst>
                  </p:cNvPr>
                  <p:cNvGrpSpPr/>
                  <p:nvPr/>
                </p:nvGrpSpPr>
                <p:grpSpPr>
                  <a:xfrm>
                    <a:off x="6609538" y="2435357"/>
                    <a:ext cx="388370" cy="388370"/>
                    <a:chOff x="3532884" y="1476089"/>
                    <a:chExt cx="388370" cy="388370"/>
                  </a:xfrm>
                </p:grpSpPr>
                <p:sp>
                  <p:nvSpPr>
                    <p:cNvPr id="174" name="Teardrop 173">
                      <a:extLst>
                        <a:ext uri="{FF2B5EF4-FFF2-40B4-BE49-F238E27FC236}">
                          <a16:creationId xmlns:a16="http://schemas.microsoft.com/office/drawing/2014/main" id="{EF3263D8-FD14-4AAD-AC8D-34AD8EC294BC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3532884" y="1476089"/>
                      <a:ext cx="388370" cy="388370"/>
                    </a:xfrm>
                    <a:prstGeom prst="teardrop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968C13D4-AC6D-4D66-9A18-89406E448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7302" y="1558881"/>
                      <a:ext cx="212180" cy="212180"/>
                    </a:xfrm>
                    <a:prstGeom prst="ellipse">
                      <a:avLst/>
                    </a:prstGeom>
                    <a:solidFill>
                      <a:srgbClr val="FF42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7D2EF56B-A5B5-4F57-94B7-926668B0DFFF}"/>
                      </a:ext>
                    </a:extLst>
                  </p:cNvPr>
                  <p:cNvSpPr/>
                  <p:nvPr/>
                </p:nvSpPr>
                <p:spPr>
                  <a:xfrm>
                    <a:off x="4473880" y="5119220"/>
                    <a:ext cx="146010" cy="142058"/>
                  </a:xfrm>
                  <a:prstGeom prst="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3E17CAEE-C5C9-4541-AF80-A7E06FE5DF0B}"/>
                      </a:ext>
                    </a:extLst>
                  </p:cNvPr>
                  <p:cNvSpPr txBox="1"/>
                  <p:nvPr/>
                </p:nvSpPr>
                <p:spPr>
                  <a:xfrm>
                    <a:off x="4696422" y="5020972"/>
                    <a:ext cx="2703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5B8D8FD7-428F-481E-807D-26C6FE0E6B8E}"/>
                      </a:ext>
                    </a:extLst>
                  </p:cNvPr>
                  <p:cNvSpPr/>
                  <p:nvPr/>
                </p:nvSpPr>
                <p:spPr>
                  <a:xfrm>
                    <a:off x="5093147" y="5119220"/>
                    <a:ext cx="146010" cy="142058"/>
                  </a:xfrm>
                  <a:prstGeom prst="rect">
                    <a:avLst/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AD794E1-758E-4C6B-A0AE-EF3F86D1FE3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689" y="5020972"/>
                    <a:ext cx="2703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B</a:t>
                    </a: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2D07D74E-CABF-472F-9D51-F2D33630F4CF}"/>
                      </a:ext>
                    </a:extLst>
                  </p:cNvPr>
                  <p:cNvSpPr/>
                  <p:nvPr/>
                </p:nvSpPr>
                <p:spPr>
                  <a:xfrm>
                    <a:off x="5695436" y="5119220"/>
                    <a:ext cx="146010" cy="142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882F211-3381-4614-9C5B-5BC5D9A309C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7978" y="5020972"/>
                    <a:ext cx="2703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364" name="Google Shape;1051;p45">
                <a:extLst>
                  <a:ext uri="{FF2B5EF4-FFF2-40B4-BE49-F238E27FC236}">
                    <a16:creationId xmlns:a16="http://schemas.microsoft.com/office/drawing/2014/main" id="{14B5DD9A-247E-8C2D-41C5-F438F57B9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206518" y="836100"/>
                <a:ext cx="77040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2060"/>
                    </a:solidFill>
                    <a:latin typeface="Tw Cen MT" panose="020B0602020104020603" pitchFamily="34" charset="0"/>
                  </a:rPr>
                  <a:t>Technologies Used - </a:t>
                </a:r>
              </a:p>
            </p:txBody>
          </p:sp>
          <p:sp>
            <p:nvSpPr>
              <p:cNvPr id="365" name="Google Shape;1052;p45">
                <a:extLst>
                  <a:ext uri="{FF2B5EF4-FFF2-40B4-BE49-F238E27FC236}">
                    <a16:creationId xmlns:a16="http://schemas.microsoft.com/office/drawing/2014/main" id="{21EACEE4-8C2E-E9BF-6915-D6B63A069F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058421" y="4068819"/>
                <a:ext cx="2190000" cy="505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400" b="1">
                    <a:latin typeface="Rubik"/>
                    <a:ea typeface="Rubik"/>
                    <a:cs typeface="Rubik"/>
                    <a:sym typeface="Rubik"/>
                  </a:rPr>
                  <a:t>React</a:t>
                </a:r>
                <a:endParaRPr lang="en-US" b="1" dirty="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66" name="Google Shape;1053;p45">
                <a:extLst>
                  <a:ext uri="{FF2B5EF4-FFF2-40B4-BE49-F238E27FC236}">
                    <a16:creationId xmlns:a16="http://schemas.microsoft.com/office/drawing/2014/main" id="{CE3FDE66-B09E-B2A9-3418-2A71B0CD4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058424" y="4428536"/>
                <a:ext cx="2190000" cy="5058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/>
                  <a:t>Javascript</a:t>
                </a:r>
                <a:r>
                  <a:rPr lang="en-US" dirty="0"/>
                  <a:t> </a:t>
                </a: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Framework</a:t>
                </a:r>
              </a:p>
            </p:txBody>
          </p:sp>
          <p:sp>
            <p:nvSpPr>
              <p:cNvPr id="367" name="Google Shape;1054;p45">
                <a:extLst>
                  <a:ext uri="{FF2B5EF4-FFF2-40B4-BE49-F238E27FC236}">
                    <a16:creationId xmlns:a16="http://schemas.microsoft.com/office/drawing/2014/main" id="{BD4CF6A6-A54A-A1C9-AFC4-F9BC2B645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218108" y="1818445"/>
                <a:ext cx="2190000" cy="505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>
                    <a:latin typeface="Rubik"/>
                    <a:ea typeface="Rubik"/>
                    <a:cs typeface="Rubik"/>
                    <a:sym typeface="Rubik"/>
                  </a:rPr>
                  <a:t>NodeJS</a:t>
                </a:r>
                <a:endParaRPr lang="en-US" b="1" dirty="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68" name="Google Shape;1055;p45">
                <a:extLst>
                  <a:ext uri="{FF2B5EF4-FFF2-40B4-BE49-F238E27FC236}">
                    <a16:creationId xmlns:a16="http://schemas.microsoft.com/office/drawing/2014/main" id="{A8B7CDED-556F-7B67-9269-C6EC559543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77194" y="2178170"/>
                <a:ext cx="3418228" cy="5058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JavaScript </a:t>
                </a: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web server</a:t>
                </a:r>
              </a:p>
            </p:txBody>
          </p:sp>
          <p:sp>
            <p:nvSpPr>
              <p:cNvPr id="369" name="Google Shape;1056;p45">
                <a:extLst>
                  <a:ext uri="{FF2B5EF4-FFF2-40B4-BE49-F238E27FC236}">
                    <a16:creationId xmlns:a16="http://schemas.microsoft.com/office/drawing/2014/main" id="{AB90267D-FE99-343C-8251-BE2EA947E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899684" y="1818445"/>
                <a:ext cx="2190000" cy="505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400" b="1">
                    <a:latin typeface="Rubik"/>
                    <a:ea typeface="Rubik"/>
                    <a:cs typeface="Rubik"/>
                    <a:sym typeface="Rubik"/>
                  </a:rPr>
                  <a:t>Express</a:t>
                </a:r>
                <a:endParaRPr lang="en-US" b="1" dirty="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70" name="Google Shape;1057;p45">
                <a:extLst>
                  <a:ext uri="{FF2B5EF4-FFF2-40B4-BE49-F238E27FC236}">
                    <a16:creationId xmlns:a16="http://schemas.microsoft.com/office/drawing/2014/main" id="{A33353BC-068E-2975-C8C3-9BE862A96C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900633" y="2178162"/>
                <a:ext cx="2190000" cy="5058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Node.js </a:t>
                </a: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Framework</a:t>
                </a:r>
              </a:p>
            </p:txBody>
          </p:sp>
          <p:cxnSp>
            <p:nvCxnSpPr>
              <p:cNvPr id="375" name="Google Shape;1062;p45">
                <a:extLst>
                  <a:ext uri="{FF2B5EF4-FFF2-40B4-BE49-F238E27FC236}">
                    <a16:creationId xmlns:a16="http://schemas.microsoft.com/office/drawing/2014/main" id="{417CF7A4-A0A9-C060-FE2F-2B55DF9B7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331284" y="3456332"/>
                <a:ext cx="1211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1063;p45">
                <a:extLst>
                  <a:ext uri="{FF2B5EF4-FFF2-40B4-BE49-F238E27FC236}">
                    <a16:creationId xmlns:a16="http://schemas.microsoft.com/office/drawing/2014/main" id="{5860FC44-1C64-72A3-DB4E-F88820731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90009" y="3456282"/>
                <a:ext cx="1211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1064;p45">
                <a:extLst>
                  <a:ext uri="{FF2B5EF4-FFF2-40B4-BE49-F238E27FC236}">
                    <a16:creationId xmlns:a16="http://schemas.microsoft.com/office/drawing/2014/main" id="{5392D954-94FE-04FD-DF28-731878CC4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48750" y="3456281"/>
                <a:ext cx="1211591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8" name="Google Shape;1065;p45">
                <a:extLst>
                  <a:ext uri="{FF2B5EF4-FFF2-40B4-BE49-F238E27FC236}">
                    <a16:creationId xmlns:a16="http://schemas.microsoft.com/office/drawing/2014/main" id="{0ADB916F-2424-FA7E-E0A5-0C7986CA7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741271" y="4068819"/>
                <a:ext cx="2190000" cy="505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400" b="1">
                    <a:latin typeface="Rubik"/>
                    <a:ea typeface="Rubik"/>
                    <a:cs typeface="Rubik"/>
                    <a:sym typeface="Rubik"/>
                  </a:rPr>
                  <a:t>MongoDB</a:t>
                </a:r>
                <a:endParaRPr lang="en-US" b="1" dirty="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379" name="Google Shape;1066;p45">
                <a:extLst>
                  <a:ext uri="{FF2B5EF4-FFF2-40B4-BE49-F238E27FC236}">
                    <a16:creationId xmlns:a16="http://schemas.microsoft.com/office/drawing/2014/main" id="{D8C8F98E-9B58-B42A-E290-440B6000E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741273" y="4428536"/>
                <a:ext cx="2190000" cy="5058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/>
                  <a:t>Document </a:t>
                </a:r>
              </a:p>
              <a:p>
                <a:pPr marL="0" indent="0" algn="ctr">
                  <a:spcBef>
                    <a:spcPts val="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/>
                  <a:t>database</a:t>
                </a:r>
              </a:p>
            </p:txBody>
          </p:sp>
          <p:grpSp>
            <p:nvGrpSpPr>
              <p:cNvPr id="380" name="Google Shape;1067;p45">
                <a:extLst>
                  <a:ext uri="{FF2B5EF4-FFF2-40B4-BE49-F238E27FC236}">
                    <a16:creationId xmlns:a16="http://schemas.microsoft.com/office/drawing/2014/main" id="{0B3E07F9-1A14-9AE1-CEF1-A2C174787B80}"/>
                  </a:ext>
                </a:extLst>
              </p:cNvPr>
              <p:cNvGrpSpPr/>
              <p:nvPr/>
            </p:nvGrpSpPr>
            <p:grpSpPr>
              <a:xfrm>
                <a:off x="-3966069" y="3295748"/>
                <a:ext cx="322277" cy="321046"/>
                <a:chOff x="1299653" y="4723004"/>
                <a:chExt cx="322277" cy="321046"/>
              </a:xfrm>
            </p:grpSpPr>
            <p:sp>
              <p:nvSpPr>
                <p:cNvPr id="381" name="Google Shape;1068;p45">
                  <a:extLst>
                    <a:ext uri="{FF2B5EF4-FFF2-40B4-BE49-F238E27FC236}">
                      <a16:creationId xmlns:a16="http://schemas.microsoft.com/office/drawing/2014/main" id="{42DE0529-4FA6-10F0-928D-6D70836B4D00}"/>
                    </a:ext>
                  </a:extLst>
                </p:cNvPr>
                <p:cNvSpPr/>
                <p:nvPr/>
              </p:nvSpPr>
              <p:spPr>
                <a:xfrm>
                  <a:off x="1304316" y="4911163"/>
                  <a:ext cx="56581" cy="12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4891" extrusionOk="0">
                      <a:moveTo>
                        <a:pt x="312" y="0"/>
                      </a:moveTo>
                      <a:cubicBezTo>
                        <a:pt x="141" y="0"/>
                        <a:pt x="0" y="138"/>
                        <a:pt x="0" y="309"/>
                      </a:cubicBezTo>
                      <a:lnTo>
                        <a:pt x="0" y="4890"/>
                      </a:lnTo>
                      <a:lnTo>
                        <a:pt x="2159" y="4890"/>
                      </a:lnTo>
                      <a:lnTo>
                        <a:pt x="2159" y="309"/>
                      </a:lnTo>
                      <a:cubicBezTo>
                        <a:pt x="2159" y="138"/>
                        <a:pt x="2022" y="0"/>
                        <a:pt x="1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1069;p45">
                  <a:extLst>
                    <a:ext uri="{FF2B5EF4-FFF2-40B4-BE49-F238E27FC236}">
                      <a16:creationId xmlns:a16="http://schemas.microsoft.com/office/drawing/2014/main" id="{D4E796B5-1AA3-5E28-4C00-BDFCB16AC46C}"/>
                    </a:ext>
                  </a:extLst>
                </p:cNvPr>
                <p:cNvSpPr/>
                <p:nvPr/>
              </p:nvSpPr>
              <p:spPr>
                <a:xfrm>
                  <a:off x="1304395" y="4911163"/>
                  <a:ext cx="26955" cy="12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891" extrusionOk="0">
                      <a:moveTo>
                        <a:pt x="309" y="0"/>
                      </a:moveTo>
                      <a:cubicBezTo>
                        <a:pt x="138" y="0"/>
                        <a:pt x="1" y="138"/>
                        <a:pt x="1" y="309"/>
                      </a:cubicBezTo>
                      <a:lnTo>
                        <a:pt x="1" y="4890"/>
                      </a:lnTo>
                      <a:lnTo>
                        <a:pt x="720" y="4890"/>
                      </a:lnTo>
                      <a:lnTo>
                        <a:pt x="720" y="309"/>
                      </a:lnTo>
                      <a:cubicBezTo>
                        <a:pt x="720" y="138"/>
                        <a:pt x="861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1070;p45">
                  <a:extLst>
                    <a:ext uri="{FF2B5EF4-FFF2-40B4-BE49-F238E27FC236}">
                      <a16:creationId xmlns:a16="http://schemas.microsoft.com/office/drawing/2014/main" id="{4F93F50D-C294-D82B-9C43-D0CDCD6E231F}"/>
                    </a:ext>
                  </a:extLst>
                </p:cNvPr>
                <p:cNvSpPr/>
                <p:nvPr/>
              </p:nvSpPr>
              <p:spPr>
                <a:xfrm>
                  <a:off x="1389764" y="4879571"/>
                  <a:ext cx="56581" cy="15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6097" extrusionOk="0">
                      <a:moveTo>
                        <a:pt x="309" y="0"/>
                      </a:moveTo>
                      <a:cubicBezTo>
                        <a:pt x="138" y="0"/>
                        <a:pt x="1" y="137"/>
                        <a:pt x="1" y="309"/>
                      </a:cubicBezTo>
                      <a:lnTo>
                        <a:pt x="1" y="6096"/>
                      </a:lnTo>
                      <a:lnTo>
                        <a:pt x="2160" y="6096"/>
                      </a:lnTo>
                      <a:lnTo>
                        <a:pt x="2160" y="309"/>
                      </a:lnTo>
                      <a:cubicBezTo>
                        <a:pt x="2160" y="137"/>
                        <a:pt x="2023" y="0"/>
                        <a:pt x="1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1071;p45">
                  <a:extLst>
                    <a:ext uri="{FF2B5EF4-FFF2-40B4-BE49-F238E27FC236}">
                      <a16:creationId xmlns:a16="http://schemas.microsoft.com/office/drawing/2014/main" id="{94152EA8-9938-B19C-3E7D-848380617F43}"/>
                    </a:ext>
                  </a:extLst>
                </p:cNvPr>
                <p:cNvSpPr/>
                <p:nvPr/>
              </p:nvSpPr>
              <p:spPr>
                <a:xfrm>
                  <a:off x="1389869" y="4879571"/>
                  <a:ext cx="26955" cy="159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6097" extrusionOk="0">
                      <a:moveTo>
                        <a:pt x="309" y="0"/>
                      </a:moveTo>
                      <a:cubicBezTo>
                        <a:pt x="137" y="0"/>
                        <a:pt x="0" y="137"/>
                        <a:pt x="0" y="309"/>
                      </a:cubicBezTo>
                      <a:lnTo>
                        <a:pt x="0" y="6096"/>
                      </a:lnTo>
                      <a:lnTo>
                        <a:pt x="720" y="6096"/>
                      </a:lnTo>
                      <a:lnTo>
                        <a:pt x="720" y="309"/>
                      </a:lnTo>
                      <a:cubicBezTo>
                        <a:pt x="720" y="137"/>
                        <a:pt x="857" y="0"/>
                        <a:pt x="10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1072;p45">
                  <a:extLst>
                    <a:ext uri="{FF2B5EF4-FFF2-40B4-BE49-F238E27FC236}">
                      <a16:creationId xmlns:a16="http://schemas.microsoft.com/office/drawing/2014/main" id="{0C2D863E-ADE9-AEF9-5C7E-3024CD0B15B3}"/>
                    </a:ext>
                  </a:extLst>
                </p:cNvPr>
                <p:cNvSpPr/>
                <p:nvPr/>
              </p:nvSpPr>
              <p:spPr>
                <a:xfrm>
                  <a:off x="1475238" y="4847876"/>
                  <a:ext cx="56555" cy="191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7307" extrusionOk="0">
                      <a:moveTo>
                        <a:pt x="308" y="1"/>
                      </a:moveTo>
                      <a:cubicBezTo>
                        <a:pt x="137" y="1"/>
                        <a:pt x="0" y="138"/>
                        <a:pt x="0" y="309"/>
                      </a:cubicBezTo>
                      <a:lnTo>
                        <a:pt x="0" y="7306"/>
                      </a:lnTo>
                      <a:lnTo>
                        <a:pt x="2155" y="7306"/>
                      </a:lnTo>
                      <a:lnTo>
                        <a:pt x="2155" y="309"/>
                      </a:lnTo>
                      <a:cubicBezTo>
                        <a:pt x="2159" y="138"/>
                        <a:pt x="2018" y="1"/>
                        <a:pt x="18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1073;p45">
                  <a:extLst>
                    <a:ext uri="{FF2B5EF4-FFF2-40B4-BE49-F238E27FC236}">
                      <a16:creationId xmlns:a16="http://schemas.microsoft.com/office/drawing/2014/main" id="{3050A3E1-EF8E-3439-5C14-EE986A1E6864}"/>
                    </a:ext>
                  </a:extLst>
                </p:cNvPr>
                <p:cNvSpPr/>
                <p:nvPr/>
              </p:nvSpPr>
              <p:spPr>
                <a:xfrm>
                  <a:off x="1475238" y="4847876"/>
                  <a:ext cx="26955" cy="191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7307" extrusionOk="0">
                      <a:moveTo>
                        <a:pt x="308" y="1"/>
                      </a:moveTo>
                      <a:cubicBezTo>
                        <a:pt x="137" y="1"/>
                        <a:pt x="0" y="138"/>
                        <a:pt x="0" y="309"/>
                      </a:cubicBezTo>
                      <a:lnTo>
                        <a:pt x="0" y="7306"/>
                      </a:lnTo>
                      <a:lnTo>
                        <a:pt x="723" y="7306"/>
                      </a:lnTo>
                      <a:lnTo>
                        <a:pt x="723" y="309"/>
                      </a:lnTo>
                      <a:cubicBezTo>
                        <a:pt x="720" y="138"/>
                        <a:pt x="860" y="1"/>
                        <a:pt x="10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1074;p45">
                  <a:extLst>
                    <a:ext uri="{FF2B5EF4-FFF2-40B4-BE49-F238E27FC236}">
                      <a16:creationId xmlns:a16="http://schemas.microsoft.com/office/drawing/2014/main" id="{927CBCDC-3517-78C9-2E63-FE8D3A0DDDF7}"/>
                    </a:ext>
                  </a:extLst>
                </p:cNvPr>
                <p:cNvSpPr/>
                <p:nvPr/>
              </p:nvSpPr>
              <p:spPr>
                <a:xfrm>
                  <a:off x="1560582" y="4816180"/>
                  <a:ext cx="56581" cy="22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8517" extrusionOk="0">
                      <a:moveTo>
                        <a:pt x="309" y="1"/>
                      </a:moveTo>
                      <a:cubicBezTo>
                        <a:pt x="141" y="1"/>
                        <a:pt x="1" y="141"/>
                        <a:pt x="1" y="309"/>
                      </a:cubicBezTo>
                      <a:lnTo>
                        <a:pt x="1" y="8516"/>
                      </a:lnTo>
                      <a:lnTo>
                        <a:pt x="2160" y="8516"/>
                      </a:lnTo>
                      <a:lnTo>
                        <a:pt x="2160" y="309"/>
                      </a:lnTo>
                      <a:cubicBezTo>
                        <a:pt x="2160" y="141"/>
                        <a:pt x="2023" y="1"/>
                        <a:pt x="18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1075;p45">
                  <a:extLst>
                    <a:ext uri="{FF2B5EF4-FFF2-40B4-BE49-F238E27FC236}">
                      <a16:creationId xmlns:a16="http://schemas.microsoft.com/office/drawing/2014/main" id="{298022EA-6E97-A82B-9345-5CEDC540844A}"/>
                    </a:ext>
                  </a:extLst>
                </p:cNvPr>
                <p:cNvSpPr/>
                <p:nvPr/>
              </p:nvSpPr>
              <p:spPr>
                <a:xfrm>
                  <a:off x="1560686" y="4816180"/>
                  <a:ext cx="26955" cy="22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8517" extrusionOk="0">
                      <a:moveTo>
                        <a:pt x="309" y="1"/>
                      </a:moveTo>
                      <a:cubicBezTo>
                        <a:pt x="137" y="1"/>
                        <a:pt x="0" y="141"/>
                        <a:pt x="0" y="309"/>
                      </a:cubicBezTo>
                      <a:lnTo>
                        <a:pt x="0" y="8516"/>
                      </a:lnTo>
                      <a:lnTo>
                        <a:pt x="720" y="8516"/>
                      </a:lnTo>
                      <a:lnTo>
                        <a:pt x="720" y="309"/>
                      </a:lnTo>
                      <a:cubicBezTo>
                        <a:pt x="720" y="141"/>
                        <a:pt x="857" y="1"/>
                        <a:pt x="10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1076;p45">
                  <a:extLst>
                    <a:ext uri="{FF2B5EF4-FFF2-40B4-BE49-F238E27FC236}">
                      <a16:creationId xmlns:a16="http://schemas.microsoft.com/office/drawing/2014/main" id="{2EA4F137-145E-F24B-84BD-5C59E5C35C83}"/>
                    </a:ext>
                  </a:extLst>
                </p:cNvPr>
                <p:cNvSpPr/>
                <p:nvPr/>
              </p:nvSpPr>
              <p:spPr>
                <a:xfrm>
                  <a:off x="1318042" y="4727771"/>
                  <a:ext cx="290424" cy="1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7" h="4473" extrusionOk="0">
                      <a:moveTo>
                        <a:pt x="8908" y="0"/>
                      </a:moveTo>
                      <a:cubicBezTo>
                        <a:pt x="8749" y="0"/>
                        <a:pt x="8658" y="178"/>
                        <a:pt x="8749" y="306"/>
                      </a:cubicBezTo>
                      <a:lnTo>
                        <a:pt x="9061" y="758"/>
                      </a:lnTo>
                      <a:cubicBezTo>
                        <a:pt x="8002" y="1395"/>
                        <a:pt x="4617" y="3177"/>
                        <a:pt x="1" y="3177"/>
                      </a:cubicBezTo>
                      <a:lnTo>
                        <a:pt x="1" y="4472"/>
                      </a:lnTo>
                      <a:cubicBezTo>
                        <a:pt x="2509" y="4462"/>
                        <a:pt x="4997" y="3979"/>
                        <a:pt x="7327" y="3047"/>
                      </a:cubicBezTo>
                      <a:cubicBezTo>
                        <a:pt x="8184" y="2708"/>
                        <a:pt x="9013" y="2300"/>
                        <a:pt x="9801" y="1824"/>
                      </a:cubicBezTo>
                      <a:lnTo>
                        <a:pt x="10082" y="2225"/>
                      </a:lnTo>
                      <a:cubicBezTo>
                        <a:pt x="10123" y="2283"/>
                        <a:pt x="10184" y="2310"/>
                        <a:pt x="10244" y="2310"/>
                      </a:cubicBezTo>
                      <a:cubicBezTo>
                        <a:pt x="10322" y="2310"/>
                        <a:pt x="10399" y="2264"/>
                        <a:pt x="10428" y="2177"/>
                      </a:cubicBezTo>
                      <a:lnTo>
                        <a:pt x="11045" y="326"/>
                      </a:lnTo>
                      <a:cubicBezTo>
                        <a:pt x="11086" y="203"/>
                        <a:pt x="10997" y="72"/>
                        <a:pt x="10864" y="69"/>
                      </a:cubicBezTo>
                      <a:lnTo>
                        <a:pt x="8917" y="1"/>
                      </a:lnTo>
                      <a:cubicBezTo>
                        <a:pt x="8914" y="0"/>
                        <a:pt x="8911" y="0"/>
                        <a:pt x="89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1077;p45">
                  <a:extLst>
                    <a:ext uri="{FF2B5EF4-FFF2-40B4-BE49-F238E27FC236}">
                      <a16:creationId xmlns:a16="http://schemas.microsoft.com/office/drawing/2014/main" id="{FA67FC9C-6877-E66B-C484-BDC467BB8DBF}"/>
                    </a:ext>
                  </a:extLst>
                </p:cNvPr>
                <p:cNvSpPr/>
                <p:nvPr/>
              </p:nvSpPr>
              <p:spPr>
                <a:xfrm>
                  <a:off x="1299653" y="4906395"/>
                  <a:ext cx="6598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" h="5251" extrusionOk="0">
                      <a:moveTo>
                        <a:pt x="2032" y="364"/>
                      </a:moveTo>
                      <a:cubicBezTo>
                        <a:pt x="2104" y="364"/>
                        <a:pt x="2159" y="419"/>
                        <a:pt x="2159" y="491"/>
                      </a:cubicBezTo>
                      <a:lnTo>
                        <a:pt x="2159" y="4891"/>
                      </a:lnTo>
                      <a:lnTo>
                        <a:pt x="360" y="4891"/>
                      </a:lnTo>
                      <a:lnTo>
                        <a:pt x="360" y="491"/>
                      </a:lnTo>
                      <a:cubicBezTo>
                        <a:pt x="360" y="419"/>
                        <a:pt x="418" y="364"/>
                        <a:pt x="490" y="364"/>
                      </a:cubicBezTo>
                      <a:close/>
                      <a:moveTo>
                        <a:pt x="490" y="1"/>
                      </a:moveTo>
                      <a:cubicBezTo>
                        <a:pt x="220" y="4"/>
                        <a:pt x="0" y="220"/>
                        <a:pt x="0" y="491"/>
                      </a:cubicBezTo>
                      <a:lnTo>
                        <a:pt x="0" y="5072"/>
                      </a:lnTo>
                      <a:cubicBezTo>
                        <a:pt x="0" y="5172"/>
                        <a:pt x="82" y="5251"/>
                        <a:pt x="182" y="5251"/>
                      </a:cubicBezTo>
                      <a:lnTo>
                        <a:pt x="2341" y="5251"/>
                      </a:lnTo>
                      <a:cubicBezTo>
                        <a:pt x="2440" y="5251"/>
                        <a:pt x="2519" y="5172"/>
                        <a:pt x="2519" y="5072"/>
                      </a:cubicBezTo>
                      <a:lnTo>
                        <a:pt x="2519" y="491"/>
                      </a:lnTo>
                      <a:cubicBezTo>
                        <a:pt x="2519" y="220"/>
                        <a:pt x="2300" y="1"/>
                        <a:pt x="20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1078;p45">
                  <a:extLst>
                    <a:ext uri="{FF2B5EF4-FFF2-40B4-BE49-F238E27FC236}">
                      <a16:creationId xmlns:a16="http://schemas.microsoft.com/office/drawing/2014/main" id="{B2A47E8D-F3AD-7081-FB9F-3368799AC39B}"/>
                    </a:ext>
                  </a:extLst>
                </p:cNvPr>
                <p:cNvSpPr/>
                <p:nvPr/>
              </p:nvSpPr>
              <p:spPr>
                <a:xfrm>
                  <a:off x="1385023" y="4874804"/>
                  <a:ext cx="66090" cy="169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6461" extrusionOk="0">
                      <a:moveTo>
                        <a:pt x="2036" y="360"/>
                      </a:moveTo>
                      <a:cubicBezTo>
                        <a:pt x="2104" y="360"/>
                        <a:pt x="2162" y="419"/>
                        <a:pt x="2162" y="491"/>
                      </a:cubicBezTo>
                      <a:lnTo>
                        <a:pt x="2162" y="6097"/>
                      </a:lnTo>
                      <a:lnTo>
                        <a:pt x="363" y="6097"/>
                      </a:lnTo>
                      <a:lnTo>
                        <a:pt x="363" y="491"/>
                      </a:lnTo>
                      <a:cubicBezTo>
                        <a:pt x="363" y="419"/>
                        <a:pt x="422" y="360"/>
                        <a:pt x="494" y="360"/>
                      </a:cubicBezTo>
                      <a:close/>
                      <a:moveTo>
                        <a:pt x="494" y="1"/>
                      </a:moveTo>
                      <a:cubicBezTo>
                        <a:pt x="223" y="1"/>
                        <a:pt x="4" y="220"/>
                        <a:pt x="4" y="491"/>
                      </a:cubicBezTo>
                      <a:lnTo>
                        <a:pt x="4" y="6278"/>
                      </a:lnTo>
                      <a:cubicBezTo>
                        <a:pt x="0" y="6378"/>
                        <a:pt x="82" y="6460"/>
                        <a:pt x="182" y="6460"/>
                      </a:cubicBezTo>
                      <a:lnTo>
                        <a:pt x="2341" y="6460"/>
                      </a:lnTo>
                      <a:cubicBezTo>
                        <a:pt x="2440" y="6460"/>
                        <a:pt x="2522" y="6378"/>
                        <a:pt x="2522" y="6278"/>
                      </a:cubicBezTo>
                      <a:lnTo>
                        <a:pt x="2522" y="491"/>
                      </a:lnTo>
                      <a:cubicBezTo>
                        <a:pt x="2519" y="220"/>
                        <a:pt x="2303" y="1"/>
                        <a:pt x="20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1079;p45">
                  <a:extLst>
                    <a:ext uri="{FF2B5EF4-FFF2-40B4-BE49-F238E27FC236}">
                      <a16:creationId xmlns:a16="http://schemas.microsoft.com/office/drawing/2014/main" id="{80AD7D38-7081-9328-1B36-C1423ED01A6C}"/>
                    </a:ext>
                  </a:extLst>
                </p:cNvPr>
                <p:cNvSpPr/>
                <p:nvPr/>
              </p:nvSpPr>
              <p:spPr>
                <a:xfrm>
                  <a:off x="1470471" y="4843108"/>
                  <a:ext cx="66011" cy="200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" h="7671" extrusionOk="0">
                      <a:moveTo>
                        <a:pt x="2032" y="364"/>
                      </a:moveTo>
                      <a:cubicBezTo>
                        <a:pt x="2101" y="364"/>
                        <a:pt x="2159" y="419"/>
                        <a:pt x="2159" y="491"/>
                      </a:cubicBezTo>
                      <a:lnTo>
                        <a:pt x="2159" y="7307"/>
                      </a:lnTo>
                      <a:lnTo>
                        <a:pt x="360" y="7307"/>
                      </a:lnTo>
                      <a:lnTo>
                        <a:pt x="360" y="491"/>
                      </a:lnTo>
                      <a:cubicBezTo>
                        <a:pt x="360" y="419"/>
                        <a:pt x="418" y="364"/>
                        <a:pt x="490" y="364"/>
                      </a:cubicBezTo>
                      <a:close/>
                      <a:moveTo>
                        <a:pt x="490" y="1"/>
                      </a:moveTo>
                      <a:cubicBezTo>
                        <a:pt x="220" y="1"/>
                        <a:pt x="0" y="220"/>
                        <a:pt x="0" y="491"/>
                      </a:cubicBezTo>
                      <a:lnTo>
                        <a:pt x="0" y="7488"/>
                      </a:lnTo>
                      <a:cubicBezTo>
                        <a:pt x="0" y="7588"/>
                        <a:pt x="83" y="7670"/>
                        <a:pt x="182" y="7670"/>
                      </a:cubicBezTo>
                      <a:lnTo>
                        <a:pt x="2341" y="7670"/>
                      </a:lnTo>
                      <a:cubicBezTo>
                        <a:pt x="2440" y="7670"/>
                        <a:pt x="2519" y="7588"/>
                        <a:pt x="2519" y="7488"/>
                      </a:cubicBezTo>
                      <a:lnTo>
                        <a:pt x="2519" y="491"/>
                      </a:lnTo>
                      <a:cubicBezTo>
                        <a:pt x="2519" y="220"/>
                        <a:pt x="2300" y="1"/>
                        <a:pt x="20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1080;p45">
                  <a:extLst>
                    <a:ext uri="{FF2B5EF4-FFF2-40B4-BE49-F238E27FC236}">
                      <a16:creationId xmlns:a16="http://schemas.microsoft.com/office/drawing/2014/main" id="{CFBD889C-3651-74CE-2B9E-58308BF3FB40}"/>
                    </a:ext>
                  </a:extLst>
                </p:cNvPr>
                <p:cNvSpPr/>
                <p:nvPr/>
              </p:nvSpPr>
              <p:spPr>
                <a:xfrm>
                  <a:off x="1555919" y="4811517"/>
                  <a:ext cx="66011" cy="232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" h="8873" extrusionOk="0">
                      <a:moveTo>
                        <a:pt x="2033" y="361"/>
                      </a:moveTo>
                      <a:cubicBezTo>
                        <a:pt x="2101" y="361"/>
                        <a:pt x="2160" y="419"/>
                        <a:pt x="2160" y="487"/>
                      </a:cubicBezTo>
                      <a:lnTo>
                        <a:pt x="2160" y="8513"/>
                      </a:lnTo>
                      <a:lnTo>
                        <a:pt x="361" y="8513"/>
                      </a:lnTo>
                      <a:lnTo>
                        <a:pt x="361" y="487"/>
                      </a:lnTo>
                      <a:cubicBezTo>
                        <a:pt x="361" y="419"/>
                        <a:pt x="419" y="361"/>
                        <a:pt x="491" y="361"/>
                      </a:cubicBezTo>
                      <a:close/>
                      <a:moveTo>
                        <a:pt x="487" y="1"/>
                      </a:moveTo>
                      <a:cubicBezTo>
                        <a:pt x="220" y="1"/>
                        <a:pt x="1" y="220"/>
                        <a:pt x="1" y="491"/>
                      </a:cubicBezTo>
                      <a:lnTo>
                        <a:pt x="1" y="8694"/>
                      </a:lnTo>
                      <a:cubicBezTo>
                        <a:pt x="1" y="8792"/>
                        <a:pt x="80" y="8873"/>
                        <a:pt x="176" y="8873"/>
                      </a:cubicBezTo>
                      <a:cubicBezTo>
                        <a:pt x="178" y="8873"/>
                        <a:pt x="180" y="8873"/>
                        <a:pt x="182" y="8873"/>
                      </a:cubicBezTo>
                      <a:lnTo>
                        <a:pt x="2338" y="8873"/>
                      </a:lnTo>
                      <a:cubicBezTo>
                        <a:pt x="2437" y="8873"/>
                        <a:pt x="2519" y="8794"/>
                        <a:pt x="2519" y="8694"/>
                      </a:cubicBezTo>
                      <a:lnTo>
                        <a:pt x="2519" y="487"/>
                      </a:lnTo>
                      <a:cubicBezTo>
                        <a:pt x="2519" y="220"/>
                        <a:pt x="2300" y="1"/>
                        <a:pt x="2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1081;p45">
                  <a:extLst>
                    <a:ext uri="{FF2B5EF4-FFF2-40B4-BE49-F238E27FC236}">
                      <a16:creationId xmlns:a16="http://schemas.microsoft.com/office/drawing/2014/main" id="{D2E5E7AB-EF0B-8442-0D8D-E9DC7DDCD970}"/>
                    </a:ext>
                  </a:extLst>
                </p:cNvPr>
                <p:cNvSpPr/>
                <p:nvPr/>
              </p:nvSpPr>
              <p:spPr>
                <a:xfrm>
                  <a:off x="1361500" y="4723004"/>
                  <a:ext cx="252441" cy="9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7" h="3438" extrusionOk="0">
                      <a:moveTo>
                        <a:pt x="7247" y="1"/>
                      </a:moveTo>
                      <a:cubicBezTo>
                        <a:pt x="6946" y="1"/>
                        <a:pt x="6765" y="342"/>
                        <a:pt x="6940" y="590"/>
                      </a:cubicBezTo>
                      <a:lnTo>
                        <a:pt x="7142" y="885"/>
                      </a:lnTo>
                      <a:cubicBezTo>
                        <a:pt x="6090" y="1492"/>
                        <a:pt x="3605" y="2718"/>
                        <a:pt x="223" y="3078"/>
                      </a:cubicBezTo>
                      <a:cubicBezTo>
                        <a:pt x="0" y="3106"/>
                        <a:pt x="17" y="3435"/>
                        <a:pt x="244" y="3438"/>
                      </a:cubicBezTo>
                      <a:lnTo>
                        <a:pt x="261" y="3438"/>
                      </a:lnTo>
                      <a:cubicBezTo>
                        <a:pt x="3910" y="3051"/>
                        <a:pt x="6535" y="1673"/>
                        <a:pt x="7495" y="1097"/>
                      </a:cubicBezTo>
                      <a:cubicBezTo>
                        <a:pt x="7584" y="1043"/>
                        <a:pt x="7608" y="926"/>
                        <a:pt x="7549" y="840"/>
                      </a:cubicBezTo>
                      <a:lnTo>
                        <a:pt x="7234" y="388"/>
                      </a:lnTo>
                      <a:cubicBezTo>
                        <a:pt x="7227" y="378"/>
                        <a:pt x="7234" y="361"/>
                        <a:pt x="7248" y="361"/>
                      </a:cubicBezTo>
                      <a:lnTo>
                        <a:pt x="9198" y="433"/>
                      </a:lnTo>
                      <a:cubicBezTo>
                        <a:pt x="9208" y="433"/>
                        <a:pt x="9215" y="443"/>
                        <a:pt x="9211" y="453"/>
                      </a:cubicBezTo>
                      <a:lnTo>
                        <a:pt x="8598" y="2304"/>
                      </a:lnTo>
                      <a:cubicBezTo>
                        <a:pt x="8594" y="2310"/>
                        <a:pt x="8588" y="2313"/>
                        <a:pt x="8582" y="2313"/>
                      </a:cubicBezTo>
                      <a:cubicBezTo>
                        <a:pt x="8578" y="2313"/>
                        <a:pt x="8574" y="2311"/>
                        <a:pt x="8571" y="2307"/>
                      </a:cubicBezTo>
                      <a:lnTo>
                        <a:pt x="8290" y="1906"/>
                      </a:lnTo>
                      <a:cubicBezTo>
                        <a:pt x="8255" y="1856"/>
                        <a:pt x="8198" y="1828"/>
                        <a:pt x="8141" y="1828"/>
                      </a:cubicBezTo>
                      <a:cubicBezTo>
                        <a:pt x="8110" y="1828"/>
                        <a:pt x="8078" y="1836"/>
                        <a:pt x="8050" y="1855"/>
                      </a:cubicBezTo>
                      <a:cubicBezTo>
                        <a:pt x="7378" y="2256"/>
                        <a:pt x="6683" y="2612"/>
                        <a:pt x="5963" y="2914"/>
                      </a:cubicBezTo>
                      <a:cubicBezTo>
                        <a:pt x="5778" y="3002"/>
                        <a:pt x="5862" y="3260"/>
                        <a:pt x="6034" y="3260"/>
                      </a:cubicBezTo>
                      <a:cubicBezTo>
                        <a:pt x="6055" y="3260"/>
                        <a:pt x="6079" y="3255"/>
                        <a:pt x="6103" y="3246"/>
                      </a:cubicBezTo>
                      <a:cubicBezTo>
                        <a:pt x="6785" y="2955"/>
                        <a:pt x="7450" y="2622"/>
                        <a:pt x="8091" y="2249"/>
                      </a:cubicBezTo>
                      <a:lnTo>
                        <a:pt x="8276" y="2513"/>
                      </a:lnTo>
                      <a:cubicBezTo>
                        <a:pt x="8351" y="2622"/>
                        <a:pt x="8466" y="2673"/>
                        <a:pt x="8581" y="2673"/>
                      </a:cubicBezTo>
                      <a:cubicBezTo>
                        <a:pt x="8733" y="2673"/>
                        <a:pt x="8884" y="2583"/>
                        <a:pt x="8941" y="2417"/>
                      </a:cubicBezTo>
                      <a:lnTo>
                        <a:pt x="9558" y="563"/>
                      </a:lnTo>
                      <a:cubicBezTo>
                        <a:pt x="9636" y="326"/>
                        <a:pt x="9465" y="80"/>
                        <a:pt x="9215" y="69"/>
                      </a:cubicBezTo>
                      <a:lnTo>
                        <a:pt x="7265" y="1"/>
                      </a:lnTo>
                      <a:cubicBezTo>
                        <a:pt x="7259" y="1"/>
                        <a:pt x="7253" y="1"/>
                        <a:pt x="7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1082;p45">
                  <a:extLst>
                    <a:ext uri="{FF2B5EF4-FFF2-40B4-BE49-F238E27FC236}">
                      <a16:creationId xmlns:a16="http://schemas.microsoft.com/office/drawing/2014/main" id="{C981678E-5E7E-C464-C4C8-A7D21EC45F07}"/>
                    </a:ext>
                  </a:extLst>
                </p:cNvPr>
                <p:cNvSpPr/>
                <p:nvPr/>
              </p:nvSpPr>
              <p:spPr>
                <a:xfrm>
                  <a:off x="1313301" y="4805204"/>
                  <a:ext cx="194341" cy="4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9" h="1695" extrusionOk="0">
                      <a:moveTo>
                        <a:pt x="1374" y="0"/>
                      </a:moveTo>
                      <a:cubicBezTo>
                        <a:pt x="1366" y="0"/>
                        <a:pt x="1358" y="1"/>
                        <a:pt x="1350" y="2"/>
                      </a:cubicBezTo>
                      <a:cubicBezTo>
                        <a:pt x="960" y="26"/>
                        <a:pt x="566" y="40"/>
                        <a:pt x="182" y="40"/>
                      </a:cubicBezTo>
                      <a:cubicBezTo>
                        <a:pt x="82" y="40"/>
                        <a:pt x="0" y="122"/>
                        <a:pt x="0" y="221"/>
                      </a:cubicBezTo>
                      <a:lnTo>
                        <a:pt x="0" y="1516"/>
                      </a:lnTo>
                      <a:cubicBezTo>
                        <a:pt x="0" y="1616"/>
                        <a:pt x="82" y="1695"/>
                        <a:pt x="182" y="1695"/>
                      </a:cubicBezTo>
                      <a:cubicBezTo>
                        <a:pt x="3163" y="1695"/>
                        <a:pt x="5654" y="992"/>
                        <a:pt x="7217" y="399"/>
                      </a:cubicBezTo>
                      <a:cubicBezTo>
                        <a:pt x="7418" y="323"/>
                        <a:pt x="7337" y="46"/>
                        <a:pt x="7160" y="46"/>
                      </a:cubicBezTo>
                      <a:cubicBezTo>
                        <a:pt x="7138" y="46"/>
                        <a:pt x="7115" y="51"/>
                        <a:pt x="7090" y="60"/>
                      </a:cubicBezTo>
                      <a:cubicBezTo>
                        <a:pt x="4938" y="872"/>
                        <a:pt x="2659" y="1304"/>
                        <a:pt x="360" y="1335"/>
                      </a:cubicBezTo>
                      <a:lnTo>
                        <a:pt x="360" y="399"/>
                      </a:lnTo>
                      <a:cubicBezTo>
                        <a:pt x="696" y="396"/>
                        <a:pt x="1038" y="382"/>
                        <a:pt x="1374" y="362"/>
                      </a:cubicBezTo>
                      <a:cubicBezTo>
                        <a:pt x="1477" y="362"/>
                        <a:pt x="1559" y="273"/>
                        <a:pt x="1552" y="170"/>
                      </a:cubicBezTo>
                      <a:cubicBezTo>
                        <a:pt x="1546" y="75"/>
                        <a:pt x="1467" y="0"/>
                        <a:pt x="13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1" name="Google Shape;1088;p45">
                <a:extLst>
                  <a:ext uri="{FF2B5EF4-FFF2-40B4-BE49-F238E27FC236}">
                    <a16:creationId xmlns:a16="http://schemas.microsoft.com/office/drawing/2014/main" id="{E797B50F-02CD-D500-962F-E1E735A92DE8}"/>
                  </a:ext>
                </a:extLst>
              </p:cNvPr>
              <p:cNvGrpSpPr/>
              <p:nvPr/>
            </p:nvGrpSpPr>
            <p:grpSpPr>
              <a:xfrm>
                <a:off x="-2156397" y="3277933"/>
                <a:ext cx="385459" cy="356671"/>
                <a:chOff x="2461837" y="4662276"/>
                <a:chExt cx="385459" cy="356671"/>
              </a:xfrm>
            </p:grpSpPr>
            <p:sp>
              <p:nvSpPr>
                <p:cNvPr id="402" name="Google Shape;1089;p45">
                  <a:extLst>
                    <a:ext uri="{FF2B5EF4-FFF2-40B4-BE49-F238E27FC236}">
                      <a16:creationId xmlns:a16="http://schemas.microsoft.com/office/drawing/2014/main" id="{2C683A7F-1F4A-6EB4-97A0-6C81890C02F8}"/>
                    </a:ext>
                  </a:extLst>
                </p:cNvPr>
                <p:cNvSpPr/>
                <p:nvPr/>
              </p:nvSpPr>
              <p:spPr>
                <a:xfrm>
                  <a:off x="2467495" y="4801162"/>
                  <a:ext cx="221374" cy="21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1" h="8103" extrusionOk="0">
                      <a:moveTo>
                        <a:pt x="1885" y="0"/>
                      </a:moveTo>
                      <a:cubicBezTo>
                        <a:pt x="847" y="4"/>
                        <a:pt x="4" y="847"/>
                        <a:pt x="0" y="1885"/>
                      </a:cubicBezTo>
                      <a:lnTo>
                        <a:pt x="0" y="4729"/>
                      </a:lnTo>
                      <a:cubicBezTo>
                        <a:pt x="4" y="5768"/>
                        <a:pt x="847" y="6611"/>
                        <a:pt x="1885" y="6614"/>
                      </a:cubicBezTo>
                      <a:lnTo>
                        <a:pt x="4277" y="6614"/>
                      </a:lnTo>
                      <a:cubicBezTo>
                        <a:pt x="4318" y="6614"/>
                        <a:pt x="4356" y="6641"/>
                        <a:pt x="4362" y="6682"/>
                      </a:cubicBezTo>
                      <a:cubicBezTo>
                        <a:pt x="4414" y="6922"/>
                        <a:pt x="4527" y="7724"/>
                        <a:pt x="3790" y="7950"/>
                      </a:cubicBezTo>
                      <a:cubicBezTo>
                        <a:pt x="3735" y="7968"/>
                        <a:pt x="3739" y="8050"/>
                        <a:pt x="3797" y="8063"/>
                      </a:cubicBezTo>
                      <a:cubicBezTo>
                        <a:pt x="3911" y="8084"/>
                        <a:pt x="4054" y="8103"/>
                        <a:pt x="4209" y="8103"/>
                      </a:cubicBezTo>
                      <a:cubicBezTo>
                        <a:pt x="4764" y="8103"/>
                        <a:pt x="5468" y="7870"/>
                        <a:pt x="5500" y="6696"/>
                      </a:cubicBezTo>
                      <a:cubicBezTo>
                        <a:pt x="5500" y="6652"/>
                        <a:pt x="5541" y="6611"/>
                        <a:pt x="5586" y="6611"/>
                      </a:cubicBezTo>
                      <a:lnTo>
                        <a:pt x="6566" y="6611"/>
                      </a:lnTo>
                      <a:cubicBezTo>
                        <a:pt x="7604" y="6607"/>
                        <a:pt x="8447" y="5768"/>
                        <a:pt x="8451" y="4726"/>
                      </a:cubicBezTo>
                      <a:lnTo>
                        <a:pt x="8451" y="1885"/>
                      </a:lnTo>
                      <a:lnTo>
                        <a:pt x="8447" y="1885"/>
                      </a:lnTo>
                      <a:cubicBezTo>
                        <a:pt x="8444" y="847"/>
                        <a:pt x="7604" y="4"/>
                        <a:pt x="65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1090;p45">
                  <a:extLst>
                    <a:ext uri="{FF2B5EF4-FFF2-40B4-BE49-F238E27FC236}">
                      <a16:creationId xmlns:a16="http://schemas.microsoft.com/office/drawing/2014/main" id="{E1E587EA-C336-C9B3-C73B-049A8B948915}"/>
                    </a:ext>
                  </a:extLst>
                </p:cNvPr>
                <p:cNvSpPr/>
                <p:nvPr/>
              </p:nvSpPr>
              <p:spPr>
                <a:xfrm>
                  <a:off x="2616859" y="4801162"/>
                  <a:ext cx="72010" cy="17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6611" extrusionOk="0">
                      <a:moveTo>
                        <a:pt x="0" y="0"/>
                      </a:moveTo>
                      <a:cubicBezTo>
                        <a:pt x="1042" y="0"/>
                        <a:pt x="1882" y="843"/>
                        <a:pt x="1885" y="1885"/>
                      </a:cubicBezTo>
                      <a:lnTo>
                        <a:pt x="1885" y="4726"/>
                      </a:lnTo>
                      <a:cubicBezTo>
                        <a:pt x="1882" y="5768"/>
                        <a:pt x="1042" y="6607"/>
                        <a:pt x="0" y="6611"/>
                      </a:cubicBezTo>
                      <a:lnTo>
                        <a:pt x="864" y="6611"/>
                      </a:lnTo>
                      <a:cubicBezTo>
                        <a:pt x="1902" y="6607"/>
                        <a:pt x="2745" y="5768"/>
                        <a:pt x="2749" y="4726"/>
                      </a:cubicBezTo>
                      <a:lnTo>
                        <a:pt x="2749" y="1885"/>
                      </a:lnTo>
                      <a:cubicBezTo>
                        <a:pt x="2745" y="843"/>
                        <a:pt x="1902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1091;p45">
                  <a:extLst>
                    <a:ext uri="{FF2B5EF4-FFF2-40B4-BE49-F238E27FC236}">
                      <a16:creationId xmlns:a16="http://schemas.microsoft.com/office/drawing/2014/main" id="{FB9F9139-FCAF-2505-4B5F-CC4EA5029B3C}"/>
                    </a:ext>
                  </a:extLst>
                </p:cNvPr>
                <p:cNvSpPr/>
                <p:nvPr/>
              </p:nvSpPr>
              <p:spPr>
                <a:xfrm>
                  <a:off x="2514961" y="4667935"/>
                  <a:ext cx="326704" cy="27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2" h="10342" extrusionOk="0">
                      <a:moveTo>
                        <a:pt x="1845" y="1"/>
                      </a:moveTo>
                      <a:cubicBezTo>
                        <a:pt x="827" y="1"/>
                        <a:pt x="1" y="823"/>
                        <a:pt x="1" y="1841"/>
                      </a:cubicBezTo>
                      <a:lnTo>
                        <a:pt x="1" y="6083"/>
                      </a:lnTo>
                      <a:cubicBezTo>
                        <a:pt x="1" y="7101"/>
                        <a:pt x="827" y="7927"/>
                        <a:pt x="1845" y="7927"/>
                      </a:cubicBezTo>
                      <a:lnTo>
                        <a:pt x="7540" y="7927"/>
                      </a:lnTo>
                      <a:cubicBezTo>
                        <a:pt x="7660" y="7927"/>
                        <a:pt x="7752" y="8030"/>
                        <a:pt x="7739" y="8150"/>
                      </a:cubicBezTo>
                      <a:cubicBezTo>
                        <a:pt x="7660" y="8763"/>
                        <a:pt x="7629" y="10342"/>
                        <a:pt x="9325" y="10342"/>
                      </a:cubicBezTo>
                      <a:cubicBezTo>
                        <a:pt x="9411" y="10342"/>
                        <a:pt x="9501" y="10338"/>
                        <a:pt x="9596" y="10329"/>
                      </a:cubicBezTo>
                      <a:cubicBezTo>
                        <a:pt x="9661" y="10319"/>
                        <a:pt x="9682" y="10233"/>
                        <a:pt x="9627" y="10199"/>
                      </a:cubicBezTo>
                      <a:cubicBezTo>
                        <a:pt x="9240" y="9980"/>
                        <a:pt x="8499" y="9363"/>
                        <a:pt x="9031" y="8054"/>
                      </a:cubicBezTo>
                      <a:cubicBezTo>
                        <a:pt x="9061" y="7978"/>
                        <a:pt x="9137" y="7927"/>
                        <a:pt x="9219" y="7927"/>
                      </a:cubicBezTo>
                      <a:lnTo>
                        <a:pt x="10627" y="7927"/>
                      </a:lnTo>
                      <a:cubicBezTo>
                        <a:pt x="11645" y="7927"/>
                        <a:pt x="12471" y="7101"/>
                        <a:pt x="12471" y="6087"/>
                      </a:cubicBezTo>
                      <a:lnTo>
                        <a:pt x="12471" y="1841"/>
                      </a:lnTo>
                      <a:cubicBezTo>
                        <a:pt x="12471" y="823"/>
                        <a:pt x="11645" y="1"/>
                        <a:pt x="106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1092;p45">
                  <a:extLst>
                    <a:ext uri="{FF2B5EF4-FFF2-40B4-BE49-F238E27FC236}">
                      <a16:creationId xmlns:a16="http://schemas.microsoft.com/office/drawing/2014/main" id="{D8E81B2F-3965-7715-9402-4CC91D74367C}"/>
                    </a:ext>
                  </a:extLst>
                </p:cNvPr>
                <p:cNvSpPr/>
                <p:nvPr/>
              </p:nvSpPr>
              <p:spPr>
                <a:xfrm>
                  <a:off x="2770807" y="4667935"/>
                  <a:ext cx="70857" cy="207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7928" extrusionOk="0">
                      <a:moveTo>
                        <a:pt x="867" y="1"/>
                      </a:moveTo>
                      <a:cubicBezTo>
                        <a:pt x="865" y="1"/>
                        <a:pt x="863" y="1"/>
                        <a:pt x="860" y="1"/>
                      </a:cubicBezTo>
                      <a:lnTo>
                        <a:pt x="0" y="1"/>
                      </a:lnTo>
                      <a:cubicBezTo>
                        <a:pt x="1018" y="1"/>
                        <a:pt x="1844" y="823"/>
                        <a:pt x="1844" y="1841"/>
                      </a:cubicBezTo>
                      <a:lnTo>
                        <a:pt x="1844" y="6087"/>
                      </a:lnTo>
                      <a:cubicBezTo>
                        <a:pt x="1844" y="7101"/>
                        <a:pt x="1018" y="7927"/>
                        <a:pt x="0" y="7927"/>
                      </a:cubicBezTo>
                      <a:lnTo>
                        <a:pt x="864" y="7927"/>
                      </a:lnTo>
                      <a:cubicBezTo>
                        <a:pt x="1878" y="7927"/>
                        <a:pt x="2704" y="7101"/>
                        <a:pt x="2704" y="6087"/>
                      </a:cubicBezTo>
                      <a:lnTo>
                        <a:pt x="2704" y="1841"/>
                      </a:lnTo>
                      <a:cubicBezTo>
                        <a:pt x="2704" y="825"/>
                        <a:pt x="1882" y="1"/>
                        <a:pt x="8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1093;p45">
                  <a:extLst>
                    <a:ext uri="{FF2B5EF4-FFF2-40B4-BE49-F238E27FC236}">
                      <a16:creationId xmlns:a16="http://schemas.microsoft.com/office/drawing/2014/main" id="{779D69F3-60B9-3A8B-F8E4-5219AC93A0C5}"/>
                    </a:ext>
                  </a:extLst>
                </p:cNvPr>
                <p:cNvSpPr/>
                <p:nvPr/>
              </p:nvSpPr>
              <p:spPr>
                <a:xfrm>
                  <a:off x="2592707" y="4749532"/>
                  <a:ext cx="27033" cy="2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1033" extrusionOk="0">
                      <a:moveTo>
                        <a:pt x="515" y="1"/>
                      </a:moveTo>
                      <a:cubicBezTo>
                        <a:pt x="230" y="1"/>
                        <a:pt x="1" y="230"/>
                        <a:pt x="1" y="518"/>
                      </a:cubicBezTo>
                      <a:cubicBezTo>
                        <a:pt x="1" y="803"/>
                        <a:pt x="230" y="1032"/>
                        <a:pt x="515" y="1032"/>
                      </a:cubicBezTo>
                      <a:cubicBezTo>
                        <a:pt x="802" y="1032"/>
                        <a:pt x="1032" y="803"/>
                        <a:pt x="1032" y="518"/>
                      </a:cubicBezTo>
                      <a:cubicBezTo>
                        <a:pt x="1032" y="230"/>
                        <a:pt x="802" y="1"/>
                        <a:pt x="515" y="1"/>
                      </a:cubicBezTo>
                      <a:close/>
                    </a:path>
                  </a:pathLst>
                </a:custGeom>
                <a:solidFill>
                  <a:srgbClr val="DDE4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1094;p45">
                  <a:extLst>
                    <a:ext uri="{FF2B5EF4-FFF2-40B4-BE49-F238E27FC236}">
                      <a16:creationId xmlns:a16="http://schemas.microsoft.com/office/drawing/2014/main" id="{CB93070F-44DA-7D7B-D078-5ECCE0DB9B55}"/>
                    </a:ext>
                  </a:extLst>
                </p:cNvPr>
                <p:cNvSpPr/>
                <p:nvPr/>
              </p:nvSpPr>
              <p:spPr>
                <a:xfrm>
                  <a:off x="2660133" y="4749532"/>
                  <a:ext cx="27112" cy="2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033" extrusionOk="0">
                      <a:moveTo>
                        <a:pt x="518" y="1"/>
                      </a:moveTo>
                      <a:cubicBezTo>
                        <a:pt x="230" y="1"/>
                        <a:pt x="0" y="230"/>
                        <a:pt x="0" y="518"/>
                      </a:cubicBezTo>
                      <a:cubicBezTo>
                        <a:pt x="0" y="803"/>
                        <a:pt x="230" y="1032"/>
                        <a:pt x="518" y="1032"/>
                      </a:cubicBezTo>
                      <a:cubicBezTo>
                        <a:pt x="802" y="1032"/>
                        <a:pt x="1035" y="803"/>
                        <a:pt x="1035" y="518"/>
                      </a:cubicBezTo>
                      <a:cubicBezTo>
                        <a:pt x="1035" y="230"/>
                        <a:pt x="802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DDE4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1095;p45">
                  <a:extLst>
                    <a:ext uri="{FF2B5EF4-FFF2-40B4-BE49-F238E27FC236}">
                      <a16:creationId xmlns:a16="http://schemas.microsoft.com/office/drawing/2014/main" id="{C03C7BE3-A1CC-1E63-8066-5EE50A3BF120}"/>
                    </a:ext>
                  </a:extLst>
                </p:cNvPr>
                <p:cNvSpPr/>
                <p:nvPr/>
              </p:nvSpPr>
              <p:spPr>
                <a:xfrm>
                  <a:off x="2727533" y="4749532"/>
                  <a:ext cx="27138" cy="2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033" extrusionOk="0">
                      <a:moveTo>
                        <a:pt x="518" y="1"/>
                      </a:moveTo>
                      <a:cubicBezTo>
                        <a:pt x="234" y="1"/>
                        <a:pt x="1" y="230"/>
                        <a:pt x="1" y="518"/>
                      </a:cubicBezTo>
                      <a:cubicBezTo>
                        <a:pt x="1" y="803"/>
                        <a:pt x="234" y="1032"/>
                        <a:pt x="518" y="1032"/>
                      </a:cubicBezTo>
                      <a:cubicBezTo>
                        <a:pt x="802" y="1032"/>
                        <a:pt x="1035" y="803"/>
                        <a:pt x="1035" y="518"/>
                      </a:cubicBezTo>
                      <a:cubicBezTo>
                        <a:pt x="1035" y="230"/>
                        <a:pt x="802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DDE4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1096;p45">
                  <a:extLst>
                    <a:ext uri="{FF2B5EF4-FFF2-40B4-BE49-F238E27FC236}">
                      <a16:creationId xmlns:a16="http://schemas.microsoft.com/office/drawing/2014/main" id="{C6CEC12F-6178-12D2-3F97-4DFF1FC0EE3F}"/>
                    </a:ext>
                  </a:extLst>
                </p:cNvPr>
                <p:cNvSpPr/>
                <p:nvPr/>
              </p:nvSpPr>
              <p:spPr>
                <a:xfrm>
                  <a:off x="2461837" y="4741647"/>
                  <a:ext cx="385197" cy="27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10586" extrusionOk="0">
                      <a:moveTo>
                        <a:pt x="14492" y="0"/>
                      </a:moveTo>
                      <a:cubicBezTo>
                        <a:pt x="14493" y="0"/>
                        <a:pt x="14494" y="0"/>
                        <a:pt x="14496" y="0"/>
                      </a:cubicBezTo>
                      <a:lnTo>
                        <a:pt x="14496" y="0"/>
                      </a:lnTo>
                      <a:cubicBezTo>
                        <a:pt x="14497" y="0"/>
                        <a:pt x="14498" y="0"/>
                        <a:pt x="14499" y="0"/>
                      </a:cubicBezTo>
                      <a:close/>
                      <a:moveTo>
                        <a:pt x="14496" y="0"/>
                      </a:moveTo>
                      <a:lnTo>
                        <a:pt x="14496" y="0"/>
                      </a:lnTo>
                      <a:cubicBezTo>
                        <a:pt x="14377" y="2"/>
                        <a:pt x="14283" y="94"/>
                        <a:pt x="14283" y="213"/>
                      </a:cubicBezTo>
                      <a:lnTo>
                        <a:pt x="14283" y="3269"/>
                      </a:lnTo>
                      <a:cubicBezTo>
                        <a:pt x="14283" y="4167"/>
                        <a:pt x="13553" y="4897"/>
                        <a:pt x="12655" y="4897"/>
                      </a:cubicBezTo>
                      <a:lnTo>
                        <a:pt x="11244" y="4897"/>
                      </a:lnTo>
                      <a:cubicBezTo>
                        <a:pt x="11076" y="4897"/>
                        <a:pt x="10921" y="5000"/>
                        <a:pt x="10860" y="5158"/>
                      </a:cubicBezTo>
                      <a:cubicBezTo>
                        <a:pt x="10606" y="5788"/>
                        <a:pt x="10589" y="6343"/>
                        <a:pt x="10815" y="6813"/>
                      </a:cubicBezTo>
                      <a:cubicBezTo>
                        <a:pt x="10908" y="6998"/>
                        <a:pt x="11031" y="7166"/>
                        <a:pt x="11182" y="7306"/>
                      </a:cubicBezTo>
                      <a:cubicBezTo>
                        <a:pt x="10815" y="7279"/>
                        <a:pt x="10531" y="7162"/>
                        <a:pt x="10332" y="6953"/>
                      </a:cubicBezTo>
                      <a:cubicBezTo>
                        <a:pt x="10185" y="6802"/>
                        <a:pt x="9856" y="6343"/>
                        <a:pt x="9979" y="5367"/>
                      </a:cubicBezTo>
                      <a:cubicBezTo>
                        <a:pt x="10010" y="5116"/>
                        <a:pt x="9815" y="4897"/>
                        <a:pt x="9564" y="4897"/>
                      </a:cubicBezTo>
                      <a:lnTo>
                        <a:pt x="7358" y="4897"/>
                      </a:lnTo>
                      <a:cubicBezTo>
                        <a:pt x="7070" y="4897"/>
                        <a:pt x="7070" y="5329"/>
                        <a:pt x="7358" y="5329"/>
                      </a:cubicBezTo>
                      <a:lnTo>
                        <a:pt x="8451" y="5329"/>
                      </a:lnTo>
                      <a:lnTo>
                        <a:pt x="8451" y="6998"/>
                      </a:lnTo>
                      <a:cubicBezTo>
                        <a:pt x="8451" y="7923"/>
                        <a:pt x="7700" y="8670"/>
                        <a:pt x="6778" y="8670"/>
                      </a:cubicBezTo>
                      <a:lnTo>
                        <a:pt x="5802" y="8670"/>
                      </a:lnTo>
                      <a:cubicBezTo>
                        <a:pt x="5637" y="8670"/>
                        <a:pt x="5507" y="8800"/>
                        <a:pt x="5500" y="8965"/>
                      </a:cubicBezTo>
                      <a:cubicBezTo>
                        <a:pt x="5483" y="9650"/>
                        <a:pt x="5219" y="10109"/>
                        <a:pt x="4531" y="10154"/>
                      </a:cubicBezTo>
                      <a:cubicBezTo>
                        <a:pt x="4842" y="9832"/>
                        <a:pt x="4883" y="9338"/>
                        <a:pt x="4788" y="8906"/>
                      </a:cubicBezTo>
                      <a:cubicBezTo>
                        <a:pt x="4757" y="8769"/>
                        <a:pt x="4637" y="8670"/>
                        <a:pt x="4493" y="8670"/>
                      </a:cubicBezTo>
                      <a:lnTo>
                        <a:pt x="2101" y="8670"/>
                      </a:lnTo>
                      <a:cubicBezTo>
                        <a:pt x="1179" y="8670"/>
                        <a:pt x="432" y="7920"/>
                        <a:pt x="432" y="6998"/>
                      </a:cubicBezTo>
                      <a:lnTo>
                        <a:pt x="432" y="6535"/>
                      </a:lnTo>
                      <a:cubicBezTo>
                        <a:pt x="432" y="6391"/>
                        <a:pt x="324" y="6319"/>
                        <a:pt x="216" y="6319"/>
                      </a:cubicBezTo>
                      <a:cubicBezTo>
                        <a:pt x="108" y="6319"/>
                        <a:pt x="0" y="6391"/>
                        <a:pt x="0" y="6535"/>
                      </a:cubicBezTo>
                      <a:lnTo>
                        <a:pt x="0" y="6998"/>
                      </a:lnTo>
                      <a:cubicBezTo>
                        <a:pt x="4" y="8156"/>
                        <a:pt x="943" y="9095"/>
                        <a:pt x="2101" y="9098"/>
                      </a:cubicBezTo>
                      <a:lnTo>
                        <a:pt x="4383" y="9098"/>
                      </a:lnTo>
                      <a:cubicBezTo>
                        <a:pt x="4428" y="9383"/>
                        <a:pt x="4421" y="9866"/>
                        <a:pt x="3941" y="10013"/>
                      </a:cubicBezTo>
                      <a:cubicBezTo>
                        <a:pt x="3667" y="10096"/>
                        <a:pt x="3691" y="10490"/>
                        <a:pt x="3972" y="10541"/>
                      </a:cubicBezTo>
                      <a:cubicBezTo>
                        <a:pt x="4119" y="10572"/>
                        <a:pt x="4270" y="10586"/>
                        <a:pt x="4421" y="10586"/>
                      </a:cubicBezTo>
                      <a:cubicBezTo>
                        <a:pt x="5288" y="10586"/>
                        <a:pt x="5853" y="10085"/>
                        <a:pt x="5922" y="9098"/>
                      </a:cubicBezTo>
                      <a:lnTo>
                        <a:pt x="6778" y="9098"/>
                      </a:lnTo>
                      <a:cubicBezTo>
                        <a:pt x="7937" y="9095"/>
                        <a:pt x="8876" y="8156"/>
                        <a:pt x="8876" y="6998"/>
                      </a:cubicBezTo>
                      <a:lnTo>
                        <a:pt x="8876" y="5329"/>
                      </a:lnTo>
                      <a:lnTo>
                        <a:pt x="9544" y="5329"/>
                      </a:lnTo>
                      <a:cubicBezTo>
                        <a:pt x="9486" y="5812"/>
                        <a:pt x="9475" y="6689"/>
                        <a:pt x="10017" y="7251"/>
                      </a:cubicBezTo>
                      <a:cubicBezTo>
                        <a:pt x="10332" y="7577"/>
                        <a:pt x="10778" y="7741"/>
                        <a:pt x="11343" y="7741"/>
                      </a:cubicBezTo>
                      <a:cubicBezTo>
                        <a:pt x="11439" y="7741"/>
                        <a:pt x="11535" y="7738"/>
                        <a:pt x="11638" y="7728"/>
                      </a:cubicBezTo>
                      <a:cubicBezTo>
                        <a:pt x="11915" y="7704"/>
                        <a:pt x="11994" y="7337"/>
                        <a:pt x="11754" y="7197"/>
                      </a:cubicBezTo>
                      <a:cubicBezTo>
                        <a:pt x="10867" y="6689"/>
                        <a:pt x="11052" y="5812"/>
                        <a:pt x="11247" y="5329"/>
                      </a:cubicBezTo>
                      <a:lnTo>
                        <a:pt x="12649" y="5329"/>
                      </a:lnTo>
                      <a:cubicBezTo>
                        <a:pt x="13783" y="5325"/>
                        <a:pt x="14705" y="4407"/>
                        <a:pt x="14705" y="3273"/>
                      </a:cubicBezTo>
                      <a:lnTo>
                        <a:pt x="14705" y="213"/>
                      </a:lnTo>
                      <a:cubicBezTo>
                        <a:pt x="14705" y="97"/>
                        <a:pt x="14611" y="2"/>
                        <a:pt x="14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1097;p45">
                  <a:extLst>
                    <a:ext uri="{FF2B5EF4-FFF2-40B4-BE49-F238E27FC236}">
                      <a16:creationId xmlns:a16="http://schemas.microsoft.com/office/drawing/2014/main" id="{69688AAA-38EC-CF36-254F-A89A3C2D631C}"/>
                    </a:ext>
                  </a:extLst>
                </p:cNvPr>
                <p:cNvSpPr/>
                <p:nvPr/>
              </p:nvSpPr>
              <p:spPr>
                <a:xfrm>
                  <a:off x="2461916" y="4662276"/>
                  <a:ext cx="385381" cy="23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2" h="8856" extrusionOk="0">
                      <a:moveTo>
                        <a:pt x="3870" y="1"/>
                      </a:moveTo>
                      <a:cubicBezTo>
                        <a:pt x="2732" y="1"/>
                        <a:pt x="1813" y="923"/>
                        <a:pt x="1813" y="2057"/>
                      </a:cubicBezTo>
                      <a:lnTo>
                        <a:pt x="1813" y="5103"/>
                      </a:lnTo>
                      <a:cubicBezTo>
                        <a:pt x="775" y="5251"/>
                        <a:pt x="4" y="6138"/>
                        <a:pt x="1" y="7184"/>
                      </a:cubicBezTo>
                      <a:lnTo>
                        <a:pt x="1" y="8640"/>
                      </a:lnTo>
                      <a:cubicBezTo>
                        <a:pt x="1" y="8760"/>
                        <a:pt x="100" y="8856"/>
                        <a:pt x="217" y="8856"/>
                      </a:cubicBezTo>
                      <a:cubicBezTo>
                        <a:pt x="337" y="8856"/>
                        <a:pt x="432" y="8760"/>
                        <a:pt x="432" y="8640"/>
                      </a:cubicBezTo>
                      <a:lnTo>
                        <a:pt x="432" y="7184"/>
                      </a:lnTo>
                      <a:cubicBezTo>
                        <a:pt x="436" y="6375"/>
                        <a:pt x="1015" y="5683"/>
                        <a:pt x="1813" y="5542"/>
                      </a:cubicBezTo>
                      <a:lnTo>
                        <a:pt x="1813" y="6299"/>
                      </a:lnTo>
                      <a:cubicBezTo>
                        <a:pt x="1813" y="7434"/>
                        <a:pt x="2732" y="8355"/>
                        <a:pt x="3870" y="8355"/>
                      </a:cubicBezTo>
                      <a:lnTo>
                        <a:pt x="6443" y="8355"/>
                      </a:lnTo>
                      <a:cubicBezTo>
                        <a:pt x="6563" y="8355"/>
                        <a:pt x="6659" y="8260"/>
                        <a:pt x="6659" y="8140"/>
                      </a:cubicBezTo>
                      <a:cubicBezTo>
                        <a:pt x="6659" y="8023"/>
                        <a:pt x="6563" y="7924"/>
                        <a:pt x="6443" y="7924"/>
                      </a:cubicBezTo>
                      <a:lnTo>
                        <a:pt x="3870" y="7924"/>
                      </a:lnTo>
                      <a:cubicBezTo>
                        <a:pt x="2968" y="7924"/>
                        <a:pt x="2242" y="7197"/>
                        <a:pt x="2242" y="6296"/>
                      </a:cubicBezTo>
                      <a:lnTo>
                        <a:pt x="2242" y="2057"/>
                      </a:lnTo>
                      <a:cubicBezTo>
                        <a:pt x="2242" y="1159"/>
                        <a:pt x="2968" y="429"/>
                        <a:pt x="3870" y="429"/>
                      </a:cubicBezTo>
                      <a:lnTo>
                        <a:pt x="12652" y="429"/>
                      </a:lnTo>
                      <a:cubicBezTo>
                        <a:pt x="13550" y="429"/>
                        <a:pt x="14280" y="1159"/>
                        <a:pt x="14280" y="2057"/>
                      </a:cubicBezTo>
                      <a:lnTo>
                        <a:pt x="14280" y="2328"/>
                      </a:lnTo>
                      <a:cubicBezTo>
                        <a:pt x="14280" y="2448"/>
                        <a:pt x="14376" y="2544"/>
                        <a:pt x="14496" y="2544"/>
                      </a:cubicBezTo>
                      <a:cubicBezTo>
                        <a:pt x="14616" y="2544"/>
                        <a:pt x="14712" y="2448"/>
                        <a:pt x="14712" y="2328"/>
                      </a:cubicBezTo>
                      <a:lnTo>
                        <a:pt x="14712" y="2057"/>
                      </a:lnTo>
                      <a:cubicBezTo>
                        <a:pt x="14712" y="919"/>
                        <a:pt x="13790" y="1"/>
                        <a:pt x="126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1098;p45">
                  <a:extLst>
                    <a:ext uri="{FF2B5EF4-FFF2-40B4-BE49-F238E27FC236}">
                      <a16:creationId xmlns:a16="http://schemas.microsoft.com/office/drawing/2014/main" id="{6B9E8AB1-45CA-66DD-06A6-D501940DA8F2}"/>
                    </a:ext>
                  </a:extLst>
                </p:cNvPr>
                <p:cNvSpPr/>
                <p:nvPr/>
              </p:nvSpPr>
              <p:spPr>
                <a:xfrm>
                  <a:off x="2587049" y="4743874"/>
                  <a:ext cx="44820" cy="3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467" extrusionOk="0">
                      <a:moveTo>
                        <a:pt x="734" y="433"/>
                      </a:moveTo>
                      <a:cubicBezTo>
                        <a:pt x="898" y="433"/>
                        <a:pt x="1032" y="566"/>
                        <a:pt x="1032" y="734"/>
                      </a:cubicBezTo>
                      <a:cubicBezTo>
                        <a:pt x="1032" y="913"/>
                        <a:pt x="885" y="1032"/>
                        <a:pt x="731" y="1032"/>
                      </a:cubicBezTo>
                      <a:cubicBezTo>
                        <a:pt x="658" y="1032"/>
                        <a:pt x="583" y="1004"/>
                        <a:pt x="522" y="943"/>
                      </a:cubicBezTo>
                      <a:cubicBezTo>
                        <a:pt x="333" y="755"/>
                        <a:pt x="467" y="433"/>
                        <a:pt x="734" y="433"/>
                      </a:cubicBezTo>
                      <a:close/>
                      <a:moveTo>
                        <a:pt x="731" y="1"/>
                      </a:moveTo>
                      <a:cubicBezTo>
                        <a:pt x="326" y="1"/>
                        <a:pt x="1" y="330"/>
                        <a:pt x="1" y="734"/>
                      </a:cubicBezTo>
                      <a:cubicBezTo>
                        <a:pt x="1" y="1175"/>
                        <a:pt x="362" y="1467"/>
                        <a:pt x="739" y="1467"/>
                      </a:cubicBezTo>
                      <a:cubicBezTo>
                        <a:pt x="918" y="1467"/>
                        <a:pt x="1102" y="1400"/>
                        <a:pt x="1251" y="1252"/>
                      </a:cubicBezTo>
                      <a:cubicBezTo>
                        <a:pt x="1711" y="789"/>
                        <a:pt x="138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1099;p45">
                  <a:extLst>
                    <a:ext uri="{FF2B5EF4-FFF2-40B4-BE49-F238E27FC236}">
                      <a16:creationId xmlns:a16="http://schemas.microsoft.com/office/drawing/2014/main" id="{12919801-040D-FDB0-B89F-1BBC7667FF64}"/>
                    </a:ext>
                  </a:extLst>
                </p:cNvPr>
                <p:cNvSpPr/>
                <p:nvPr/>
              </p:nvSpPr>
              <p:spPr>
                <a:xfrm>
                  <a:off x="2654475" y="4743822"/>
                  <a:ext cx="44820" cy="3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467" extrusionOk="0">
                      <a:moveTo>
                        <a:pt x="734" y="431"/>
                      </a:moveTo>
                      <a:cubicBezTo>
                        <a:pt x="1001" y="431"/>
                        <a:pt x="1134" y="757"/>
                        <a:pt x="943" y="945"/>
                      </a:cubicBezTo>
                      <a:cubicBezTo>
                        <a:pt x="882" y="1006"/>
                        <a:pt x="807" y="1033"/>
                        <a:pt x="733" y="1033"/>
                      </a:cubicBezTo>
                      <a:cubicBezTo>
                        <a:pt x="580" y="1033"/>
                        <a:pt x="432" y="914"/>
                        <a:pt x="432" y="733"/>
                      </a:cubicBezTo>
                      <a:cubicBezTo>
                        <a:pt x="432" y="568"/>
                        <a:pt x="566" y="435"/>
                        <a:pt x="734" y="435"/>
                      </a:cubicBezTo>
                      <a:lnTo>
                        <a:pt x="734" y="431"/>
                      </a:lnTo>
                      <a:close/>
                      <a:moveTo>
                        <a:pt x="739" y="1"/>
                      </a:moveTo>
                      <a:cubicBezTo>
                        <a:pt x="362" y="1"/>
                        <a:pt x="0" y="293"/>
                        <a:pt x="0" y="736"/>
                      </a:cubicBezTo>
                      <a:cubicBezTo>
                        <a:pt x="0" y="1137"/>
                        <a:pt x="329" y="1466"/>
                        <a:pt x="734" y="1466"/>
                      </a:cubicBezTo>
                      <a:cubicBezTo>
                        <a:pt x="1385" y="1466"/>
                        <a:pt x="1710" y="678"/>
                        <a:pt x="1251" y="215"/>
                      </a:cubicBezTo>
                      <a:cubicBezTo>
                        <a:pt x="1102" y="67"/>
                        <a:pt x="918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1100;p45">
                  <a:extLst>
                    <a:ext uri="{FF2B5EF4-FFF2-40B4-BE49-F238E27FC236}">
                      <a16:creationId xmlns:a16="http://schemas.microsoft.com/office/drawing/2014/main" id="{C99AB800-9120-0C47-7DF2-2ACB612F5BAF}"/>
                    </a:ext>
                  </a:extLst>
                </p:cNvPr>
                <p:cNvSpPr/>
                <p:nvPr/>
              </p:nvSpPr>
              <p:spPr>
                <a:xfrm>
                  <a:off x="2721875" y="4743822"/>
                  <a:ext cx="44924" cy="3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1467" extrusionOk="0">
                      <a:moveTo>
                        <a:pt x="734" y="431"/>
                      </a:moveTo>
                      <a:cubicBezTo>
                        <a:pt x="1001" y="431"/>
                        <a:pt x="1135" y="757"/>
                        <a:pt x="947" y="945"/>
                      </a:cubicBezTo>
                      <a:cubicBezTo>
                        <a:pt x="886" y="1006"/>
                        <a:pt x="810" y="1033"/>
                        <a:pt x="736" y="1033"/>
                      </a:cubicBezTo>
                      <a:cubicBezTo>
                        <a:pt x="582" y="1033"/>
                        <a:pt x="432" y="914"/>
                        <a:pt x="432" y="733"/>
                      </a:cubicBezTo>
                      <a:cubicBezTo>
                        <a:pt x="436" y="568"/>
                        <a:pt x="570" y="435"/>
                        <a:pt x="734" y="435"/>
                      </a:cubicBezTo>
                      <a:lnTo>
                        <a:pt x="734" y="431"/>
                      </a:lnTo>
                      <a:close/>
                      <a:moveTo>
                        <a:pt x="739" y="1"/>
                      </a:moveTo>
                      <a:cubicBezTo>
                        <a:pt x="362" y="1"/>
                        <a:pt x="1" y="293"/>
                        <a:pt x="1" y="736"/>
                      </a:cubicBezTo>
                      <a:cubicBezTo>
                        <a:pt x="1" y="1137"/>
                        <a:pt x="330" y="1466"/>
                        <a:pt x="734" y="1466"/>
                      </a:cubicBezTo>
                      <a:cubicBezTo>
                        <a:pt x="1385" y="1466"/>
                        <a:pt x="1714" y="678"/>
                        <a:pt x="1251" y="215"/>
                      </a:cubicBezTo>
                      <a:cubicBezTo>
                        <a:pt x="1102" y="67"/>
                        <a:pt x="919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" name="Google Shape;1101;p45">
                <a:extLst>
                  <a:ext uri="{FF2B5EF4-FFF2-40B4-BE49-F238E27FC236}">
                    <a16:creationId xmlns:a16="http://schemas.microsoft.com/office/drawing/2014/main" id="{25920027-D87A-7960-1A2F-63C4DFA457F7}"/>
                  </a:ext>
                </a:extLst>
              </p:cNvPr>
              <p:cNvGrpSpPr/>
              <p:nvPr/>
            </p:nvGrpSpPr>
            <p:grpSpPr>
              <a:xfrm>
                <a:off x="-5811981" y="3290740"/>
                <a:ext cx="331421" cy="331048"/>
                <a:chOff x="826203" y="4717996"/>
                <a:chExt cx="331421" cy="331048"/>
              </a:xfrm>
            </p:grpSpPr>
            <p:sp>
              <p:nvSpPr>
                <p:cNvPr id="415" name="Google Shape;1102;p45">
                  <a:extLst>
                    <a:ext uri="{FF2B5EF4-FFF2-40B4-BE49-F238E27FC236}">
                      <a16:creationId xmlns:a16="http://schemas.microsoft.com/office/drawing/2014/main" id="{DE51F45B-DF1E-3BEB-18ED-55E6197CADFB}"/>
                    </a:ext>
                  </a:extLst>
                </p:cNvPr>
                <p:cNvSpPr/>
                <p:nvPr/>
              </p:nvSpPr>
              <p:spPr>
                <a:xfrm>
                  <a:off x="886889" y="4723552"/>
                  <a:ext cx="265286" cy="127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06" h="16805" extrusionOk="0">
                      <a:moveTo>
                        <a:pt x="34905" y="0"/>
                      </a:moveTo>
                      <a:lnTo>
                        <a:pt x="0" y="8159"/>
                      </a:lnTo>
                      <a:lnTo>
                        <a:pt x="8947" y="16804"/>
                      </a:lnTo>
                      <a:lnTo>
                        <a:pt x="34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1103;p45">
                  <a:extLst>
                    <a:ext uri="{FF2B5EF4-FFF2-40B4-BE49-F238E27FC236}">
                      <a16:creationId xmlns:a16="http://schemas.microsoft.com/office/drawing/2014/main" id="{ED723A7B-A4E8-A588-DF8A-1E4F1F3BB9DD}"/>
                    </a:ext>
                  </a:extLst>
                </p:cNvPr>
                <p:cNvSpPr/>
                <p:nvPr/>
              </p:nvSpPr>
              <p:spPr>
                <a:xfrm>
                  <a:off x="932695" y="4723552"/>
                  <a:ext cx="219480" cy="219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9" h="28878" extrusionOk="0">
                      <a:moveTo>
                        <a:pt x="28878" y="0"/>
                      </a:moveTo>
                      <a:lnTo>
                        <a:pt x="1" y="28878"/>
                      </a:lnTo>
                      <a:lnTo>
                        <a:pt x="12075" y="25959"/>
                      </a:lnTo>
                      <a:lnTo>
                        <a:pt x="288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1104;p45">
                  <a:extLst>
                    <a:ext uri="{FF2B5EF4-FFF2-40B4-BE49-F238E27FC236}">
                      <a16:creationId xmlns:a16="http://schemas.microsoft.com/office/drawing/2014/main" id="{5136C517-86EF-F32F-B54A-4E0C7A1F0512}"/>
                    </a:ext>
                  </a:extLst>
                </p:cNvPr>
                <p:cNvSpPr/>
                <p:nvPr/>
              </p:nvSpPr>
              <p:spPr>
                <a:xfrm>
                  <a:off x="932695" y="4723552"/>
                  <a:ext cx="219480" cy="219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9" h="28878" extrusionOk="0">
                      <a:moveTo>
                        <a:pt x="28878" y="0"/>
                      </a:moveTo>
                      <a:lnTo>
                        <a:pt x="2920" y="16804"/>
                      </a:lnTo>
                      <a:lnTo>
                        <a:pt x="1" y="28878"/>
                      </a:lnTo>
                      <a:lnTo>
                        <a:pt x="288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1105;p45">
                  <a:extLst>
                    <a:ext uri="{FF2B5EF4-FFF2-40B4-BE49-F238E27FC236}">
                      <a16:creationId xmlns:a16="http://schemas.microsoft.com/office/drawing/2014/main" id="{9CBE2D8A-47F4-539B-3F23-3000C29ECE6C}"/>
                    </a:ext>
                  </a:extLst>
                </p:cNvPr>
                <p:cNvSpPr/>
                <p:nvPr/>
              </p:nvSpPr>
              <p:spPr>
                <a:xfrm>
                  <a:off x="1024457" y="4723552"/>
                  <a:ext cx="127718" cy="265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5" h="34906" extrusionOk="0">
                      <a:moveTo>
                        <a:pt x="16804" y="0"/>
                      </a:moveTo>
                      <a:lnTo>
                        <a:pt x="1" y="25959"/>
                      </a:lnTo>
                      <a:lnTo>
                        <a:pt x="8646" y="34905"/>
                      </a:lnTo>
                      <a:lnTo>
                        <a:pt x="168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1106;p45">
                  <a:extLst>
                    <a:ext uri="{FF2B5EF4-FFF2-40B4-BE49-F238E27FC236}">
                      <a16:creationId xmlns:a16="http://schemas.microsoft.com/office/drawing/2014/main" id="{E4DCF924-6E00-2FBD-7588-882F49FBEA89}"/>
                    </a:ext>
                  </a:extLst>
                </p:cNvPr>
                <p:cNvSpPr/>
                <p:nvPr/>
              </p:nvSpPr>
              <p:spPr>
                <a:xfrm>
                  <a:off x="880771" y="4717996"/>
                  <a:ext cx="276853" cy="2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8" h="36273" extrusionOk="0">
                      <a:moveTo>
                        <a:pt x="31906" y="5436"/>
                      </a:moveTo>
                      <a:lnTo>
                        <a:pt x="20788" y="22612"/>
                      </a:lnTo>
                      <a:lnTo>
                        <a:pt x="18511" y="26132"/>
                      </a:lnTo>
                      <a:lnTo>
                        <a:pt x="18510" y="26132"/>
                      </a:lnTo>
                      <a:lnTo>
                        <a:pt x="8883" y="28459"/>
                      </a:lnTo>
                      <a:lnTo>
                        <a:pt x="8883" y="28459"/>
                      </a:lnTo>
                      <a:lnTo>
                        <a:pt x="31906" y="5436"/>
                      </a:lnTo>
                      <a:close/>
                      <a:moveTo>
                        <a:pt x="35714" y="95"/>
                      </a:moveTo>
                      <a:cubicBezTo>
                        <a:pt x="35665" y="95"/>
                        <a:pt x="35615" y="101"/>
                        <a:pt x="35565" y="113"/>
                      </a:cubicBezTo>
                      <a:lnTo>
                        <a:pt x="35564" y="113"/>
                      </a:lnTo>
                      <a:cubicBezTo>
                        <a:pt x="35556" y="116"/>
                        <a:pt x="36041" y="1"/>
                        <a:pt x="660" y="8272"/>
                      </a:cubicBezTo>
                      <a:cubicBezTo>
                        <a:pt x="169" y="8385"/>
                        <a:pt x="0" y="8998"/>
                        <a:pt x="362" y="9348"/>
                      </a:cubicBezTo>
                      <a:lnTo>
                        <a:pt x="1592" y="10537"/>
                      </a:lnTo>
                      <a:cubicBezTo>
                        <a:pt x="1716" y="10657"/>
                        <a:pt x="1875" y="10716"/>
                        <a:pt x="2035" y="10716"/>
                      </a:cubicBezTo>
                      <a:cubicBezTo>
                        <a:pt x="2201" y="10716"/>
                        <a:pt x="2368" y="10651"/>
                        <a:pt x="2493" y="10522"/>
                      </a:cubicBezTo>
                      <a:cubicBezTo>
                        <a:pt x="2738" y="10269"/>
                        <a:pt x="2731" y="9866"/>
                        <a:pt x="2478" y="9622"/>
                      </a:cubicBezTo>
                      <a:lnTo>
                        <a:pt x="2088" y="9245"/>
                      </a:lnTo>
                      <a:lnTo>
                        <a:pt x="32295" y="2185"/>
                      </a:lnTo>
                      <a:lnTo>
                        <a:pt x="9830" y="16727"/>
                      </a:lnTo>
                      <a:lnTo>
                        <a:pt x="4430" y="11509"/>
                      </a:lnTo>
                      <a:cubicBezTo>
                        <a:pt x="4306" y="11389"/>
                        <a:pt x="4147" y="11330"/>
                        <a:pt x="3988" y="11330"/>
                      </a:cubicBezTo>
                      <a:cubicBezTo>
                        <a:pt x="3821" y="11330"/>
                        <a:pt x="3655" y="11395"/>
                        <a:pt x="3531" y="11524"/>
                      </a:cubicBezTo>
                      <a:cubicBezTo>
                        <a:pt x="3286" y="11777"/>
                        <a:pt x="3293" y="12180"/>
                        <a:pt x="3546" y="12425"/>
                      </a:cubicBezTo>
                      <a:lnTo>
                        <a:pt x="9046" y="17741"/>
                      </a:lnTo>
                      <a:lnTo>
                        <a:pt x="7766" y="23038"/>
                      </a:lnTo>
                      <a:cubicBezTo>
                        <a:pt x="7684" y="23379"/>
                        <a:pt x="7893" y="23723"/>
                        <a:pt x="8236" y="23806"/>
                      </a:cubicBezTo>
                      <a:cubicBezTo>
                        <a:pt x="8286" y="23818"/>
                        <a:pt x="8337" y="23824"/>
                        <a:pt x="8386" y="23824"/>
                      </a:cubicBezTo>
                      <a:cubicBezTo>
                        <a:pt x="8673" y="23824"/>
                        <a:pt x="8933" y="23629"/>
                        <a:pt x="9004" y="23337"/>
                      </a:cubicBezTo>
                      <a:lnTo>
                        <a:pt x="10311" y="17932"/>
                      </a:lnTo>
                      <a:lnTo>
                        <a:pt x="13829" y="15655"/>
                      </a:lnTo>
                      <a:lnTo>
                        <a:pt x="31005" y="4536"/>
                      </a:lnTo>
                      <a:lnTo>
                        <a:pt x="7983" y="27557"/>
                      </a:lnTo>
                      <a:lnTo>
                        <a:pt x="7983" y="27557"/>
                      </a:lnTo>
                      <a:lnTo>
                        <a:pt x="8366" y="25977"/>
                      </a:lnTo>
                      <a:cubicBezTo>
                        <a:pt x="8448" y="25634"/>
                        <a:pt x="8238" y="25290"/>
                        <a:pt x="7896" y="25208"/>
                      </a:cubicBezTo>
                      <a:cubicBezTo>
                        <a:pt x="7846" y="25196"/>
                        <a:pt x="7796" y="25190"/>
                        <a:pt x="7746" y="25190"/>
                      </a:cubicBezTo>
                      <a:cubicBezTo>
                        <a:pt x="7458" y="25190"/>
                        <a:pt x="7198" y="25386"/>
                        <a:pt x="7127" y="25677"/>
                      </a:cubicBezTo>
                      <a:lnTo>
                        <a:pt x="6213" y="29460"/>
                      </a:lnTo>
                      <a:cubicBezTo>
                        <a:pt x="6115" y="29869"/>
                        <a:pt x="6434" y="30246"/>
                        <a:pt x="6831" y="30246"/>
                      </a:cubicBezTo>
                      <a:cubicBezTo>
                        <a:pt x="6880" y="30246"/>
                        <a:pt x="6931" y="30241"/>
                        <a:pt x="6982" y="30228"/>
                      </a:cubicBezTo>
                      <a:lnTo>
                        <a:pt x="18702" y="27394"/>
                      </a:lnTo>
                      <a:lnTo>
                        <a:pt x="27093" y="36078"/>
                      </a:lnTo>
                      <a:cubicBezTo>
                        <a:pt x="27222" y="36212"/>
                        <a:pt x="27386" y="36273"/>
                        <a:pt x="27548" y="36273"/>
                      </a:cubicBezTo>
                      <a:cubicBezTo>
                        <a:pt x="27827" y="36273"/>
                        <a:pt x="28099" y="36092"/>
                        <a:pt x="28171" y="35782"/>
                      </a:cubicBezTo>
                      <a:lnTo>
                        <a:pt x="33639" y="12388"/>
                      </a:lnTo>
                      <a:cubicBezTo>
                        <a:pt x="33719" y="12045"/>
                        <a:pt x="33506" y="11703"/>
                        <a:pt x="33163" y="11623"/>
                      </a:cubicBezTo>
                      <a:cubicBezTo>
                        <a:pt x="33115" y="11612"/>
                        <a:pt x="33066" y="11606"/>
                        <a:pt x="33018" y="11606"/>
                      </a:cubicBezTo>
                      <a:cubicBezTo>
                        <a:pt x="32729" y="11606"/>
                        <a:pt x="32468" y="11805"/>
                        <a:pt x="32399" y="12097"/>
                      </a:cubicBezTo>
                      <a:lnTo>
                        <a:pt x="27197" y="34354"/>
                      </a:lnTo>
                      <a:lnTo>
                        <a:pt x="19715" y="26612"/>
                      </a:lnTo>
                      <a:lnTo>
                        <a:pt x="34258" y="4147"/>
                      </a:lnTo>
                      <a:lnTo>
                        <a:pt x="33017" y="9455"/>
                      </a:lnTo>
                      <a:cubicBezTo>
                        <a:pt x="32937" y="9796"/>
                        <a:pt x="33149" y="10139"/>
                        <a:pt x="33492" y="10219"/>
                      </a:cubicBezTo>
                      <a:cubicBezTo>
                        <a:pt x="33541" y="10231"/>
                        <a:pt x="33590" y="10236"/>
                        <a:pt x="33638" y="10236"/>
                      </a:cubicBezTo>
                      <a:cubicBezTo>
                        <a:pt x="33927" y="10236"/>
                        <a:pt x="34189" y="10038"/>
                        <a:pt x="34257" y="9744"/>
                      </a:cubicBezTo>
                      <a:lnTo>
                        <a:pt x="36328" y="881"/>
                      </a:lnTo>
                      <a:cubicBezTo>
                        <a:pt x="36427" y="475"/>
                        <a:pt x="36107" y="95"/>
                        <a:pt x="35714" y="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1107;p45">
                  <a:extLst>
                    <a:ext uri="{FF2B5EF4-FFF2-40B4-BE49-F238E27FC236}">
                      <a16:creationId xmlns:a16="http://schemas.microsoft.com/office/drawing/2014/main" id="{37F97C7E-36A2-DF37-A770-D3A780CD571A}"/>
                    </a:ext>
                  </a:extLst>
                </p:cNvPr>
                <p:cNvSpPr/>
                <p:nvPr/>
              </p:nvSpPr>
              <p:spPr>
                <a:xfrm>
                  <a:off x="826203" y="4973501"/>
                  <a:ext cx="76494" cy="7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5" h="9940" extrusionOk="0">
                      <a:moveTo>
                        <a:pt x="9365" y="1"/>
                      </a:moveTo>
                      <a:cubicBezTo>
                        <a:pt x="9202" y="1"/>
                        <a:pt x="9039" y="63"/>
                        <a:pt x="8915" y="188"/>
                      </a:cubicBezTo>
                      <a:lnTo>
                        <a:pt x="249" y="8853"/>
                      </a:lnTo>
                      <a:cubicBezTo>
                        <a:pt x="1" y="9102"/>
                        <a:pt x="1" y="9505"/>
                        <a:pt x="249" y="9754"/>
                      </a:cubicBezTo>
                      <a:cubicBezTo>
                        <a:pt x="373" y="9878"/>
                        <a:pt x="536" y="9939"/>
                        <a:pt x="699" y="9939"/>
                      </a:cubicBezTo>
                      <a:cubicBezTo>
                        <a:pt x="862" y="9939"/>
                        <a:pt x="1025" y="9878"/>
                        <a:pt x="1149" y="9754"/>
                      </a:cubicBezTo>
                      <a:lnTo>
                        <a:pt x="9816" y="1087"/>
                      </a:lnTo>
                      <a:cubicBezTo>
                        <a:pt x="10064" y="839"/>
                        <a:pt x="10064" y="436"/>
                        <a:pt x="9816" y="188"/>
                      </a:cubicBezTo>
                      <a:lnTo>
                        <a:pt x="9815" y="188"/>
                      </a:lnTo>
                      <a:cubicBezTo>
                        <a:pt x="9691" y="63"/>
                        <a:pt x="9528" y="1"/>
                        <a:pt x="93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1108;p45">
                  <a:extLst>
                    <a:ext uri="{FF2B5EF4-FFF2-40B4-BE49-F238E27FC236}">
                      <a16:creationId xmlns:a16="http://schemas.microsoft.com/office/drawing/2014/main" id="{C90A21BF-8CA2-E575-6BAB-331051A23013}"/>
                    </a:ext>
                  </a:extLst>
                </p:cNvPr>
                <p:cNvSpPr/>
                <p:nvPr/>
              </p:nvSpPr>
              <p:spPr>
                <a:xfrm>
                  <a:off x="826203" y="4925780"/>
                  <a:ext cx="53253" cy="52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7" h="6881" extrusionOk="0">
                      <a:moveTo>
                        <a:pt x="6307" y="0"/>
                      </a:moveTo>
                      <a:cubicBezTo>
                        <a:pt x="6145" y="0"/>
                        <a:pt x="5981" y="62"/>
                        <a:pt x="5857" y="187"/>
                      </a:cubicBezTo>
                      <a:lnTo>
                        <a:pt x="249" y="5794"/>
                      </a:lnTo>
                      <a:cubicBezTo>
                        <a:pt x="1" y="6043"/>
                        <a:pt x="1" y="6446"/>
                        <a:pt x="249" y="6695"/>
                      </a:cubicBezTo>
                      <a:cubicBezTo>
                        <a:pt x="374" y="6819"/>
                        <a:pt x="537" y="6881"/>
                        <a:pt x="699" y="6881"/>
                      </a:cubicBezTo>
                      <a:cubicBezTo>
                        <a:pt x="862" y="6881"/>
                        <a:pt x="1025" y="6819"/>
                        <a:pt x="1149" y="6695"/>
                      </a:cubicBezTo>
                      <a:lnTo>
                        <a:pt x="6757" y="1087"/>
                      </a:lnTo>
                      <a:cubicBezTo>
                        <a:pt x="7007" y="838"/>
                        <a:pt x="7007" y="435"/>
                        <a:pt x="6757" y="187"/>
                      </a:cubicBezTo>
                      <a:cubicBezTo>
                        <a:pt x="6633" y="62"/>
                        <a:pt x="6470" y="0"/>
                        <a:pt x="63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1109;p45">
                  <a:extLst>
                    <a:ext uri="{FF2B5EF4-FFF2-40B4-BE49-F238E27FC236}">
                      <a16:creationId xmlns:a16="http://schemas.microsoft.com/office/drawing/2014/main" id="{430EB3A4-2961-E8B5-61E7-BD753A065762}"/>
                    </a:ext>
                  </a:extLst>
                </p:cNvPr>
                <p:cNvSpPr/>
                <p:nvPr/>
              </p:nvSpPr>
              <p:spPr>
                <a:xfrm>
                  <a:off x="897157" y="4996726"/>
                  <a:ext cx="53253" cy="5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7" h="6883" extrusionOk="0">
                      <a:moveTo>
                        <a:pt x="6307" y="1"/>
                      </a:moveTo>
                      <a:cubicBezTo>
                        <a:pt x="6144" y="1"/>
                        <a:pt x="5982" y="63"/>
                        <a:pt x="5857" y="187"/>
                      </a:cubicBezTo>
                      <a:lnTo>
                        <a:pt x="250" y="5795"/>
                      </a:lnTo>
                      <a:cubicBezTo>
                        <a:pt x="0" y="6044"/>
                        <a:pt x="0" y="6447"/>
                        <a:pt x="250" y="6696"/>
                      </a:cubicBezTo>
                      <a:cubicBezTo>
                        <a:pt x="374" y="6820"/>
                        <a:pt x="537" y="6882"/>
                        <a:pt x="700" y="6882"/>
                      </a:cubicBezTo>
                      <a:cubicBezTo>
                        <a:pt x="863" y="6882"/>
                        <a:pt x="1026" y="6820"/>
                        <a:pt x="1150" y="6696"/>
                      </a:cubicBezTo>
                      <a:lnTo>
                        <a:pt x="6758" y="1088"/>
                      </a:lnTo>
                      <a:cubicBezTo>
                        <a:pt x="7006" y="839"/>
                        <a:pt x="7006" y="436"/>
                        <a:pt x="6758" y="187"/>
                      </a:cubicBezTo>
                      <a:cubicBezTo>
                        <a:pt x="6633" y="63"/>
                        <a:pt x="6470" y="1"/>
                        <a:pt x="6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3" name="Google Shape;1083;p45">
              <a:extLst>
                <a:ext uri="{FF2B5EF4-FFF2-40B4-BE49-F238E27FC236}">
                  <a16:creationId xmlns:a16="http://schemas.microsoft.com/office/drawing/2014/main" id="{9B3AA7FC-B1A6-CC8A-4476-53C9BF87BFAF}"/>
                </a:ext>
              </a:extLst>
            </p:cNvPr>
            <p:cNvGrpSpPr/>
            <p:nvPr/>
          </p:nvGrpSpPr>
          <p:grpSpPr>
            <a:xfrm>
              <a:off x="-458290" y="3266479"/>
              <a:ext cx="386455" cy="287569"/>
              <a:chOff x="1873442" y="4739743"/>
              <a:chExt cx="386455" cy="287569"/>
            </a:xfrm>
          </p:grpSpPr>
          <p:sp>
            <p:nvSpPr>
              <p:cNvPr id="434" name="Google Shape;1084;p45">
                <a:extLst>
                  <a:ext uri="{FF2B5EF4-FFF2-40B4-BE49-F238E27FC236}">
                    <a16:creationId xmlns:a16="http://schemas.microsoft.com/office/drawing/2014/main" id="{AC24367F-9CDC-20D3-30CF-1EF8264B2763}"/>
                  </a:ext>
                </a:extLst>
              </p:cNvPr>
              <p:cNvSpPr/>
              <p:nvPr/>
            </p:nvSpPr>
            <p:spPr>
              <a:xfrm>
                <a:off x="1880070" y="4745873"/>
                <a:ext cx="373200" cy="275336"/>
              </a:xfrm>
              <a:custGeom>
                <a:avLst/>
                <a:gdLst/>
                <a:ahLst/>
                <a:cxnLst/>
                <a:rect l="l" t="t" r="r" b="b"/>
                <a:pathLst>
                  <a:path w="14247" h="10511" extrusionOk="0">
                    <a:moveTo>
                      <a:pt x="12053" y="1"/>
                    </a:moveTo>
                    <a:lnTo>
                      <a:pt x="5600" y="6450"/>
                    </a:lnTo>
                    <a:cubicBezTo>
                      <a:pt x="5515" y="6537"/>
                      <a:pt x="5401" y="6581"/>
                      <a:pt x="5287" y="6581"/>
                    </a:cubicBezTo>
                    <a:cubicBezTo>
                      <a:pt x="5173" y="6581"/>
                      <a:pt x="5059" y="6537"/>
                      <a:pt x="4973" y="6450"/>
                    </a:cubicBezTo>
                    <a:lnTo>
                      <a:pt x="2194" y="3674"/>
                    </a:lnTo>
                    <a:lnTo>
                      <a:pt x="1" y="5867"/>
                    </a:lnTo>
                    <a:lnTo>
                      <a:pt x="4188" y="10055"/>
                    </a:lnTo>
                    <a:cubicBezTo>
                      <a:pt x="4480" y="10346"/>
                      <a:pt x="4874" y="10511"/>
                      <a:pt x="5288" y="10511"/>
                    </a:cubicBezTo>
                    <a:cubicBezTo>
                      <a:pt x="5700" y="10511"/>
                      <a:pt x="6094" y="10346"/>
                      <a:pt x="6385" y="10055"/>
                    </a:cubicBezTo>
                    <a:lnTo>
                      <a:pt x="14246" y="2194"/>
                    </a:lnTo>
                    <a:lnTo>
                      <a:pt x="12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085;p45">
                <a:extLst>
                  <a:ext uri="{FF2B5EF4-FFF2-40B4-BE49-F238E27FC236}">
                    <a16:creationId xmlns:a16="http://schemas.microsoft.com/office/drawing/2014/main" id="{75B2E0BE-535D-93C7-273E-4F00B5BD2DE5}"/>
                  </a:ext>
                </a:extLst>
              </p:cNvPr>
              <p:cNvSpPr/>
              <p:nvPr/>
            </p:nvSpPr>
            <p:spPr>
              <a:xfrm>
                <a:off x="1995066" y="4784301"/>
                <a:ext cx="258204" cy="236908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044" extrusionOk="0">
                    <a:moveTo>
                      <a:pt x="9130" y="0"/>
                    </a:moveTo>
                    <a:lnTo>
                      <a:pt x="830" y="8300"/>
                    </a:lnTo>
                    <a:cubicBezTo>
                      <a:pt x="604" y="8530"/>
                      <a:pt x="316" y="8687"/>
                      <a:pt x="1" y="8756"/>
                    </a:cubicBezTo>
                    <a:cubicBezTo>
                      <a:pt x="261" y="8941"/>
                      <a:pt x="576" y="9044"/>
                      <a:pt x="898" y="9044"/>
                    </a:cubicBezTo>
                    <a:cubicBezTo>
                      <a:pt x="1310" y="9044"/>
                      <a:pt x="1704" y="8879"/>
                      <a:pt x="1995" y="8588"/>
                    </a:cubicBezTo>
                    <a:lnTo>
                      <a:pt x="9856" y="727"/>
                    </a:lnTo>
                    <a:lnTo>
                      <a:pt x="9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086;p45">
                <a:extLst>
                  <a:ext uri="{FF2B5EF4-FFF2-40B4-BE49-F238E27FC236}">
                    <a16:creationId xmlns:a16="http://schemas.microsoft.com/office/drawing/2014/main" id="{E44D01AE-E928-E376-C535-975C2C7863E0}"/>
                  </a:ext>
                </a:extLst>
              </p:cNvPr>
              <p:cNvSpPr/>
              <p:nvPr/>
            </p:nvSpPr>
            <p:spPr>
              <a:xfrm>
                <a:off x="1873442" y="4835984"/>
                <a:ext cx="323299" cy="191328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7304" extrusionOk="0">
                    <a:moveTo>
                      <a:pt x="2449" y="0"/>
                    </a:moveTo>
                    <a:cubicBezTo>
                      <a:pt x="2390" y="0"/>
                      <a:pt x="2331" y="23"/>
                      <a:pt x="2286" y="70"/>
                    </a:cubicBezTo>
                    <a:lnTo>
                      <a:pt x="89" y="2263"/>
                    </a:lnTo>
                    <a:cubicBezTo>
                      <a:pt x="0" y="2352"/>
                      <a:pt x="0" y="2499"/>
                      <a:pt x="89" y="2592"/>
                    </a:cubicBezTo>
                    <a:lnTo>
                      <a:pt x="4280" y="6779"/>
                    </a:lnTo>
                    <a:cubicBezTo>
                      <a:pt x="4613" y="7115"/>
                      <a:pt x="5065" y="7304"/>
                      <a:pt x="5541" y="7304"/>
                    </a:cubicBezTo>
                    <a:cubicBezTo>
                      <a:pt x="6014" y="7304"/>
                      <a:pt x="6470" y="7115"/>
                      <a:pt x="6803" y="6779"/>
                    </a:cubicBezTo>
                    <a:lnTo>
                      <a:pt x="12176" y="1410"/>
                    </a:lnTo>
                    <a:cubicBezTo>
                      <a:pt x="12341" y="1241"/>
                      <a:pt x="12186" y="1008"/>
                      <a:pt x="12007" y="1008"/>
                    </a:cubicBezTo>
                    <a:cubicBezTo>
                      <a:pt x="11953" y="1008"/>
                      <a:pt x="11897" y="1030"/>
                      <a:pt x="11847" y="1081"/>
                    </a:cubicBezTo>
                    <a:lnTo>
                      <a:pt x="6474" y="6450"/>
                    </a:lnTo>
                    <a:cubicBezTo>
                      <a:pt x="6215" y="6707"/>
                      <a:pt x="5877" y="6836"/>
                      <a:pt x="5540" y="6836"/>
                    </a:cubicBezTo>
                    <a:cubicBezTo>
                      <a:pt x="5203" y="6836"/>
                      <a:pt x="4866" y="6707"/>
                      <a:pt x="4609" y="6450"/>
                    </a:cubicBezTo>
                    <a:lnTo>
                      <a:pt x="586" y="2427"/>
                    </a:lnTo>
                    <a:lnTo>
                      <a:pt x="2451" y="563"/>
                    </a:lnTo>
                    <a:lnTo>
                      <a:pt x="3108" y="1221"/>
                    </a:lnTo>
                    <a:cubicBezTo>
                      <a:pt x="3159" y="1272"/>
                      <a:pt x="3216" y="1293"/>
                      <a:pt x="3271" y="1293"/>
                    </a:cubicBezTo>
                    <a:cubicBezTo>
                      <a:pt x="3451" y="1293"/>
                      <a:pt x="3606" y="1060"/>
                      <a:pt x="3437" y="892"/>
                    </a:cubicBezTo>
                    <a:lnTo>
                      <a:pt x="2615" y="70"/>
                    </a:lnTo>
                    <a:cubicBezTo>
                      <a:pt x="2569" y="23"/>
                      <a:pt x="2509" y="0"/>
                      <a:pt x="2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087;p45">
                <a:extLst>
                  <a:ext uri="{FF2B5EF4-FFF2-40B4-BE49-F238E27FC236}">
                    <a16:creationId xmlns:a16="http://schemas.microsoft.com/office/drawing/2014/main" id="{00F4F199-9470-E19C-E8CB-C40F06FC9F4D}"/>
                  </a:ext>
                </a:extLst>
              </p:cNvPr>
              <p:cNvSpPr/>
              <p:nvPr/>
            </p:nvSpPr>
            <p:spPr>
              <a:xfrm>
                <a:off x="1967692" y="4739743"/>
                <a:ext cx="292205" cy="184622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048" extrusionOk="0">
                    <a:moveTo>
                      <a:pt x="8706" y="1"/>
                    </a:moveTo>
                    <a:cubicBezTo>
                      <a:pt x="8646" y="1"/>
                      <a:pt x="8586" y="24"/>
                      <a:pt x="8540" y="70"/>
                    </a:cubicBezTo>
                    <a:lnTo>
                      <a:pt x="2091" y="6519"/>
                    </a:lnTo>
                    <a:cubicBezTo>
                      <a:pt x="2050" y="6560"/>
                      <a:pt x="1996" y="6581"/>
                      <a:pt x="1942" y="6581"/>
                    </a:cubicBezTo>
                    <a:cubicBezTo>
                      <a:pt x="1888" y="6581"/>
                      <a:pt x="1834" y="6560"/>
                      <a:pt x="1793" y="6519"/>
                    </a:cubicBezTo>
                    <a:lnTo>
                      <a:pt x="497" y="5224"/>
                    </a:lnTo>
                    <a:cubicBezTo>
                      <a:pt x="446" y="5173"/>
                      <a:pt x="390" y="5152"/>
                      <a:pt x="335" y="5152"/>
                    </a:cubicBezTo>
                    <a:cubicBezTo>
                      <a:pt x="155" y="5152"/>
                      <a:pt x="0" y="5385"/>
                      <a:pt x="168" y="5553"/>
                    </a:cubicBezTo>
                    <a:lnTo>
                      <a:pt x="1464" y="6848"/>
                    </a:lnTo>
                    <a:cubicBezTo>
                      <a:pt x="1591" y="6975"/>
                      <a:pt x="1762" y="7047"/>
                      <a:pt x="1943" y="7047"/>
                    </a:cubicBezTo>
                    <a:cubicBezTo>
                      <a:pt x="2122" y="7047"/>
                      <a:pt x="2293" y="6975"/>
                      <a:pt x="2423" y="6848"/>
                    </a:cubicBezTo>
                    <a:lnTo>
                      <a:pt x="8708" y="564"/>
                    </a:lnTo>
                    <a:lnTo>
                      <a:pt x="10572" y="2428"/>
                    </a:lnTo>
                    <a:lnTo>
                      <a:pt x="8903" y="4097"/>
                    </a:lnTo>
                    <a:cubicBezTo>
                      <a:pt x="8735" y="4265"/>
                      <a:pt x="8890" y="4498"/>
                      <a:pt x="9070" y="4498"/>
                    </a:cubicBezTo>
                    <a:cubicBezTo>
                      <a:pt x="9124" y="4498"/>
                      <a:pt x="9181" y="4477"/>
                      <a:pt x="9232" y="4426"/>
                    </a:cubicBezTo>
                    <a:lnTo>
                      <a:pt x="11066" y="2592"/>
                    </a:lnTo>
                    <a:cubicBezTo>
                      <a:pt x="11155" y="2500"/>
                      <a:pt x="11155" y="2356"/>
                      <a:pt x="11066" y="2263"/>
                    </a:cubicBezTo>
                    <a:lnTo>
                      <a:pt x="8869" y="70"/>
                    </a:lnTo>
                    <a:cubicBezTo>
                      <a:pt x="8824" y="24"/>
                      <a:pt x="8765" y="1"/>
                      <a:pt x="8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1083;p45">
            <a:extLst>
              <a:ext uri="{FF2B5EF4-FFF2-40B4-BE49-F238E27FC236}">
                <a16:creationId xmlns:a16="http://schemas.microsoft.com/office/drawing/2014/main" id="{3FEB434D-7FCF-03F4-0713-318F663CF548}"/>
              </a:ext>
            </a:extLst>
          </p:cNvPr>
          <p:cNvGrpSpPr/>
          <p:nvPr/>
        </p:nvGrpSpPr>
        <p:grpSpPr>
          <a:xfrm>
            <a:off x="-316104" y="3312562"/>
            <a:ext cx="386455" cy="287569"/>
            <a:chOff x="1873442" y="4739743"/>
            <a:chExt cx="386455" cy="287569"/>
          </a:xfrm>
        </p:grpSpPr>
        <p:sp>
          <p:nvSpPr>
            <p:cNvPr id="397" name="Google Shape;1084;p45">
              <a:extLst>
                <a:ext uri="{FF2B5EF4-FFF2-40B4-BE49-F238E27FC236}">
                  <a16:creationId xmlns:a16="http://schemas.microsoft.com/office/drawing/2014/main" id="{44A3C7EF-35B2-E7A8-CF13-64757BC88F0D}"/>
                </a:ext>
              </a:extLst>
            </p:cNvPr>
            <p:cNvSpPr/>
            <p:nvPr/>
          </p:nvSpPr>
          <p:spPr>
            <a:xfrm>
              <a:off x="1880070" y="4745873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85;p45">
              <a:extLst>
                <a:ext uri="{FF2B5EF4-FFF2-40B4-BE49-F238E27FC236}">
                  <a16:creationId xmlns:a16="http://schemas.microsoft.com/office/drawing/2014/main" id="{BF2E3647-6A5F-7AF4-457E-697124A5AC7A}"/>
                </a:ext>
              </a:extLst>
            </p:cNvPr>
            <p:cNvSpPr/>
            <p:nvPr/>
          </p:nvSpPr>
          <p:spPr>
            <a:xfrm>
              <a:off x="1995066" y="4784301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86;p45">
              <a:extLst>
                <a:ext uri="{FF2B5EF4-FFF2-40B4-BE49-F238E27FC236}">
                  <a16:creationId xmlns:a16="http://schemas.microsoft.com/office/drawing/2014/main" id="{AB8FEA62-3173-BB2B-8EA0-09A0708F6645}"/>
                </a:ext>
              </a:extLst>
            </p:cNvPr>
            <p:cNvSpPr/>
            <p:nvPr/>
          </p:nvSpPr>
          <p:spPr>
            <a:xfrm>
              <a:off x="1873442" y="4835984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87;p45">
              <a:extLst>
                <a:ext uri="{FF2B5EF4-FFF2-40B4-BE49-F238E27FC236}">
                  <a16:creationId xmlns:a16="http://schemas.microsoft.com/office/drawing/2014/main" id="{9EC7A30C-1326-6E8F-6140-43BFD64A54AE}"/>
                </a:ext>
              </a:extLst>
            </p:cNvPr>
            <p:cNvSpPr/>
            <p:nvPr/>
          </p:nvSpPr>
          <p:spPr>
            <a:xfrm>
              <a:off x="1967692" y="4739743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4A949D33-CE2F-8800-2AD3-B8CE11C6B359}"/>
              </a:ext>
            </a:extLst>
          </p:cNvPr>
          <p:cNvGrpSpPr/>
          <p:nvPr/>
        </p:nvGrpSpPr>
        <p:grpSpPr>
          <a:xfrm>
            <a:off x="-9027836" y="0"/>
            <a:ext cx="10820749" cy="6858000"/>
            <a:chOff x="-9029323" y="0"/>
            <a:chExt cx="10820749" cy="6858000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67855F69-5787-62A4-4489-1017DF6DCE4D}"/>
                </a:ext>
              </a:extLst>
            </p:cNvPr>
            <p:cNvGrpSpPr/>
            <p:nvPr/>
          </p:nvGrpSpPr>
          <p:grpSpPr>
            <a:xfrm>
              <a:off x="-9029323" y="0"/>
              <a:ext cx="10820749" cy="6858000"/>
              <a:chOff x="-9029323" y="0"/>
              <a:chExt cx="10820749" cy="685800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1B514135-41E3-45CB-9ECA-8C5BAF057622}"/>
                  </a:ext>
                </a:extLst>
              </p:cNvPr>
              <p:cNvGrpSpPr/>
              <p:nvPr/>
            </p:nvGrpSpPr>
            <p:grpSpPr>
              <a:xfrm>
                <a:off x="-9029323" y="0"/>
                <a:ext cx="10820749" cy="6858000"/>
                <a:chOff x="-8716908" y="0"/>
                <a:chExt cx="10729913" cy="685800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A911D1-2939-4C61-9809-8BFB85C5A363}"/>
                    </a:ext>
                  </a:extLst>
                </p:cNvPr>
                <p:cNvGrpSpPr/>
                <p:nvPr/>
              </p:nvGrpSpPr>
              <p:grpSpPr>
                <a:xfrm>
                  <a:off x="-8716908" y="0"/>
                  <a:ext cx="10729913" cy="6858000"/>
                  <a:chOff x="-7429500" y="0"/>
                  <a:chExt cx="10729913" cy="6858000"/>
                </a:xfrm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0F7110D-033F-4AB8-9FBD-9DF1B764437D}"/>
                      </a:ext>
                    </a:extLst>
                  </p:cNvPr>
                  <p:cNvSpPr/>
                  <p:nvPr/>
                </p:nvSpPr>
                <p:spPr>
                  <a:xfrm>
                    <a:off x="-7429500" y="0"/>
                    <a:ext cx="9848850" cy="6858000"/>
                  </a:xfrm>
                  <a:prstGeom prst="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AD618C5-74EF-4A13-A920-A5BE5528C742}"/>
                      </a:ext>
                    </a:extLst>
                  </p:cNvPr>
                  <p:cNvGrpSpPr/>
                  <p:nvPr/>
                </p:nvGrpSpPr>
                <p:grpSpPr>
                  <a:xfrm>
                    <a:off x="2419350" y="1588004"/>
                    <a:ext cx="881063" cy="923330"/>
                    <a:chOff x="8401050" y="3607250"/>
                    <a:chExt cx="881063" cy="923330"/>
                  </a:xfrm>
                </p:grpSpPr>
                <p:sp>
                  <p:nvSpPr>
                    <p:cNvPr id="19" name="Rectangle: Top Corners Rounded 18">
                      <a:extLst>
                        <a:ext uri="{FF2B5EF4-FFF2-40B4-BE49-F238E27FC236}">
                          <a16:creationId xmlns:a16="http://schemas.microsoft.com/office/drawing/2014/main" id="{350D83EA-93F0-4DDF-BE90-1EACDD67FD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00703" y="3628384"/>
                      <a:ext cx="881757" cy="881063"/>
                    </a:xfrm>
                    <a:prstGeom prst="round2SameRect">
                      <a:avLst/>
                    </a:prstGeom>
                    <a:solidFill>
                      <a:srgbClr val="FF42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6BB9079-0F05-4D11-97F8-25F7CB504D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3922" y="3607250"/>
                      <a:ext cx="67437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FC9D99"/>
                          </a:solidFill>
                          <a:latin typeface="DAGGERSQUARE" pitchFamily="50" charset="0"/>
                        </a:rPr>
                        <a:t>D</a:t>
                      </a:r>
                    </a:p>
                  </p:txBody>
                </p:sp>
              </p:grp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FA8C3B3E-A8F7-44B8-8441-14891084264C}"/>
                    </a:ext>
                  </a:extLst>
                </p:cNvPr>
                <p:cNvGrpSpPr/>
                <p:nvPr/>
              </p:nvGrpSpPr>
              <p:grpSpPr>
                <a:xfrm>
                  <a:off x="-5862766" y="1630347"/>
                  <a:ext cx="3987246" cy="3774236"/>
                  <a:chOff x="508363" y="1287937"/>
                  <a:chExt cx="3987246" cy="3774236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E14B0D0C-A308-4C53-B3A3-A29C3050ADB0}"/>
                      </a:ext>
                    </a:extLst>
                  </p:cNvPr>
                  <p:cNvGrpSpPr/>
                  <p:nvPr/>
                </p:nvGrpSpPr>
                <p:grpSpPr>
                  <a:xfrm>
                    <a:off x="508363" y="1287937"/>
                    <a:ext cx="1758766" cy="1697834"/>
                    <a:chOff x="828691" y="1598470"/>
                    <a:chExt cx="1758766" cy="1697834"/>
                  </a:xfrm>
                </p:grpSpPr>
                <p:sp>
                  <p:nvSpPr>
                    <p:cNvPr id="185" name="Circle: Hollow 184">
                      <a:extLst>
                        <a:ext uri="{FF2B5EF4-FFF2-40B4-BE49-F238E27FC236}">
                          <a16:creationId xmlns:a16="http://schemas.microsoft.com/office/drawing/2014/main" id="{3F3951E8-8AA4-4952-AD49-1D7C6C908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454" y="1599817"/>
                      <a:ext cx="1341134" cy="1341134"/>
                    </a:xfrm>
                    <a:prstGeom prst="donut">
                      <a:avLst>
                        <a:gd name="adj" fmla="val 122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Block Arc 191">
                      <a:extLst>
                        <a:ext uri="{FF2B5EF4-FFF2-40B4-BE49-F238E27FC236}">
                          <a16:creationId xmlns:a16="http://schemas.microsoft.com/office/drawing/2014/main" id="{9F442492-7591-4364-90DD-E6DEE5E750D6}"/>
                        </a:ext>
                      </a:extLst>
                    </p:cNvPr>
                    <p:cNvSpPr/>
                    <p:nvPr/>
                  </p:nvSpPr>
                  <p:spPr>
                    <a:xfrm rot="20700000">
                      <a:off x="1016107" y="1598470"/>
                      <a:ext cx="1343828" cy="1343828"/>
                    </a:xfrm>
                    <a:prstGeom prst="blockArc">
                      <a:avLst>
                        <a:gd name="adj1" fmla="val 14569617"/>
                        <a:gd name="adj2" fmla="val 9573011"/>
                        <a:gd name="adj3" fmla="val 12367"/>
                      </a:avLst>
                    </a:prstGeom>
                    <a:solidFill>
                      <a:srgbClr val="84AF9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92472C92-E9E7-4BC8-BADB-17A3342F08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509" y="2039551"/>
                      <a:ext cx="9633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65%</a:t>
                      </a:r>
                    </a:p>
                  </p:txBody>
                </p: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08787DCE-58B5-42FC-A1F9-6449A6B05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691" y="2988527"/>
                      <a:ext cx="17587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TYPE YOUR TEXT</a:t>
                      </a:r>
                    </a:p>
                  </p:txBody>
                </p:sp>
              </p:grp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C9B5AD1-011D-46BD-BF0B-A86B8D66964F}"/>
                      </a:ext>
                    </a:extLst>
                  </p:cNvPr>
                  <p:cNvSpPr txBox="1"/>
                  <p:nvPr/>
                </p:nvSpPr>
                <p:spPr>
                  <a:xfrm>
                    <a:off x="2736843" y="2677994"/>
                    <a:ext cx="1758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TYPE YOUR TEXT</a:t>
                    </a:r>
                  </a:p>
                </p:txBody>
              </p: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34D000D4-88C6-4649-A395-DD4A4F27582E}"/>
                      </a:ext>
                    </a:extLst>
                  </p:cNvPr>
                  <p:cNvGrpSpPr/>
                  <p:nvPr/>
                </p:nvGrpSpPr>
                <p:grpSpPr>
                  <a:xfrm>
                    <a:off x="508363" y="3364339"/>
                    <a:ext cx="1758766" cy="1697834"/>
                    <a:chOff x="828691" y="1598470"/>
                    <a:chExt cx="1758766" cy="1697834"/>
                  </a:xfrm>
                </p:grpSpPr>
                <p:sp>
                  <p:nvSpPr>
                    <p:cNvPr id="207" name="Circle: Hollow 206">
                      <a:extLst>
                        <a:ext uri="{FF2B5EF4-FFF2-40B4-BE49-F238E27FC236}">
                          <a16:creationId xmlns:a16="http://schemas.microsoft.com/office/drawing/2014/main" id="{C9701AF0-9FCA-4F09-B144-673106D50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454" y="1599817"/>
                      <a:ext cx="1341134" cy="1341134"/>
                    </a:xfrm>
                    <a:prstGeom prst="donut">
                      <a:avLst>
                        <a:gd name="adj" fmla="val 122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Block Arc 207">
                      <a:extLst>
                        <a:ext uri="{FF2B5EF4-FFF2-40B4-BE49-F238E27FC236}">
                          <a16:creationId xmlns:a16="http://schemas.microsoft.com/office/drawing/2014/main" id="{617E95C6-0599-4AAC-A751-BAAA6EDF6C5B}"/>
                        </a:ext>
                      </a:extLst>
                    </p:cNvPr>
                    <p:cNvSpPr/>
                    <p:nvPr/>
                  </p:nvSpPr>
                  <p:spPr>
                    <a:xfrm rot="900000">
                      <a:off x="1016107" y="1598470"/>
                      <a:ext cx="1343828" cy="1343828"/>
                    </a:xfrm>
                    <a:prstGeom prst="blockArc">
                      <a:avLst>
                        <a:gd name="adj1" fmla="val 13906889"/>
                        <a:gd name="adj2" fmla="val 9573011"/>
                        <a:gd name="adj3" fmla="val 12367"/>
                      </a:avLst>
                    </a:prstGeom>
                    <a:solidFill>
                      <a:srgbClr val="84AF9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615A1820-F42D-4045-8583-CD62E2170C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509" y="2039551"/>
                      <a:ext cx="9633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85%</a:t>
                      </a:r>
                    </a:p>
                  </p:txBody>
                </p:sp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116774B2-1188-4666-B385-3F96861E7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691" y="2988527"/>
                      <a:ext cx="17587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TYPE YOUR TEXT</a:t>
                      </a:r>
                    </a:p>
                  </p:txBody>
                </p: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BB1A5913-384E-4DF0-BAD9-C6C4EFACED41}"/>
                      </a:ext>
                    </a:extLst>
                  </p:cNvPr>
                  <p:cNvGrpSpPr/>
                  <p:nvPr/>
                </p:nvGrpSpPr>
                <p:grpSpPr>
                  <a:xfrm>
                    <a:off x="2736843" y="3365686"/>
                    <a:ext cx="1758766" cy="1696487"/>
                    <a:chOff x="828691" y="1599817"/>
                    <a:chExt cx="1758766" cy="1696487"/>
                  </a:xfrm>
                </p:grpSpPr>
                <p:sp>
                  <p:nvSpPr>
                    <p:cNvPr id="212" name="Circle: Hollow 211">
                      <a:extLst>
                        <a:ext uri="{FF2B5EF4-FFF2-40B4-BE49-F238E27FC236}">
                          <a16:creationId xmlns:a16="http://schemas.microsoft.com/office/drawing/2014/main" id="{064ADB83-9D9E-4FFE-B2C6-BA2D6AE76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454" y="1599817"/>
                      <a:ext cx="1341134" cy="1341134"/>
                    </a:xfrm>
                    <a:prstGeom prst="donut">
                      <a:avLst>
                        <a:gd name="adj" fmla="val 122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CBA9AE16-DC45-4103-9E51-C6CD616D4C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509" y="2039551"/>
                      <a:ext cx="9633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25%</a:t>
                      </a:r>
                    </a:p>
                  </p:txBody>
                </p: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47F98317-7BCE-4E91-A5F5-38E8E751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691" y="2988527"/>
                      <a:ext cx="17587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DAGGERSQUARE" pitchFamily="50" charset="0"/>
                        </a:rPr>
                        <a:t>TYPE YOUR TEXT</a:t>
                      </a:r>
                    </a:p>
                  </p:txBody>
                </p:sp>
              </p:grpSp>
            </p:grp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0ABE3D6-A59E-C734-ACA5-C3D5218586D6}"/>
                  </a:ext>
                </a:extLst>
              </p:cNvPr>
              <p:cNvSpPr/>
              <p:nvPr/>
            </p:nvSpPr>
            <p:spPr>
              <a:xfrm>
                <a:off x="-6986726" y="715283"/>
                <a:ext cx="7030466" cy="552839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F2E7043-2FB1-92A4-7109-78532BDFDA73}"/>
                </a:ext>
              </a:extLst>
            </p:cNvPr>
            <p:cNvSpPr txBox="1"/>
            <p:nvPr/>
          </p:nvSpPr>
          <p:spPr>
            <a:xfrm>
              <a:off x="-8238284" y="2108545"/>
              <a:ext cx="87759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05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74206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5364 -0.008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75716 0.00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124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DAGGERSQUARE</vt:lpstr>
      <vt:lpstr>Rubik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Palak Sahu</cp:lastModifiedBy>
  <cp:revision>36</cp:revision>
  <dcterms:created xsi:type="dcterms:W3CDTF">2017-11-09T17:58:25Z</dcterms:created>
  <dcterms:modified xsi:type="dcterms:W3CDTF">2023-05-06T09:43:59Z</dcterms:modified>
</cp:coreProperties>
</file>