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6" r:id="rId7"/>
    <p:sldId id="265" r:id="rId8"/>
    <p:sldId id="261" r:id="rId9"/>
    <p:sldId id="262" r:id="rId10"/>
    <p:sldId id="267"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6EA"/>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173054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12361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356445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221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321141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191069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246520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299985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321175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31244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EE080-90B7-4CB5-B9C7-CD390C7CE66F}" type="datetimeFigureOut">
              <a:rPr lang="en-US" smtClean="0"/>
              <a:t>5/14/2014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8BD3C1-6C06-4EFE-B2FA-8182F8BBBC93}" type="slidenum">
              <a:rPr lang="en-US" smtClean="0"/>
              <a:t>‹#›</a:t>
            </a:fld>
            <a:endParaRPr lang="en-US" dirty="0"/>
          </a:p>
        </p:txBody>
      </p:sp>
    </p:spTree>
    <p:extLst>
      <p:ext uri="{BB962C8B-B14F-4D97-AF65-F5344CB8AC3E}">
        <p14:creationId xmlns:p14="http://schemas.microsoft.com/office/powerpoint/2010/main" val="78242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6E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EE080-90B7-4CB5-B9C7-CD390C7CE66F}" type="datetimeFigureOut">
              <a:rPr lang="en-US" smtClean="0"/>
              <a:t>5/14/2014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BD3C1-6C06-4EFE-B2FA-8182F8BBBC93}" type="slidenum">
              <a:rPr lang="en-US" smtClean="0"/>
              <a:t>‹#›</a:t>
            </a:fld>
            <a:endParaRPr lang="en-US" dirty="0"/>
          </a:p>
        </p:txBody>
      </p:sp>
    </p:spTree>
    <p:extLst>
      <p:ext uri="{BB962C8B-B14F-4D97-AF65-F5344CB8AC3E}">
        <p14:creationId xmlns:p14="http://schemas.microsoft.com/office/powerpoint/2010/main" val="185226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838451"/>
          </a:xfrm>
        </p:spPr>
        <p:txBody>
          <a:bodyPr>
            <a:normAutofit fontScale="90000"/>
          </a:bodyPr>
          <a:lstStyle/>
          <a:p>
            <a:r>
              <a:rPr lang="en-US" dirty="0" smtClean="0"/>
              <a:t/>
            </a:r>
            <a:br>
              <a:rPr lang="en-US" dirty="0" smtClean="0"/>
            </a:br>
            <a:r>
              <a:rPr lang="en-US" dirty="0" smtClean="0"/>
              <a:t/>
            </a:r>
            <a:br>
              <a:rPr lang="en-US" dirty="0" smtClean="0"/>
            </a:br>
            <a:r>
              <a:rPr lang="en-US" b="1" dirty="0" smtClean="0"/>
              <a:t>“Civil Registry System”</a:t>
            </a:r>
            <a:br>
              <a:rPr lang="en-US" b="1" dirty="0" smtClean="0"/>
            </a:br>
            <a:r>
              <a:rPr lang="en-US" dirty="0"/>
              <a:t/>
            </a:r>
            <a:br>
              <a:rPr lang="en-US" dirty="0"/>
            </a:br>
            <a:r>
              <a:rPr lang="en-US" dirty="0" smtClean="0"/>
              <a:t>(8th Semester Industrial Project)</a:t>
            </a:r>
            <a:br>
              <a:rPr lang="en-US" dirty="0" smtClean="0"/>
            </a:br>
            <a:endParaRPr lang="en-US" dirty="0"/>
          </a:p>
        </p:txBody>
      </p:sp>
      <p:sp>
        <p:nvSpPr>
          <p:cNvPr id="3" name="Subtitle 2"/>
          <p:cNvSpPr>
            <a:spLocks noGrp="1"/>
          </p:cNvSpPr>
          <p:nvPr>
            <p:ph type="subTitle" idx="1"/>
          </p:nvPr>
        </p:nvSpPr>
        <p:spPr>
          <a:xfrm>
            <a:off x="5257800" y="5334000"/>
            <a:ext cx="3124200" cy="1219200"/>
          </a:xfrm>
        </p:spPr>
        <p:txBody>
          <a:bodyPr>
            <a:normAutofit/>
          </a:bodyPr>
          <a:lstStyle/>
          <a:p>
            <a:r>
              <a:rPr lang="en-US" dirty="0" smtClean="0"/>
              <a:t> </a:t>
            </a:r>
            <a:r>
              <a:rPr lang="en-US" b="1" dirty="0" smtClean="0"/>
              <a:t>Palak Agarwal</a:t>
            </a:r>
          </a:p>
          <a:p>
            <a:r>
              <a:rPr lang="en-US" sz="2000" b="1" dirty="0" smtClean="0"/>
              <a:t>CSE – B - 090</a:t>
            </a:r>
            <a:endParaRPr lang="en-US" sz="2000" b="1" dirty="0"/>
          </a:p>
        </p:txBody>
      </p:sp>
    </p:spTree>
    <p:extLst>
      <p:ext uri="{BB962C8B-B14F-4D97-AF65-F5344CB8AC3E}">
        <p14:creationId xmlns:p14="http://schemas.microsoft.com/office/powerpoint/2010/main" val="3202327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Outcome Expected of the Project</a:t>
            </a:r>
            <a:endParaRPr lang="en-US" b="1" dirty="0"/>
          </a:p>
        </p:txBody>
      </p:sp>
      <p:sp>
        <p:nvSpPr>
          <p:cNvPr id="3" name="Content Placeholder 2"/>
          <p:cNvSpPr>
            <a:spLocks noGrp="1"/>
          </p:cNvSpPr>
          <p:nvPr>
            <p:ph idx="1"/>
          </p:nvPr>
        </p:nvSpPr>
        <p:spPr>
          <a:xfrm>
            <a:off x="457200" y="1828800"/>
            <a:ext cx="8229600" cy="4191000"/>
          </a:xfrm>
        </p:spPr>
        <p:txBody>
          <a:bodyPr>
            <a:normAutofit/>
          </a:bodyPr>
          <a:lstStyle/>
          <a:p>
            <a:r>
              <a:rPr lang="en-US" sz="2200" dirty="0" smtClean="0"/>
              <a:t>Mechanism of Registration of Birth , Marriage and Deaths of Citizens in a Country.</a:t>
            </a:r>
          </a:p>
          <a:p>
            <a:r>
              <a:rPr lang="en-US" sz="2200" dirty="0" smtClean="0"/>
              <a:t>Availability of Country Wide Data.</a:t>
            </a:r>
          </a:p>
          <a:p>
            <a:r>
              <a:rPr lang="en-US" sz="2200" dirty="0" smtClean="0"/>
              <a:t>Uses of proper Stats for the Welfare Schemes.</a:t>
            </a:r>
          </a:p>
          <a:p>
            <a:r>
              <a:rPr lang="en-US" sz="2200" dirty="0" smtClean="0"/>
              <a:t>Scientific Way of Monitoring &amp; Analysis towards Development of the Projects.</a:t>
            </a:r>
          </a:p>
          <a:p>
            <a:r>
              <a:rPr lang="en-US" sz="2200" dirty="0" smtClean="0"/>
              <a:t>Transparency in operations of Registration. </a:t>
            </a:r>
          </a:p>
          <a:p>
            <a:r>
              <a:rPr lang="en-US" sz="2200" dirty="0" smtClean="0"/>
              <a:t>Government Official Record brings Fair &amp; Justice for Citizens.</a:t>
            </a:r>
          </a:p>
        </p:txBody>
      </p:sp>
    </p:spTree>
    <p:extLst>
      <p:ext uri="{BB962C8B-B14F-4D97-AF65-F5344CB8AC3E}">
        <p14:creationId xmlns:p14="http://schemas.microsoft.com/office/powerpoint/2010/main" val="1764794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a:bodyPr>
          <a:lstStyle/>
          <a:p>
            <a:r>
              <a:rPr lang="en-US" b="1" dirty="0" smtClean="0"/>
              <a:t>Thanks</a:t>
            </a:r>
            <a:endParaRPr lang="en-US" b="1" dirty="0"/>
          </a:p>
        </p:txBody>
      </p:sp>
    </p:spTree>
    <p:extLst>
      <p:ext uri="{BB962C8B-B14F-4D97-AF65-F5344CB8AC3E}">
        <p14:creationId xmlns:p14="http://schemas.microsoft.com/office/powerpoint/2010/main" val="3410085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 &amp; Scope</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pPr algn="just"/>
            <a:r>
              <a:rPr lang="en-US" sz="2200" dirty="0" smtClean="0"/>
              <a:t>It is a system by which a government records the vital events of its citizens. The resulting repository or database is called civil register or registry, or population registry.</a:t>
            </a:r>
          </a:p>
          <a:p>
            <a:pPr algn="just"/>
            <a:r>
              <a:rPr lang="x-none" sz="2200" smtClean="0"/>
              <a:t>The </a:t>
            </a:r>
            <a:r>
              <a:rPr lang="x-none" sz="2200"/>
              <a:t>main purpose of the web site is to reduce the effort by the candidate and save his </a:t>
            </a:r>
            <a:r>
              <a:rPr lang="x-none" sz="2200" smtClean="0"/>
              <a:t>time avoid</a:t>
            </a:r>
            <a:r>
              <a:rPr lang="en-US" sz="2200" dirty="0" smtClean="0"/>
              <a:t>ing</a:t>
            </a:r>
            <a:r>
              <a:rPr lang="x-none" sz="2200" smtClean="0"/>
              <a:t> </a:t>
            </a:r>
            <a:r>
              <a:rPr lang="x-none" sz="2200"/>
              <a:t>unwanted rushes at the government </a:t>
            </a:r>
            <a:r>
              <a:rPr lang="x-none" sz="2200" smtClean="0"/>
              <a:t>offices.</a:t>
            </a:r>
            <a:endParaRPr lang="en-US" sz="2200" b="1" dirty="0"/>
          </a:p>
          <a:p>
            <a:pPr algn="just"/>
            <a:r>
              <a:rPr lang="en-US" sz="2200" dirty="0"/>
              <a:t>These establish the occurrence of birth, death, or marriage and therefore provide prima facie evidence of facts surrounding these events. </a:t>
            </a:r>
            <a:endParaRPr lang="en-US" sz="2200" dirty="0" smtClean="0"/>
          </a:p>
          <a:p>
            <a:pPr algn="just"/>
            <a:r>
              <a:rPr lang="en-US" sz="2200" dirty="0" smtClean="0"/>
              <a:t>The primary objective of this web site is to give awareness about the government or legal documents and its registration details as well as to help to register or apply for those documents. </a:t>
            </a:r>
          </a:p>
          <a:p>
            <a:pPr algn="just"/>
            <a:r>
              <a:rPr lang="en-US" sz="2200" dirty="0" smtClean="0"/>
              <a:t>The secondary purpose is to create a data source for the compilation of vital statistics. </a:t>
            </a:r>
          </a:p>
          <a:p>
            <a:pPr marL="0" indent="0">
              <a:buNone/>
            </a:pPr>
            <a:endParaRPr lang="en-US" sz="2000" dirty="0" smtClean="0"/>
          </a:p>
          <a:p>
            <a:endParaRPr lang="en-US" sz="2000" dirty="0"/>
          </a:p>
        </p:txBody>
      </p:sp>
    </p:spTree>
    <p:extLst>
      <p:ext uri="{BB962C8B-B14F-4D97-AF65-F5344CB8AC3E}">
        <p14:creationId xmlns:p14="http://schemas.microsoft.com/office/powerpoint/2010/main" val="2253001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Of the Project – </a:t>
            </a:r>
            <a:r>
              <a:rPr lang="en-US" sz="4000" b="1" dirty="0" smtClean="0"/>
              <a:t>Why ?</a:t>
            </a:r>
            <a:endParaRPr lang="en-US" sz="4000" b="1" dirty="0"/>
          </a:p>
        </p:txBody>
      </p:sp>
      <p:sp>
        <p:nvSpPr>
          <p:cNvPr id="3" name="Content Placeholder 2"/>
          <p:cNvSpPr>
            <a:spLocks noGrp="1"/>
          </p:cNvSpPr>
          <p:nvPr>
            <p:ph idx="1"/>
          </p:nvPr>
        </p:nvSpPr>
        <p:spPr/>
        <p:txBody>
          <a:bodyPr>
            <a:normAutofit/>
          </a:bodyPr>
          <a:lstStyle/>
          <a:p>
            <a:r>
              <a:rPr lang="en-US" sz="2200" dirty="0"/>
              <a:t>Countries need to know how many people are born and die each year – and the main causes of their deaths – in order to have well-functioning health systems</a:t>
            </a:r>
            <a:r>
              <a:rPr lang="en-US" sz="2200" dirty="0" smtClean="0"/>
              <a:t>.</a:t>
            </a:r>
          </a:p>
          <a:p>
            <a:r>
              <a:rPr lang="en-US" sz="2200" dirty="0"/>
              <a:t>Countries that do not have a well-functioning civil registration system only have approximate ideas of the numbers, the longevity and the health of their population.</a:t>
            </a:r>
          </a:p>
          <a:p>
            <a:r>
              <a:rPr lang="en-US" sz="2200" dirty="0"/>
              <a:t>Even to search for a person there should be a proper database with which we can keep a track of the citizens in a country</a:t>
            </a:r>
            <a:r>
              <a:rPr lang="en-US" sz="2200" dirty="0" smtClean="0"/>
              <a:t>.</a:t>
            </a:r>
          </a:p>
          <a:p>
            <a:r>
              <a:rPr lang="en-US" sz="2200" dirty="0"/>
              <a:t>The only way to count everyone and to track all births and deaths is through civil registration.</a:t>
            </a:r>
          </a:p>
        </p:txBody>
      </p:sp>
    </p:spTree>
    <p:extLst>
      <p:ext uri="{BB962C8B-B14F-4D97-AF65-F5344CB8AC3E}">
        <p14:creationId xmlns:p14="http://schemas.microsoft.com/office/powerpoint/2010/main" val="260933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Synopsis of the Project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08205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779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819862"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60802" y="5520200"/>
            <a:ext cx="4203458" cy="400110"/>
          </a:xfrm>
          <a:prstGeom prst="rect">
            <a:avLst/>
          </a:prstGeom>
          <a:noFill/>
        </p:spPr>
        <p:txBody>
          <a:bodyPr wrap="none" rtlCol="0">
            <a:spAutoFit/>
          </a:bodyPr>
          <a:lstStyle/>
          <a:p>
            <a:r>
              <a:rPr lang="en-US" sz="2000" dirty="0" smtClean="0"/>
              <a:t>Same with Marriage and Death Portals</a:t>
            </a:r>
            <a:endParaRPr lang="en-US" sz="2000" dirty="0"/>
          </a:p>
        </p:txBody>
      </p:sp>
      <p:sp>
        <p:nvSpPr>
          <p:cNvPr id="6" name="Title 1"/>
          <p:cNvSpPr>
            <a:spLocks noGrp="1"/>
          </p:cNvSpPr>
          <p:nvPr>
            <p:ph type="title"/>
          </p:nvPr>
        </p:nvSpPr>
        <p:spPr>
          <a:xfrm>
            <a:off x="513095" y="152400"/>
            <a:ext cx="8229600" cy="1143000"/>
          </a:xfrm>
        </p:spPr>
        <p:txBody>
          <a:bodyPr>
            <a:normAutofit/>
          </a:bodyPr>
          <a:lstStyle/>
          <a:p>
            <a:r>
              <a:rPr lang="en-US" b="1" dirty="0" smtClean="0"/>
              <a:t>Synopsis of the Project…</a:t>
            </a:r>
            <a:endParaRPr lang="en-US" b="1" dirty="0"/>
          </a:p>
        </p:txBody>
      </p:sp>
    </p:spTree>
    <p:extLst>
      <p:ext uri="{BB962C8B-B14F-4D97-AF65-F5344CB8AC3E}">
        <p14:creationId xmlns:p14="http://schemas.microsoft.com/office/powerpoint/2010/main" val="364662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r>
              <a:rPr lang="en-US" b="1" dirty="0"/>
              <a:t>Requirement </a:t>
            </a:r>
            <a:r>
              <a:rPr lang="en-US" b="1" dirty="0" smtClean="0"/>
              <a:t>Specifications</a:t>
            </a:r>
            <a:endParaRPr lang="en-US" b="1" dirty="0"/>
          </a:p>
        </p:txBody>
      </p:sp>
      <p:sp>
        <p:nvSpPr>
          <p:cNvPr id="3" name="Content Placeholder 2"/>
          <p:cNvSpPr>
            <a:spLocks noGrp="1"/>
          </p:cNvSpPr>
          <p:nvPr>
            <p:ph idx="1"/>
          </p:nvPr>
        </p:nvSpPr>
        <p:spPr>
          <a:xfrm>
            <a:off x="457200" y="2590801"/>
            <a:ext cx="8458200" cy="3581400"/>
          </a:xfrm>
        </p:spPr>
        <p:txBody>
          <a:bodyPr/>
          <a:lstStyle/>
          <a:p>
            <a:r>
              <a:rPr lang="en-US" b="1" dirty="0" smtClean="0"/>
              <a:t>Software</a:t>
            </a:r>
            <a:r>
              <a:rPr lang="en-US" dirty="0" smtClean="0"/>
              <a:t>                           -     Eclipse IDE</a:t>
            </a:r>
          </a:p>
          <a:p>
            <a:r>
              <a:rPr lang="en-US" b="1" dirty="0" smtClean="0"/>
              <a:t>Database</a:t>
            </a:r>
            <a:r>
              <a:rPr lang="en-US" dirty="0" smtClean="0"/>
              <a:t>                          -     HeidiSQL</a:t>
            </a:r>
          </a:p>
          <a:p>
            <a:r>
              <a:rPr lang="en-US" b="1" dirty="0" smtClean="0"/>
              <a:t>Server</a:t>
            </a:r>
            <a:r>
              <a:rPr lang="en-US" dirty="0" smtClean="0"/>
              <a:t>			       -     Apache Tomcat</a:t>
            </a:r>
          </a:p>
          <a:p>
            <a:r>
              <a:rPr lang="en-US" b="1" dirty="0" smtClean="0"/>
              <a:t>Programing Languages</a:t>
            </a:r>
            <a:r>
              <a:rPr lang="en-US" dirty="0" smtClean="0"/>
              <a:t>  -      Java , JSP, </a:t>
            </a:r>
          </a:p>
          <a:p>
            <a:pPr marL="0" indent="0">
              <a:buNone/>
            </a:pPr>
            <a:r>
              <a:rPr lang="en-US" dirty="0"/>
              <a:t> </a:t>
            </a:r>
            <a:r>
              <a:rPr lang="en-US" dirty="0" smtClean="0"/>
              <a:t>					     HTML, CSS                                </a:t>
            </a:r>
            <a:endParaRPr lang="en-US" dirty="0"/>
          </a:p>
        </p:txBody>
      </p:sp>
    </p:spTree>
    <p:extLst>
      <p:ext uri="{BB962C8B-B14F-4D97-AF65-F5344CB8AC3E}">
        <p14:creationId xmlns:p14="http://schemas.microsoft.com/office/powerpoint/2010/main" val="624651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b="1" dirty="0"/>
              <a:t>Civil Registry Law</a:t>
            </a:r>
            <a:endParaRPr lang="en-US" dirty="0"/>
          </a:p>
        </p:txBody>
      </p:sp>
      <p:sp>
        <p:nvSpPr>
          <p:cNvPr id="3" name="Content Placeholder 2"/>
          <p:cNvSpPr>
            <a:spLocks noGrp="1"/>
          </p:cNvSpPr>
          <p:nvPr>
            <p:ph idx="1"/>
          </p:nvPr>
        </p:nvSpPr>
        <p:spPr/>
        <p:txBody>
          <a:bodyPr>
            <a:normAutofit/>
          </a:bodyPr>
          <a:lstStyle/>
          <a:p>
            <a:pPr marL="0" indent="0">
              <a:buNone/>
            </a:pPr>
            <a:endParaRPr lang="en-US" sz="2200" dirty="0" smtClean="0"/>
          </a:p>
          <a:p>
            <a:pPr marL="0" indent="0">
              <a:buNone/>
            </a:pPr>
            <a:endParaRPr lang="en-US" sz="2200" dirty="0"/>
          </a:p>
          <a:p>
            <a:pPr marL="0" indent="0" algn="just">
              <a:buNone/>
            </a:pPr>
            <a:r>
              <a:rPr lang="en-US" sz="2400" dirty="0" smtClean="0"/>
              <a:t>According </a:t>
            </a:r>
            <a:r>
              <a:rPr lang="en-US" sz="2400" dirty="0"/>
              <a:t>to </a:t>
            </a:r>
            <a:r>
              <a:rPr lang="en-US" sz="2400" dirty="0" smtClean="0"/>
              <a:t>the Act No</a:t>
            </a:r>
            <a:r>
              <a:rPr lang="en-US" sz="2400" dirty="0"/>
              <a:t>. 3753</a:t>
            </a:r>
            <a:r>
              <a:rPr lang="en-US" sz="2400" dirty="0" smtClean="0"/>
              <a:t>,</a:t>
            </a:r>
          </a:p>
          <a:p>
            <a:pPr marL="0" indent="0" algn="just">
              <a:buNone/>
            </a:pPr>
            <a:endParaRPr lang="en-US" sz="2400" dirty="0"/>
          </a:p>
          <a:p>
            <a:pPr marL="0" indent="0" algn="just">
              <a:buNone/>
            </a:pPr>
            <a:r>
              <a:rPr lang="en-US" sz="2400" dirty="0"/>
              <a:t>Civil Registry is a continuous, permanent and compulsory recording of vital events occurring in the life of an individual such as birth, marriage, and death, as well as court decrees, and legal instruments affecting his civil status in appropriate </a:t>
            </a:r>
            <a:r>
              <a:rPr lang="en-US" sz="2400" dirty="0" smtClean="0"/>
              <a:t>registers.</a:t>
            </a:r>
            <a:endParaRPr lang="en-US" sz="2400" dirty="0"/>
          </a:p>
        </p:txBody>
      </p:sp>
    </p:spTree>
    <p:extLst>
      <p:ext uri="{BB962C8B-B14F-4D97-AF65-F5344CB8AC3E}">
        <p14:creationId xmlns:p14="http://schemas.microsoft.com/office/powerpoint/2010/main" val="2592020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Salient Features of the Project </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sz="2200" dirty="0"/>
              <a:t>Among the legal documents that are derived from civil registration are birth certificates, death certificates, and marriage certificates. Civil registration brings multiple benefits</a:t>
            </a:r>
            <a:r>
              <a:rPr lang="en-US" sz="2200" dirty="0" smtClean="0"/>
              <a:t>.</a:t>
            </a:r>
          </a:p>
          <a:p>
            <a:r>
              <a:rPr lang="en-US" sz="2200" dirty="0"/>
              <a:t>An individual’s right to be counted at both extremes of life is fundamental to social inclusion. </a:t>
            </a:r>
          </a:p>
          <a:p>
            <a:r>
              <a:rPr lang="en-US" sz="2200" dirty="0"/>
              <a:t>In the absence of insurance or inheritance, death registration and certification are often required prerequisites for burial, remarriage, or the resolution of criminal cases. </a:t>
            </a:r>
          </a:p>
          <a:p>
            <a:r>
              <a:rPr lang="en-US" sz="2200" dirty="0"/>
              <a:t>For health agencies like WHO, civil registration systems are the most reliable source of statistics on births and deaths, and causes of death</a:t>
            </a:r>
            <a:r>
              <a:rPr lang="en-US" sz="2200" dirty="0" smtClean="0"/>
              <a:t>.</a:t>
            </a:r>
          </a:p>
          <a:p>
            <a:r>
              <a:rPr lang="en-US" sz="2200" dirty="0"/>
              <a:t>Civil registration is the way by which countries keep a continuous and complete record of births, deaths and the marital status of their people.</a:t>
            </a:r>
          </a:p>
          <a:p>
            <a:endParaRPr lang="en-US" sz="2200" dirty="0"/>
          </a:p>
        </p:txBody>
      </p:sp>
    </p:spTree>
    <p:extLst>
      <p:ext uri="{BB962C8B-B14F-4D97-AF65-F5344CB8AC3E}">
        <p14:creationId xmlns:p14="http://schemas.microsoft.com/office/powerpoint/2010/main" val="143776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Constraints of the </a:t>
            </a:r>
            <a:r>
              <a:rPr lang="en-US" b="1" dirty="0" smtClean="0"/>
              <a:t>Project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200" dirty="0"/>
              <a:t>Countries that do not use national citizen identification numbers would find it far more difficult to create a civil registry with a high level of currency, accuracy and completeness</a:t>
            </a:r>
            <a:r>
              <a:rPr lang="en-US" sz="2200" dirty="0" smtClean="0"/>
              <a:t>.</a:t>
            </a:r>
          </a:p>
          <a:p>
            <a:r>
              <a:rPr lang="en-US" sz="2200" dirty="0"/>
              <a:t>If the ministry responsible for maintaining the civil registry is either unwilling or unable to keep it current, accurate or complete to acceptable, pre-determined standards, the authority is forced to start with poor data as the basis for the citizen’s welfare.</a:t>
            </a:r>
          </a:p>
          <a:p>
            <a:r>
              <a:rPr lang="en-US" sz="2200" dirty="0"/>
              <a:t>The project Civil Registry still requires more development of IT solutions and its applications to improve the issuance of copies of government certificates and legal documents. Civil registry team is trying to get more affiliation to government offices and departments. </a:t>
            </a:r>
          </a:p>
          <a:p>
            <a:endParaRPr lang="en-US" sz="2200" dirty="0"/>
          </a:p>
          <a:p>
            <a:endParaRPr lang="en-US" dirty="0"/>
          </a:p>
        </p:txBody>
      </p:sp>
    </p:spTree>
    <p:extLst>
      <p:ext uri="{BB962C8B-B14F-4D97-AF65-F5344CB8AC3E}">
        <p14:creationId xmlns:p14="http://schemas.microsoft.com/office/powerpoint/2010/main" val="220185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TotalTime>
  <Words>649</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“Civil Registry System”  (8th Semester Industrial Project) </vt:lpstr>
      <vt:lpstr>Objective &amp; Scope</vt:lpstr>
      <vt:lpstr>Need Of the Project – Why ?</vt:lpstr>
      <vt:lpstr>Synopsis of the Project</vt:lpstr>
      <vt:lpstr>Synopsis of the Project…</vt:lpstr>
      <vt:lpstr>Requirement Specifications</vt:lpstr>
      <vt:lpstr>Civil Registry Law</vt:lpstr>
      <vt:lpstr>Salient Features of the Project </vt:lpstr>
      <vt:lpstr>Constraints of the Project</vt:lpstr>
      <vt:lpstr>Outcome Expected of the Project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8th Semester Industrial Project  Civil Registry System</dc:title>
  <dc:creator>dell</dc:creator>
  <cp:lastModifiedBy>dell</cp:lastModifiedBy>
  <cp:revision>15</cp:revision>
  <dcterms:created xsi:type="dcterms:W3CDTF">2014-03-28T16:42:26Z</dcterms:created>
  <dcterms:modified xsi:type="dcterms:W3CDTF">2014-05-14T17:31:21Z</dcterms:modified>
</cp:coreProperties>
</file>