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sldIdLst>
    <p:sldId id="278" r:id="rId5"/>
    <p:sldId id="279" r:id="rId6"/>
    <p:sldId id="280" r:id="rId7"/>
    <p:sldId id="294" r:id="rId8"/>
    <p:sldId id="281" r:id="rId9"/>
    <p:sldId id="284" r:id="rId10"/>
    <p:sldId id="282" r:id="rId11"/>
    <p:sldId id="289" r:id="rId12"/>
    <p:sldId id="290" r:id="rId13"/>
    <p:sldId id="295" r:id="rId14"/>
    <p:sldId id="29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96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 Pandey" userId="416f780c242a4f32" providerId="LiveId" clId="{C70EE7E6-94D9-427F-8969-4B57EEF05965}"/>
    <pc:docChg chg="undo custSel addSld delSld modSld sldOrd">
      <pc:chgData name="Ruchi Pandey" userId="416f780c242a4f32" providerId="LiveId" clId="{C70EE7E6-94D9-427F-8969-4B57EEF05965}" dt="2024-01-22T08:07:06.844" v="1173" actId="14100"/>
      <pc:docMkLst>
        <pc:docMk/>
      </pc:docMkLst>
      <pc:sldChg chg="addSp delSp modSp mod">
        <pc:chgData name="Ruchi Pandey" userId="416f780c242a4f32" providerId="LiveId" clId="{C70EE7E6-94D9-427F-8969-4B57EEF05965}" dt="2024-01-22T07:20:35.533" v="478" actId="20577"/>
        <pc:sldMkLst>
          <pc:docMk/>
          <pc:sldMk cId="2131568492" sldId="278"/>
        </pc:sldMkLst>
        <pc:spChg chg="add mod">
          <ac:chgData name="Ruchi Pandey" userId="416f780c242a4f32" providerId="LiveId" clId="{C70EE7E6-94D9-427F-8969-4B57EEF05965}" dt="2024-01-22T07:20:35.533" v="478" actId="20577"/>
          <ac:spMkLst>
            <pc:docMk/>
            <pc:sldMk cId="2131568492" sldId="278"/>
            <ac:spMk id="4" creationId="{AB48220A-D3EB-4A29-A6ED-901C40191B5C}"/>
          </ac:spMkLst>
        </pc:spChg>
        <pc:spChg chg="add del mod">
          <ac:chgData name="Ruchi Pandey" userId="416f780c242a4f32" providerId="LiveId" clId="{C70EE7E6-94D9-427F-8969-4B57EEF05965}" dt="2024-01-21T07:38:34.053" v="73" actId="767"/>
          <ac:spMkLst>
            <pc:docMk/>
            <pc:sldMk cId="2131568492" sldId="278"/>
            <ac:spMk id="10" creationId="{A5F07FC0-A791-4A17-8E0C-C5E1BA437A75}"/>
          </ac:spMkLst>
        </pc:spChg>
        <pc:spChg chg="add del mod">
          <ac:chgData name="Ruchi Pandey" userId="416f780c242a4f32" providerId="LiveId" clId="{C70EE7E6-94D9-427F-8969-4B57EEF05965}" dt="2024-01-21T07:40:06.917" v="79" actId="11529"/>
          <ac:spMkLst>
            <pc:docMk/>
            <pc:sldMk cId="2131568492" sldId="278"/>
            <ac:spMk id="11" creationId="{066B96FF-3C25-47A3-B81C-621D87AF8BF4}"/>
          </ac:spMkLst>
        </pc:spChg>
        <pc:spChg chg="add mod">
          <ac:chgData name="Ruchi Pandey" userId="416f780c242a4f32" providerId="LiveId" clId="{C70EE7E6-94D9-427F-8969-4B57EEF05965}" dt="2024-01-21T07:45:52.711" v="199" actId="20577"/>
          <ac:spMkLst>
            <pc:docMk/>
            <pc:sldMk cId="2131568492" sldId="278"/>
            <ac:spMk id="12" creationId="{05DFDF21-8398-4436-80FA-2BA19CB43CDA}"/>
          </ac:spMkLst>
        </pc:spChg>
        <pc:graphicFrameChg chg="add mod">
          <ac:chgData name="Ruchi Pandey" userId="416f780c242a4f32" providerId="LiveId" clId="{C70EE7E6-94D9-427F-8969-4B57EEF05965}" dt="2024-01-21T07:32:56.610" v="42"/>
          <ac:graphicFrameMkLst>
            <pc:docMk/>
            <pc:sldMk cId="2131568492" sldId="278"/>
            <ac:graphicFrameMk id="6" creationId="{6C08ADB2-295B-4A83-B661-982F9F5C075B}"/>
          </ac:graphicFrameMkLst>
        </pc:graphicFrameChg>
        <pc:graphicFrameChg chg="add mod">
          <ac:chgData name="Ruchi Pandey" userId="416f780c242a4f32" providerId="LiveId" clId="{C70EE7E6-94D9-427F-8969-4B57EEF05965}" dt="2024-01-21T07:34:55.842" v="57" actId="14100"/>
          <ac:graphicFrameMkLst>
            <pc:docMk/>
            <pc:sldMk cId="2131568492" sldId="278"/>
            <ac:graphicFrameMk id="9" creationId="{3CBE2CAA-8BCA-4982-81CD-6FEA114DF7FD}"/>
          </ac:graphicFrameMkLst>
        </pc:graphicFrameChg>
        <pc:picChg chg="add del mod">
          <ac:chgData name="Ruchi Pandey" userId="416f780c242a4f32" providerId="LiveId" clId="{C70EE7E6-94D9-427F-8969-4B57EEF05965}" dt="2024-01-21T07:28:48.660" v="14" actId="12084"/>
          <ac:picMkLst>
            <pc:docMk/>
            <pc:sldMk cId="2131568492" sldId="278"/>
            <ac:picMk id="5" creationId="{AF49AECF-760F-47A3-A2FD-D93848026C0E}"/>
          </ac:picMkLst>
        </pc:picChg>
        <pc:picChg chg="add del mod">
          <ac:chgData name="Ruchi Pandey" userId="416f780c242a4f32" providerId="LiveId" clId="{C70EE7E6-94D9-427F-8969-4B57EEF05965}" dt="2024-01-21T07:34:02.369" v="50" actId="12084"/>
          <ac:picMkLst>
            <pc:docMk/>
            <pc:sldMk cId="2131568492" sldId="278"/>
            <ac:picMk id="8" creationId="{46DE686B-4146-459E-B18E-798F202C5717}"/>
          </ac:picMkLst>
        </pc:picChg>
      </pc:sldChg>
      <pc:sldChg chg="modSp mod">
        <pc:chgData name="Ruchi Pandey" userId="416f780c242a4f32" providerId="LiveId" clId="{C70EE7E6-94D9-427F-8969-4B57EEF05965}" dt="2024-01-21T07:49:40.817" v="215" actId="1076"/>
        <pc:sldMkLst>
          <pc:docMk/>
          <pc:sldMk cId="3855531800" sldId="279"/>
        </pc:sldMkLst>
        <pc:spChg chg="mod">
          <ac:chgData name="Ruchi Pandey" userId="416f780c242a4f32" providerId="LiveId" clId="{C70EE7E6-94D9-427F-8969-4B57EEF05965}" dt="2024-01-21T07:47:21.725" v="207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Ruchi Pandey" userId="416f780c242a4f32" providerId="LiveId" clId="{C70EE7E6-94D9-427F-8969-4B57EEF05965}" dt="2024-01-21T07:49:40.817" v="215" actId="1076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Ruchi Pandey" userId="416f780c242a4f32" providerId="LiveId" clId="{C70EE7E6-94D9-427F-8969-4B57EEF05965}" dt="2024-01-21T07:27:39.641" v="12" actId="255"/>
        <pc:sldMkLst>
          <pc:docMk/>
          <pc:sldMk cId="979622006" sldId="280"/>
        </pc:sldMkLst>
        <pc:spChg chg="mod">
          <ac:chgData name="Ruchi Pandey" userId="416f780c242a4f32" providerId="LiveId" clId="{C70EE7E6-94D9-427F-8969-4B57EEF05965}" dt="2024-01-21T07:22:59.282" v="5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Ruchi Pandey" userId="416f780c242a4f32" providerId="LiveId" clId="{C70EE7E6-94D9-427F-8969-4B57EEF05965}" dt="2024-01-21T07:27:39.641" v="12" actId="255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Ruchi Pandey" userId="416f780c242a4f32" providerId="LiveId" clId="{C70EE7E6-94D9-427F-8969-4B57EEF05965}" dt="2024-01-21T07:22:35.820" v="2" actId="20577"/>
          <ac:spMkLst>
            <pc:docMk/>
            <pc:sldMk cId="979622006" sldId="280"/>
            <ac:spMk id="14" creationId="{03571BF2-FCCE-E7A0-736D-9168D2BBFF63}"/>
          </ac:spMkLst>
        </pc:spChg>
      </pc:sldChg>
      <pc:sldChg chg="addSp modSp mod">
        <pc:chgData name="Ruchi Pandey" userId="416f780c242a4f32" providerId="LiveId" clId="{C70EE7E6-94D9-427F-8969-4B57EEF05965}" dt="2024-01-22T07:24:21.871" v="506" actId="20577"/>
        <pc:sldMkLst>
          <pc:docMk/>
          <pc:sldMk cId="2952923800" sldId="281"/>
        </pc:sldMkLst>
        <pc:spChg chg="mod">
          <ac:chgData name="Ruchi Pandey" userId="416f780c242a4f32" providerId="LiveId" clId="{C70EE7E6-94D9-427F-8969-4B57EEF05965}" dt="2024-01-22T07:24:21.871" v="506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Ruchi Pandey" userId="416f780c242a4f32" providerId="LiveId" clId="{C70EE7E6-94D9-427F-8969-4B57EEF05965}" dt="2024-01-22T06:21:39.880" v="270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Ruchi Pandey" userId="416f780c242a4f32" providerId="LiveId" clId="{C70EE7E6-94D9-427F-8969-4B57EEF05965}" dt="2024-01-22T06:24:08.098" v="286" actId="14100"/>
          <ac:spMkLst>
            <pc:docMk/>
            <pc:sldMk cId="2952923800" sldId="281"/>
            <ac:spMk id="4" creationId="{EDE6F37F-B4E1-4799-A100-8BF5B33E01B4}"/>
          </ac:spMkLst>
        </pc:spChg>
      </pc:sldChg>
      <pc:sldChg chg="addSp modSp mod">
        <pc:chgData name="Ruchi Pandey" userId="416f780c242a4f32" providerId="LiveId" clId="{C70EE7E6-94D9-427F-8969-4B57EEF05965}" dt="2024-01-22T07:33:13.153" v="544" actId="1076"/>
        <pc:sldMkLst>
          <pc:docMk/>
          <pc:sldMk cId="685681062" sldId="282"/>
        </pc:sldMkLst>
        <pc:spChg chg="mod">
          <ac:chgData name="Ruchi Pandey" userId="416f780c242a4f32" providerId="LiveId" clId="{C70EE7E6-94D9-427F-8969-4B57EEF05965}" dt="2024-01-22T07:31:02.519" v="518" actId="20577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Ruchi Pandey" userId="416f780c242a4f32" providerId="LiveId" clId="{C70EE7E6-94D9-427F-8969-4B57EEF05965}" dt="2024-01-22T07:31:16.374" v="538" actId="20577"/>
          <ac:spMkLst>
            <pc:docMk/>
            <pc:sldMk cId="685681062" sldId="282"/>
            <ac:spMk id="4" creationId="{D2BBD890-6A99-C160-C084-2916E2310718}"/>
          </ac:spMkLst>
        </pc:spChg>
        <pc:spChg chg="mod">
          <ac:chgData name="Ruchi Pandey" userId="416f780c242a4f32" providerId="LiveId" clId="{C70EE7E6-94D9-427F-8969-4B57EEF05965}" dt="2024-01-22T07:31:08.692" v="521" actId="20577"/>
          <ac:spMkLst>
            <pc:docMk/>
            <pc:sldMk cId="685681062" sldId="282"/>
            <ac:spMk id="5" creationId="{EEE736C0-59DE-A4DF-7A05-6F22D48CC0D3}"/>
          </ac:spMkLst>
        </pc:spChg>
        <pc:spChg chg="mod">
          <ac:chgData name="Ruchi Pandey" userId="416f780c242a4f32" providerId="LiveId" clId="{C70EE7E6-94D9-427F-8969-4B57EEF05965}" dt="2024-01-22T07:30:53.109" v="515" actId="20577"/>
          <ac:spMkLst>
            <pc:docMk/>
            <pc:sldMk cId="685681062" sldId="282"/>
            <ac:spMk id="6" creationId="{8E016EE4-D06F-BB48-F27D-14F290F0FE86}"/>
          </ac:spMkLst>
        </pc:spChg>
        <pc:picChg chg="add mod">
          <ac:chgData name="Ruchi Pandey" userId="416f780c242a4f32" providerId="LiveId" clId="{C70EE7E6-94D9-427F-8969-4B57EEF05965}" dt="2024-01-22T07:33:13.153" v="544" actId="1076"/>
          <ac:picMkLst>
            <pc:docMk/>
            <pc:sldMk cId="685681062" sldId="282"/>
            <ac:picMk id="7" creationId="{7BD01DD1-7927-4B71-9B13-8C0F4B5F30DE}"/>
          </ac:picMkLst>
        </pc:picChg>
      </pc:sldChg>
      <pc:sldChg chg="addSp delSp modSp mod">
        <pc:chgData name="Ruchi Pandey" userId="416f780c242a4f32" providerId="LiveId" clId="{C70EE7E6-94D9-427F-8969-4B57EEF05965}" dt="2024-01-22T07:24:53.152" v="507" actId="14100"/>
        <pc:sldMkLst>
          <pc:docMk/>
          <pc:sldMk cId="2886474736" sldId="284"/>
        </pc:sldMkLst>
        <pc:spChg chg="mod">
          <ac:chgData name="Ruchi Pandey" userId="416f780c242a4f32" providerId="LiveId" clId="{C70EE7E6-94D9-427F-8969-4B57EEF05965}" dt="2024-01-22T07:22:34.411" v="497" actId="20577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Ruchi Pandey" userId="416f780c242a4f32" providerId="LiveId" clId="{C70EE7E6-94D9-427F-8969-4B57EEF05965}" dt="2024-01-22T07:23:24.980" v="498" actId="931"/>
          <ac:spMkLst>
            <pc:docMk/>
            <pc:sldMk cId="2886474736" sldId="284"/>
            <ac:spMk id="4" creationId="{95F85AAF-F7BA-48EC-93CB-7B410A3182D6}"/>
          </ac:spMkLst>
        </pc:spChg>
        <pc:graphicFrameChg chg="del modGraphic">
          <ac:chgData name="Ruchi Pandey" userId="416f780c242a4f32" providerId="LiveId" clId="{C70EE7E6-94D9-427F-8969-4B57EEF05965}" dt="2024-01-22T07:22:20.733" v="482" actId="478"/>
          <ac:graphicFrameMkLst>
            <pc:docMk/>
            <pc:sldMk cId="2886474736" sldId="284"/>
            <ac:graphicFrameMk id="6" creationId="{705AB9BF-07E9-9DED-DB8B-F644759C8FDC}"/>
          </ac:graphicFrameMkLst>
        </pc:graphicFrameChg>
        <pc:picChg chg="add mod">
          <ac:chgData name="Ruchi Pandey" userId="416f780c242a4f32" providerId="LiveId" clId="{C70EE7E6-94D9-427F-8969-4B57EEF05965}" dt="2024-01-22T07:24:53.152" v="507" actId="14100"/>
          <ac:picMkLst>
            <pc:docMk/>
            <pc:sldMk cId="2886474736" sldId="284"/>
            <ac:picMk id="9" creationId="{68475B77-4930-4E60-8479-261A2B1713FD}"/>
          </ac:picMkLst>
        </pc:picChg>
      </pc:sldChg>
      <pc:sldChg chg="del ord">
        <pc:chgData name="Ruchi Pandey" userId="416f780c242a4f32" providerId="LiveId" clId="{C70EE7E6-94D9-427F-8969-4B57EEF05965}" dt="2024-01-22T07:47:50.809" v="583" actId="2696"/>
        <pc:sldMkLst>
          <pc:docMk/>
          <pc:sldMk cId="2011930182" sldId="285"/>
        </pc:sldMkLst>
      </pc:sldChg>
      <pc:sldChg chg="del">
        <pc:chgData name="Ruchi Pandey" userId="416f780c242a4f32" providerId="LiveId" clId="{C70EE7E6-94D9-427F-8969-4B57EEF05965}" dt="2024-01-22T06:27:12.157" v="287" actId="2696"/>
        <pc:sldMkLst>
          <pc:docMk/>
          <pc:sldMk cId="2452269796" sldId="287"/>
        </pc:sldMkLst>
      </pc:sldChg>
      <pc:sldChg chg="addSp delSp modSp del mod">
        <pc:chgData name="Ruchi Pandey" userId="416f780c242a4f32" providerId="LiveId" clId="{C70EE7E6-94D9-427F-8969-4B57EEF05965}" dt="2024-01-22T07:39:50.302" v="562" actId="2696"/>
        <pc:sldMkLst>
          <pc:docMk/>
          <pc:sldMk cId="1600494506" sldId="288"/>
        </pc:sldMkLst>
        <pc:spChg chg="add del mod">
          <ac:chgData name="Ruchi Pandey" userId="416f780c242a4f32" providerId="LiveId" clId="{C70EE7E6-94D9-427F-8969-4B57EEF05965}" dt="2024-01-22T07:34:31.899" v="546" actId="931"/>
          <ac:spMkLst>
            <pc:docMk/>
            <pc:sldMk cId="1600494506" sldId="288"/>
            <ac:spMk id="3" creationId="{697DAFF3-E1F1-4EF8-A1D3-9128DD56A814}"/>
          </ac:spMkLst>
        </pc:spChg>
        <pc:graphicFrameChg chg="add mod">
          <ac:chgData name="Ruchi Pandey" userId="416f780c242a4f32" providerId="LiveId" clId="{C70EE7E6-94D9-427F-8969-4B57EEF05965}" dt="2024-01-22T07:38:45.430" v="561"/>
          <ac:graphicFrameMkLst>
            <pc:docMk/>
            <pc:sldMk cId="1600494506" sldId="288"/>
            <ac:graphicFrameMk id="6" creationId="{B2072394-F89E-4D34-845E-551F124C55F0}"/>
          </ac:graphicFrameMkLst>
        </pc:graphicFrameChg>
        <pc:picChg chg="add del mod">
          <ac:chgData name="Ruchi Pandey" userId="416f780c242a4f32" providerId="LiveId" clId="{C70EE7E6-94D9-427F-8969-4B57EEF05965}" dt="2024-01-22T07:35:32.078" v="552" actId="12084"/>
          <ac:picMkLst>
            <pc:docMk/>
            <pc:sldMk cId="1600494506" sldId="288"/>
            <ac:picMk id="5" creationId="{9FE33391-CBBA-4A74-B420-75A8AE5BFEF8}"/>
          </ac:picMkLst>
        </pc:picChg>
        <pc:picChg chg="del">
          <ac:chgData name="Ruchi Pandey" userId="416f780c242a4f32" providerId="LiveId" clId="{C70EE7E6-94D9-427F-8969-4B57EEF05965}" dt="2024-01-22T07:34:13.195" v="545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modSp mod">
        <pc:chgData name="Ruchi Pandey" userId="416f780c242a4f32" providerId="LiveId" clId="{C70EE7E6-94D9-427F-8969-4B57EEF05965}" dt="2024-01-22T07:47:39.820" v="582" actId="14100"/>
        <pc:sldMkLst>
          <pc:docMk/>
          <pc:sldMk cId="2502887943" sldId="289"/>
        </pc:sldMkLst>
        <pc:picChg chg="add mod">
          <ac:chgData name="Ruchi Pandey" userId="416f780c242a4f32" providerId="LiveId" clId="{C70EE7E6-94D9-427F-8969-4B57EEF05965}" dt="2024-01-22T07:47:39.820" v="582" actId="14100"/>
          <ac:picMkLst>
            <pc:docMk/>
            <pc:sldMk cId="2502887943" sldId="289"/>
            <ac:picMk id="3" creationId="{8FF0B114-82EC-41C5-AD5F-0D54585B4E15}"/>
          </ac:picMkLst>
        </pc:picChg>
      </pc:sldChg>
      <pc:sldChg chg="addSp modSp mod">
        <pc:chgData name="Ruchi Pandey" userId="416f780c242a4f32" providerId="LiveId" clId="{C70EE7E6-94D9-427F-8969-4B57EEF05965}" dt="2024-01-22T07:46:19.786" v="581" actId="14100"/>
        <pc:sldMkLst>
          <pc:docMk/>
          <pc:sldMk cId="3170280394" sldId="290"/>
        </pc:sldMkLst>
        <pc:spChg chg="add mod">
          <ac:chgData name="Ruchi Pandey" userId="416f780c242a4f32" providerId="LiveId" clId="{C70EE7E6-94D9-427F-8969-4B57EEF05965}" dt="2024-01-22T07:46:19.786" v="581" actId="14100"/>
          <ac:spMkLst>
            <pc:docMk/>
            <pc:sldMk cId="3170280394" sldId="290"/>
            <ac:spMk id="5" creationId="{3E3E5C9C-07C9-45A3-AE9D-C5ECF8B1E4A6}"/>
          </ac:spMkLst>
        </pc:spChg>
        <pc:picChg chg="add mod">
          <ac:chgData name="Ruchi Pandey" userId="416f780c242a4f32" providerId="LiveId" clId="{C70EE7E6-94D9-427F-8969-4B57EEF05965}" dt="2024-01-22T07:44:50.643" v="571" actId="14100"/>
          <ac:picMkLst>
            <pc:docMk/>
            <pc:sldMk cId="3170280394" sldId="290"/>
            <ac:picMk id="4" creationId="{B2FAD45B-6DED-4E7D-A56D-2B0E8C9953F6}"/>
          </ac:picMkLst>
        </pc:picChg>
      </pc:sldChg>
      <pc:sldChg chg="addSp delSp modSp del mod">
        <pc:chgData name="Ruchi Pandey" userId="416f780c242a4f32" providerId="LiveId" clId="{C70EE7E6-94D9-427F-8969-4B57EEF05965}" dt="2024-01-22T07:58:03.460" v="671" actId="2696"/>
        <pc:sldMkLst>
          <pc:docMk/>
          <pc:sldMk cId="249904479" sldId="291"/>
        </pc:sldMkLst>
        <pc:spChg chg="del mod">
          <ac:chgData name="Ruchi Pandey" userId="416f780c242a4f32" providerId="LiveId" clId="{C70EE7E6-94D9-427F-8969-4B57EEF05965}" dt="2024-01-22T07:56:28.463" v="663" actId="478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Ruchi Pandey" userId="416f780c242a4f32" providerId="LiveId" clId="{C70EE7E6-94D9-427F-8969-4B57EEF05965}" dt="2024-01-22T07:56:15.858" v="661" actId="20577"/>
          <ac:spMkLst>
            <pc:docMk/>
            <pc:sldMk cId="249904479" sldId="291"/>
            <ac:spMk id="5" creationId="{C371CEB5-0F43-BA22-C4E7-3A84E631DA11}"/>
          </ac:spMkLst>
        </pc:spChg>
        <pc:spChg chg="add mod">
          <ac:chgData name="Ruchi Pandey" userId="416f780c242a4f32" providerId="LiveId" clId="{C70EE7E6-94D9-427F-8969-4B57EEF05965}" dt="2024-01-22T07:56:48.005" v="666" actId="20577"/>
          <ac:spMkLst>
            <pc:docMk/>
            <pc:sldMk cId="249904479" sldId="291"/>
            <ac:spMk id="11" creationId="{7F5E95AF-3046-4D39-9C20-F6EFA24E9540}"/>
          </ac:spMkLst>
        </pc:spChg>
        <pc:spChg chg="add del mod">
          <ac:chgData name="Ruchi Pandey" userId="416f780c242a4f32" providerId="LiveId" clId="{C70EE7E6-94D9-427F-8969-4B57EEF05965}" dt="2024-01-22T07:57:17.458" v="668" actId="931"/>
          <ac:spMkLst>
            <pc:docMk/>
            <pc:sldMk cId="249904479" sldId="291"/>
            <ac:spMk id="13" creationId="{324A9F57-4108-4FB4-B008-6B2FAC4C88F7}"/>
          </ac:spMkLst>
        </pc:spChg>
        <pc:spChg chg="add mod">
          <ac:chgData name="Ruchi Pandey" userId="416f780c242a4f32" providerId="LiveId" clId="{C70EE7E6-94D9-427F-8969-4B57EEF05965}" dt="2024-01-22T07:55:53.089" v="653" actId="1076"/>
          <ac:spMkLst>
            <pc:docMk/>
            <pc:sldMk cId="249904479" sldId="291"/>
            <ac:spMk id="15" creationId="{6924358E-8CF8-4247-A184-076B8AECDB68}"/>
          </ac:spMkLst>
        </pc:spChg>
        <pc:spChg chg="mod">
          <ac:chgData name="Ruchi Pandey" userId="416f780c242a4f32" providerId="LiveId" clId="{C70EE7E6-94D9-427F-8969-4B57EEF05965}" dt="2024-01-22T07:55:47.810" v="652" actId="20577"/>
          <ac:spMkLst>
            <pc:docMk/>
            <pc:sldMk cId="249904479" sldId="291"/>
            <ac:spMk id="101" creationId="{A45E958A-ABCE-B639-C555-90CCC88988C5}"/>
          </ac:spMkLst>
        </pc:spChg>
        <pc:picChg chg="add mod">
          <ac:chgData name="Ruchi Pandey" userId="416f780c242a4f32" providerId="LiveId" clId="{C70EE7E6-94D9-427F-8969-4B57EEF05965}" dt="2024-01-22T07:57:17.458" v="668" actId="931"/>
          <ac:picMkLst>
            <pc:docMk/>
            <pc:sldMk cId="249904479" sldId="291"/>
            <ac:picMk id="16" creationId="{B92F5E94-4041-4AA8-9EB6-544E3952FB0F}"/>
          </ac:picMkLst>
        </pc:picChg>
        <pc:picChg chg="add mod">
          <ac:chgData name="Ruchi Pandey" userId="416f780c242a4f32" providerId="LiveId" clId="{C70EE7E6-94D9-427F-8969-4B57EEF05965}" dt="2024-01-22T07:57:31.647" v="669" actId="931"/>
          <ac:picMkLst>
            <pc:docMk/>
            <pc:sldMk cId="249904479" sldId="291"/>
            <ac:picMk id="18" creationId="{D63D4531-28FD-4F6D-B4BF-5D4B8F647831}"/>
          </ac:picMkLst>
        </pc:picChg>
        <pc:picChg chg="add mod">
          <ac:chgData name="Ruchi Pandey" userId="416f780c242a4f32" providerId="LiveId" clId="{C70EE7E6-94D9-427F-8969-4B57EEF05965}" dt="2024-01-22T07:57:52.465" v="670" actId="931"/>
          <ac:picMkLst>
            <pc:docMk/>
            <pc:sldMk cId="249904479" sldId="291"/>
            <ac:picMk id="20" creationId="{FD423D7C-77C1-4F66-B442-74E220B12659}"/>
          </ac:picMkLst>
        </pc:picChg>
        <pc:picChg chg="del">
          <ac:chgData name="Ruchi Pandey" userId="416f780c242a4f32" providerId="LiveId" clId="{C70EE7E6-94D9-427F-8969-4B57EEF05965}" dt="2024-01-22T07:56:58.825" v="667" actId="21"/>
          <ac:picMkLst>
            <pc:docMk/>
            <pc:sldMk cId="249904479" sldId="291"/>
            <ac:picMk id="72" creationId="{FD5AE93E-9743-FD3B-C935-638BF9D159CC}"/>
          </ac:picMkLst>
        </pc:picChg>
      </pc:sldChg>
      <pc:sldChg chg="addSp delSp modSp mod">
        <pc:chgData name="Ruchi Pandey" userId="416f780c242a4f32" providerId="LiveId" clId="{C70EE7E6-94D9-427F-8969-4B57EEF05965}" dt="2024-01-22T07:54:29.616" v="631" actId="20577"/>
        <pc:sldMkLst>
          <pc:docMk/>
          <pc:sldMk cId="94818171" sldId="292"/>
        </pc:sldMkLst>
        <pc:spChg chg="mod">
          <ac:chgData name="Ruchi Pandey" userId="416f780c242a4f32" providerId="LiveId" clId="{C70EE7E6-94D9-427F-8969-4B57EEF05965}" dt="2024-01-22T07:54:29.616" v="63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Ruchi Pandey" userId="416f780c242a4f32" providerId="LiveId" clId="{C70EE7E6-94D9-427F-8969-4B57EEF05965}" dt="2024-01-22T07:54:21.253" v="629" actId="14100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Ruchi Pandey" userId="416f780c242a4f32" providerId="LiveId" clId="{C70EE7E6-94D9-427F-8969-4B57EEF05965}" dt="2024-01-22T07:49:43.827" v="597" actId="478"/>
          <ac:spMkLst>
            <pc:docMk/>
            <pc:sldMk cId="94818171" sldId="292"/>
            <ac:spMk id="4" creationId="{D5BA2433-990B-A170-369A-3DF4A9B33BFA}"/>
          </ac:spMkLst>
        </pc:spChg>
        <pc:spChg chg="add mod">
          <ac:chgData name="Ruchi Pandey" userId="416f780c242a4f32" providerId="LiveId" clId="{C70EE7E6-94D9-427F-8969-4B57EEF05965}" dt="2024-01-22T07:52:00.338" v="612" actId="255"/>
          <ac:spMkLst>
            <pc:docMk/>
            <pc:sldMk cId="94818171" sldId="292"/>
            <ac:spMk id="7" creationId="{B6DEFE8F-342B-497B-9638-ED9990942FF3}"/>
          </ac:spMkLst>
        </pc:spChg>
        <pc:spChg chg="add mod">
          <ac:chgData name="Ruchi Pandey" userId="416f780c242a4f32" providerId="LiveId" clId="{C70EE7E6-94D9-427F-8969-4B57EEF05965}" dt="2024-01-22T07:53:16.382" v="622" actId="255"/>
          <ac:spMkLst>
            <pc:docMk/>
            <pc:sldMk cId="94818171" sldId="292"/>
            <ac:spMk id="9" creationId="{A8158BD5-6C7B-407C-AC77-A937F2CA632D}"/>
          </ac:spMkLst>
        </pc:spChg>
      </pc:sldChg>
      <pc:sldChg chg="modSp mod">
        <pc:chgData name="Ruchi Pandey" userId="416f780c242a4f32" providerId="LiveId" clId="{C70EE7E6-94D9-427F-8969-4B57EEF05965}" dt="2024-01-22T07:49:05.201" v="596" actId="14100"/>
        <pc:sldMkLst>
          <pc:docMk/>
          <pc:sldMk cId="1003962426" sldId="293"/>
        </pc:sldMkLst>
        <pc:spChg chg="mod">
          <ac:chgData name="Ruchi Pandey" userId="416f780c242a4f32" providerId="LiveId" clId="{C70EE7E6-94D9-427F-8969-4B57EEF05965}" dt="2024-01-22T07:49:05.201" v="596" actId="14100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Ruchi Pandey" userId="416f780c242a4f32" providerId="LiveId" clId="{C70EE7E6-94D9-427F-8969-4B57EEF05965}" dt="2024-01-22T07:48:09.744" v="586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modSp new mod ord">
        <pc:chgData name="Ruchi Pandey" userId="416f780c242a4f32" providerId="LiveId" clId="{C70EE7E6-94D9-427F-8969-4B57EEF05965}" dt="2024-01-22T06:17:20.393" v="224"/>
        <pc:sldMkLst>
          <pc:docMk/>
          <pc:sldMk cId="1590071819" sldId="294"/>
        </pc:sldMkLst>
        <pc:spChg chg="mod">
          <ac:chgData name="Ruchi Pandey" userId="416f780c242a4f32" providerId="LiveId" clId="{C70EE7E6-94D9-427F-8969-4B57EEF05965}" dt="2024-01-21T07:54:01.234" v="218" actId="1076"/>
          <ac:spMkLst>
            <pc:docMk/>
            <pc:sldMk cId="1590071819" sldId="294"/>
            <ac:spMk id="2" creationId="{4194A666-D91F-47F3-9EE4-9FC43E45A242}"/>
          </ac:spMkLst>
        </pc:spChg>
        <pc:spChg chg="mod">
          <ac:chgData name="Ruchi Pandey" userId="416f780c242a4f32" providerId="LiveId" clId="{C70EE7E6-94D9-427F-8969-4B57EEF05965}" dt="2024-01-21T07:55:43.556" v="222" actId="207"/>
          <ac:spMkLst>
            <pc:docMk/>
            <pc:sldMk cId="1590071819" sldId="294"/>
            <ac:spMk id="3" creationId="{DFB778E3-60B6-4E9D-82A3-FAD876369663}"/>
          </ac:spMkLst>
        </pc:spChg>
      </pc:sldChg>
      <pc:sldChg chg="addSp modSp new mod ord">
        <pc:chgData name="Ruchi Pandey" userId="416f780c242a4f32" providerId="LiveId" clId="{C70EE7E6-94D9-427F-8969-4B57EEF05965}" dt="2024-01-22T08:07:06.844" v="1173" actId="14100"/>
        <pc:sldMkLst>
          <pc:docMk/>
          <pc:sldMk cId="3953945123" sldId="295"/>
        </pc:sldMkLst>
        <pc:spChg chg="mod">
          <ac:chgData name="Ruchi Pandey" userId="416f780c242a4f32" providerId="LiveId" clId="{C70EE7E6-94D9-427F-8969-4B57EEF05965}" dt="2024-01-22T08:05:20.251" v="1160" actId="14100"/>
          <ac:spMkLst>
            <pc:docMk/>
            <pc:sldMk cId="3953945123" sldId="295"/>
            <ac:spMk id="2" creationId="{FFA1AA06-6FF5-4764-9E15-86010835CBBF}"/>
          </ac:spMkLst>
        </pc:spChg>
        <pc:spChg chg="mod">
          <ac:chgData name="Ruchi Pandey" userId="416f780c242a4f32" providerId="LiveId" clId="{C70EE7E6-94D9-427F-8969-4B57EEF05965}" dt="2024-01-22T08:07:06.844" v="1173" actId="14100"/>
          <ac:spMkLst>
            <pc:docMk/>
            <pc:sldMk cId="3953945123" sldId="295"/>
            <ac:spMk id="3" creationId="{7275805A-DD8B-4CBC-82BC-2B06D8C34098}"/>
          </ac:spMkLst>
        </pc:spChg>
        <pc:spChg chg="mod">
          <ac:chgData name="Ruchi Pandey" userId="416f780c242a4f32" providerId="LiveId" clId="{C70EE7E6-94D9-427F-8969-4B57EEF05965}" dt="2024-01-22T08:04:52.089" v="1156" actId="20577"/>
          <ac:spMkLst>
            <pc:docMk/>
            <pc:sldMk cId="3953945123" sldId="295"/>
            <ac:spMk id="4" creationId="{14ADF24F-E865-4BC2-8ABD-958CB65F847D}"/>
          </ac:spMkLst>
        </pc:spChg>
        <pc:graphicFrameChg chg="add mod">
          <ac:chgData name="Ruchi Pandey" userId="416f780c242a4f32" providerId="LiveId" clId="{C70EE7E6-94D9-427F-8969-4B57EEF05965}" dt="2024-01-22T08:06:29.909" v="1168" actId="14100"/>
          <ac:graphicFrameMkLst>
            <pc:docMk/>
            <pc:sldMk cId="3953945123" sldId="295"/>
            <ac:graphicFrameMk id="6" creationId="{DA0CF1F6-F477-40E1-AC7C-740CF24DA64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6901046667946996E-2"/>
          <c:y val="1.3461143444026019E-2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3-471F-A285-3713EB013D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342076960"/>
        <c:axId val="-1342078592"/>
      </c:barChart>
      <c:catAx>
        <c:axId val="-134207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42078592"/>
        <c:crosses val="autoZero"/>
        <c:auto val="1"/>
        <c:lblAlgn val="ctr"/>
        <c:lblOffset val="100"/>
        <c:noMultiLvlLbl val="0"/>
      </c:catAx>
      <c:valAx>
        <c:axId val="-134207859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3420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2095A-277E-4129-B810-C6457E5243F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258553A-371E-45C6-A79B-17C9B0C912CE}">
      <dgm:prSet phldrT="[Text]"/>
      <dgm:spPr/>
      <dgm:t>
        <a:bodyPr/>
        <a:lstStyle/>
        <a:p>
          <a:r>
            <a:rPr lang="en-US" dirty="0"/>
            <a:t>.</a:t>
          </a:r>
        </a:p>
        <a:p>
          <a:endParaRPr lang="en-US" dirty="0"/>
        </a:p>
      </dgm:t>
    </dgm:pt>
    <dgm:pt modelId="{28EDFF34-29F6-4393-8AA2-DB683D8F073A}" type="parTrans" cxnId="{D4FF55C3-A9EC-4054-9CDE-4902FB985881}">
      <dgm:prSet/>
      <dgm:spPr/>
      <dgm:t>
        <a:bodyPr/>
        <a:lstStyle/>
        <a:p>
          <a:endParaRPr lang="en-US"/>
        </a:p>
      </dgm:t>
    </dgm:pt>
    <dgm:pt modelId="{4E7956BB-CEB9-4463-BF36-81C0C99FB3B3}" type="sibTrans" cxnId="{D4FF55C3-A9EC-4054-9CDE-4902FB985881}">
      <dgm:prSet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E9B4A916-388E-4B6E-9811-FFD8EB136A1D}" type="pres">
      <dgm:prSet presAssocID="{3132095A-277E-4129-B810-C6457E5243F7}" presName="Name0" presStyleCnt="0">
        <dgm:presLayoutVars>
          <dgm:chMax val="7"/>
          <dgm:chPref val="7"/>
          <dgm:dir/>
        </dgm:presLayoutVars>
      </dgm:prSet>
      <dgm:spPr/>
    </dgm:pt>
    <dgm:pt modelId="{B725EA91-5117-4294-94E6-F551F18B0424}" type="pres">
      <dgm:prSet presAssocID="{3132095A-277E-4129-B810-C6457E5243F7}" presName="Name1" presStyleCnt="0"/>
      <dgm:spPr/>
    </dgm:pt>
    <dgm:pt modelId="{F9DEAD15-73F4-480B-9BF7-C85A0A434ED3}" type="pres">
      <dgm:prSet presAssocID="{4E7956BB-CEB9-4463-BF36-81C0C99FB3B3}" presName="picture_1" presStyleCnt="0"/>
      <dgm:spPr/>
    </dgm:pt>
    <dgm:pt modelId="{CDF8E2A1-600C-47B8-B8EF-076563E8E12A}" type="pres">
      <dgm:prSet presAssocID="{4E7956BB-CEB9-4463-BF36-81C0C99FB3B3}" presName="pictureRepeatNode" presStyleLbl="alignImgPlace1" presStyleIdx="0" presStyleCnt="1" custScaleX="152667" custScaleY="110333"/>
      <dgm:spPr/>
    </dgm:pt>
    <dgm:pt modelId="{E48A778D-9931-4010-9E69-C6706AA41E6A}" type="pres">
      <dgm:prSet presAssocID="{D258553A-371E-45C6-A79B-17C9B0C912C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5A237053-D559-4CC3-84BE-06A6F7861F58}" type="presOf" srcId="{3132095A-277E-4129-B810-C6457E5243F7}" destId="{E9B4A916-388E-4B6E-9811-FFD8EB136A1D}" srcOrd="0" destOrd="0" presId="urn:microsoft.com/office/officeart/2008/layout/CircularPictureCallout"/>
    <dgm:cxn modelId="{FF1FC257-2137-4F08-BE2F-CB625E0350F0}" type="presOf" srcId="{4E7956BB-CEB9-4463-BF36-81C0C99FB3B3}" destId="{CDF8E2A1-600C-47B8-B8EF-076563E8E12A}" srcOrd="0" destOrd="0" presId="urn:microsoft.com/office/officeart/2008/layout/CircularPictureCallout"/>
    <dgm:cxn modelId="{222EF4BF-7F2B-4D59-907A-7DC9F465F0C2}" type="presOf" srcId="{D258553A-371E-45C6-A79B-17C9B0C912CE}" destId="{E48A778D-9931-4010-9E69-C6706AA41E6A}" srcOrd="0" destOrd="0" presId="urn:microsoft.com/office/officeart/2008/layout/CircularPictureCallout"/>
    <dgm:cxn modelId="{D4FF55C3-A9EC-4054-9CDE-4902FB985881}" srcId="{3132095A-277E-4129-B810-C6457E5243F7}" destId="{D258553A-371E-45C6-A79B-17C9B0C912CE}" srcOrd="0" destOrd="0" parTransId="{28EDFF34-29F6-4393-8AA2-DB683D8F073A}" sibTransId="{4E7956BB-CEB9-4463-BF36-81C0C99FB3B3}"/>
    <dgm:cxn modelId="{DB17CB13-7D0A-4AA7-AD40-F3C08F83250B}" type="presParOf" srcId="{E9B4A916-388E-4B6E-9811-FFD8EB136A1D}" destId="{B725EA91-5117-4294-94E6-F551F18B0424}" srcOrd="0" destOrd="0" presId="urn:microsoft.com/office/officeart/2008/layout/CircularPictureCallout"/>
    <dgm:cxn modelId="{73342263-B485-4C6F-A1C4-FB589AA3F16F}" type="presParOf" srcId="{B725EA91-5117-4294-94E6-F551F18B0424}" destId="{F9DEAD15-73F4-480B-9BF7-C85A0A434ED3}" srcOrd="0" destOrd="0" presId="urn:microsoft.com/office/officeart/2008/layout/CircularPictureCallout"/>
    <dgm:cxn modelId="{0C92EC55-79B7-45AC-A35E-E60311E5255F}" type="presParOf" srcId="{F9DEAD15-73F4-480B-9BF7-C85A0A434ED3}" destId="{CDF8E2A1-600C-47B8-B8EF-076563E8E12A}" srcOrd="0" destOrd="0" presId="urn:microsoft.com/office/officeart/2008/layout/CircularPictureCallout"/>
    <dgm:cxn modelId="{39D0F10A-CFCC-4000-9ABF-28862A99D44F}" type="presParOf" srcId="{B725EA91-5117-4294-94E6-F551F18B0424}" destId="{E48A778D-9931-4010-9E69-C6706AA41E6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954E-8A64-4D9A-B9B0-55E771323E32}" type="doc">
      <dgm:prSet loTypeId="urn:microsoft.com/office/officeart/2008/layout/CircularPictureCallout" loCatId="picture" qsTypeId="urn:microsoft.com/office/officeart/2005/8/quickstyle/3d1" qsCatId="3D" csTypeId="urn:microsoft.com/office/officeart/2005/8/colors/accent1_2" csCatId="accent1" phldr="1"/>
      <dgm:spPr/>
    </dgm:pt>
    <dgm:pt modelId="{657B06D0-26C7-48D5-8C1D-0F0D76D9751D}">
      <dgm:prSet phldrT="[Text]"/>
      <dgm:spPr/>
      <dgm:t>
        <a:bodyPr/>
        <a:lstStyle/>
        <a:p>
          <a:r>
            <a:rPr lang="en-US" dirty="0"/>
            <a:t>.</a:t>
          </a:r>
        </a:p>
        <a:p>
          <a:endParaRPr lang="en-US" dirty="0"/>
        </a:p>
      </dgm:t>
    </dgm:pt>
    <dgm:pt modelId="{98E81EEF-E9F9-4E0F-B071-571B71BAE558}" type="parTrans" cxnId="{556C54B7-2FCB-496D-A99A-30776DE39399}">
      <dgm:prSet/>
      <dgm:spPr/>
      <dgm:t>
        <a:bodyPr/>
        <a:lstStyle/>
        <a:p>
          <a:endParaRPr lang="en-US"/>
        </a:p>
      </dgm:t>
    </dgm:pt>
    <dgm:pt modelId="{D070C8CD-3A38-4B32-AED2-11479068AF7A}" type="sibTrans" cxnId="{556C54B7-2FCB-496D-A99A-30776DE39399}">
      <dgm:prSet/>
      <dgm:spPr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FD6A4185-12C2-445A-BA77-354968621A25}" type="pres">
      <dgm:prSet presAssocID="{821F954E-8A64-4D9A-B9B0-55E771323E32}" presName="Name0" presStyleCnt="0">
        <dgm:presLayoutVars>
          <dgm:chMax val="7"/>
          <dgm:chPref val="7"/>
          <dgm:dir/>
        </dgm:presLayoutVars>
      </dgm:prSet>
      <dgm:spPr/>
    </dgm:pt>
    <dgm:pt modelId="{2DEC6ABB-B472-48AD-8228-D699EFB50F70}" type="pres">
      <dgm:prSet presAssocID="{821F954E-8A64-4D9A-B9B0-55E771323E32}" presName="Name1" presStyleCnt="0"/>
      <dgm:spPr/>
    </dgm:pt>
    <dgm:pt modelId="{AE2EC8AE-EDBA-400A-9F17-3A637BC5882D}" type="pres">
      <dgm:prSet presAssocID="{D070C8CD-3A38-4B32-AED2-11479068AF7A}" presName="picture_1" presStyleCnt="0"/>
      <dgm:spPr/>
    </dgm:pt>
    <dgm:pt modelId="{458E6594-5601-440A-B44B-10D9B1188F10}" type="pres">
      <dgm:prSet presAssocID="{D070C8CD-3A38-4B32-AED2-11479068AF7A}" presName="pictureRepeatNode" presStyleLbl="alignImgPlace1" presStyleIdx="0" presStyleCnt="1" custScaleX="143415" custScaleY="138458"/>
      <dgm:spPr/>
    </dgm:pt>
    <dgm:pt modelId="{B5422A2B-81C4-46D7-9980-EBF0AEF32C2F}" type="pres">
      <dgm:prSet presAssocID="{657B06D0-26C7-48D5-8C1D-0F0D76D9751D}" presName="text_1" presStyleLbl="node1" presStyleIdx="0" presStyleCnt="0">
        <dgm:presLayoutVars>
          <dgm:bulletEnabled val="1"/>
        </dgm:presLayoutVars>
      </dgm:prSet>
      <dgm:spPr/>
    </dgm:pt>
  </dgm:ptLst>
  <dgm:cxnLst>
    <dgm:cxn modelId="{556C54B7-2FCB-496D-A99A-30776DE39399}" srcId="{821F954E-8A64-4D9A-B9B0-55E771323E32}" destId="{657B06D0-26C7-48D5-8C1D-0F0D76D9751D}" srcOrd="0" destOrd="0" parTransId="{98E81EEF-E9F9-4E0F-B071-571B71BAE558}" sibTransId="{D070C8CD-3A38-4B32-AED2-11479068AF7A}"/>
    <dgm:cxn modelId="{EEF36BDA-5BEA-479D-BE89-171791308AAD}" type="presOf" srcId="{821F954E-8A64-4D9A-B9B0-55E771323E32}" destId="{FD6A4185-12C2-445A-BA77-354968621A25}" srcOrd="0" destOrd="0" presId="urn:microsoft.com/office/officeart/2008/layout/CircularPictureCallout"/>
    <dgm:cxn modelId="{765502EA-6526-4351-A695-7F641871073C}" type="presOf" srcId="{657B06D0-26C7-48D5-8C1D-0F0D76D9751D}" destId="{B5422A2B-81C4-46D7-9980-EBF0AEF32C2F}" srcOrd="0" destOrd="0" presId="urn:microsoft.com/office/officeart/2008/layout/CircularPictureCallout"/>
    <dgm:cxn modelId="{964497F6-D752-4372-BE08-B4B152603F06}" type="presOf" srcId="{D070C8CD-3A38-4B32-AED2-11479068AF7A}" destId="{458E6594-5601-440A-B44B-10D9B1188F10}" srcOrd="0" destOrd="0" presId="urn:microsoft.com/office/officeart/2008/layout/CircularPictureCallout"/>
    <dgm:cxn modelId="{B65AF097-13DD-411C-B97F-ED8F30184FE0}" type="presParOf" srcId="{FD6A4185-12C2-445A-BA77-354968621A25}" destId="{2DEC6ABB-B472-48AD-8228-D699EFB50F70}" srcOrd="0" destOrd="0" presId="urn:microsoft.com/office/officeart/2008/layout/CircularPictureCallout"/>
    <dgm:cxn modelId="{2EBD54AE-2AF6-4648-B533-2C23F0D6EBB2}" type="presParOf" srcId="{2DEC6ABB-B472-48AD-8228-D699EFB50F70}" destId="{AE2EC8AE-EDBA-400A-9F17-3A637BC5882D}" srcOrd="0" destOrd="0" presId="urn:microsoft.com/office/officeart/2008/layout/CircularPictureCallout"/>
    <dgm:cxn modelId="{2C71E855-55FB-4856-8ED2-A87B3C7A321B}" type="presParOf" srcId="{AE2EC8AE-EDBA-400A-9F17-3A637BC5882D}" destId="{458E6594-5601-440A-B44B-10D9B1188F10}" srcOrd="0" destOrd="0" presId="urn:microsoft.com/office/officeart/2008/layout/CircularPictureCallout"/>
    <dgm:cxn modelId="{4CCB055B-DA00-46A1-99DD-5B5FE07199AA}" type="presParOf" srcId="{2DEC6ABB-B472-48AD-8228-D699EFB50F70}" destId="{B5422A2B-81C4-46D7-9980-EBF0AEF32C2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E2A1-600C-47B8-B8EF-076563E8E12A}">
      <dsp:nvSpPr>
        <dsp:cNvPr id="0" name=""/>
        <dsp:cNvSpPr/>
      </dsp:nvSpPr>
      <dsp:spPr>
        <a:xfrm>
          <a:off x="940897" y="5"/>
          <a:ext cx="6069510" cy="438645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A778D-9931-4010-9E69-C6706AA41E6A}">
      <dsp:nvSpPr>
        <dsp:cNvPr id="0" name=""/>
        <dsp:cNvSpPr/>
      </dsp:nvSpPr>
      <dsp:spPr>
        <a:xfrm>
          <a:off x="2703444" y="2316479"/>
          <a:ext cx="2544417" cy="13119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.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03444" y="2316479"/>
        <a:ext cx="2544417" cy="1311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E6594-5601-440A-B44B-10D9B1188F10}">
      <dsp:nvSpPr>
        <dsp:cNvPr id="0" name=""/>
        <dsp:cNvSpPr/>
      </dsp:nvSpPr>
      <dsp:spPr>
        <a:xfrm>
          <a:off x="341192" y="105508"/>
          <a:ext cx="1729511" cy="166973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5422A2B-81C4-46D7-9980-EBF0AEF32C2F}">
      <dsp:nvSpPr>
        <dsp:cNvPr id="0" name=""/>
        <dsp:cNvSpPr/>
      </dsp:nvSpPr>
      <dsp:spPr>
        <a:xfrm>
          <a:off x="820044" y="977758"/>
          <a:ext cx="771807" cy="39796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820044" y="977758"/>
        <a:ext cx="771807" cy="397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C08ADB2-295B-4A83-B661-982F9F5C0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287270"/>
              </p:ext>
            </p:extLst>
          </p:nvPr>
        </p:nvGraphicFramePr>
        <p:xfrm>
          <a:off x="2239617" y="1113183"/>
          <a:ext cx="7951306" cy="4386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CBE2CAA-8BCA-4982-81CD-6FEA114DF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04638"/>
              </p:ext>
            </p:extLst>
          </p:nvPr>
        </p:nvGraphicFramePr>
        <p:xfrm>
          <a:off x="185529" y="0"/>
          <a:ext cx="2411897" cy="188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DFDF21-8398-4436-80FA-2BA19CB43CDA}"/>
              </a:ext>
            </a:extLst>
          </p:cNvPr>
          <p:cNvSpPr txBox="1"/>
          <p:nvPr/>
        </p:nvSpPr>
        <p:spPr>
          <a:xfrm>
            <a:off x="2822713" y="-123071"/>
            <a:ext cx="6467062" cy="174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736"/>
              </a:lnSpc>
            </a:pPr>
            <a:r>
              <a:rPr lang="en-US" sz="2800" b="1" dirty="0">
                <a:solidFill>
                  <a:srgbClr val="05066D"/>
                </a:solidFill>
                <a:latin typeface="Imprint MT Shadow" panose="04020605060303030202" pitchFamily="82" charset="0"/>
              </a:rPr>
              <a:t>1mg Homeopath medicine Data Analysis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8220A-D3EB-4A29-A6ED-901C40191B5C}"/>
              </a:ext>
            </a:extLst>
          </p:cNvPr>
          <p:cNvSpPr txBox="1"/>
          <p:nvPr/>
        </p:nvSpPr>
        <p:spPr>
          <a:xfrm>
            <a:off x="0" y="3975652"/>
            <a:ext cx="3260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by:</a:t>
            </a:r>
          </a:p>
          <a:p>
            <a:r>
              <a:rPr lang="en-US" sz="2800" dirty="0"/>
              <a:t>           </a:t>
            </a:r>
            <a:r>
              <a:rPr lang="en-US" dirty="0"/>
              <a:t>Ruchi Pandey</a:t>
            </a:r>
          </a:p>
          <a:p>
            <a:r>
              <a:rPr lang="en-US" sz="2800" dirty="0"/>
              <a:t>           </a:t>
            </a:r>
            <a:r>
              <a:rPr lang="en-US" dirty="0"/>
              <a:t>Palak Agrawal</a:t>
            </a:r>
          </a:p>
          <a:p>
            <a:r>
              <a:rPr lang="en-US" sz="2800" dirty="0"/>
              <a:t>           </a:t>
            </a:r>
            <a:r>
              <a:rPr lang="en-US" dirty="0" err="1"/>
              <a:t>Keerthishankar</a:t>
            </a:r>
            <a:endParaRPr lang="en-US" dirty="0"/>
          </a:p>
          <a:p>
            <a:r>
              <a:rPr lang="en-US" sz="2800" dirty="0"/>
              <a:t>           </a:t>
            </a:r>
            <a:r>
              <a:rPr lang="en-US" dirty="0"/>
              <a:t>Teja </a:t>
            </a:r>
            <a:r>
              <a:rPr lang="en-US" dirty="0" err="1"/>
              <a:t>Polipogu</a:t>
            </a:r>
            <a:endParaRPr lang="en-US" dirty="0"/>
          </a:p>
          <a:p>
            <a:r>
              <a:rPr lang="en-US" sz="2800" dirty="0"/>
              <a:t>           </a:t>
            </a:r>
            <a:r>
              <a:rPr lang="en-US" dirty="0"/>
              <a:t>Raghav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AA06-6FF5-4764-9E15-8601083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1235" y="210312"/>
            <a:ext cx="9210261" cy="768096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sz="4400" dirty="0">
                <a:solidFill>
                  <a:schemeClr val="tx1"/>
                </a:solidFill>
                <a:latin typeface="Elephant" panose="02020904090505020303" pitchFamily="18" charset="0"/>
              </a:rPr>
              <a:t>Future Scope</a:t>
            </a:r>
            <a:br>
              <a:rPr lang="en-IN" sz="4400" dirty="0">
                <a:latin typeface="Elephant" panose="020209040905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805A-DD8B-4CBC-82BC-2B06D8C3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070" y="1696278"/>
            <a:ext cx="11234530" cy="484168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Promising future scope: The industry shows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potential for growth and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 opportunities: Price variations across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benefit areas indicate untapped potential for expansion.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Expanding product offerings: Targeting underutilized sectors like joints, hair, blood, and respiratory issues can tap into new markets.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Advancements and acceptance: Research</a:t>
            </a: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technology, and holistic healthcare trends improve industry growth and consumer accessibility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F24F-E865-4BC2-8ABD-958CB65F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AD17A-4030-4101-AE7A-BD7B0EB5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0CF1F6-F477-40E1-AC7C-740CF24DA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090400"/>
              </p:ext>
            </p:extLst>
          </p:nvPr>
        </p:nvGraphicFramePr>
        <p:xfrm>
          <a:off x="6096000" y="0"/>
          <a:ext cx="6096000" cy="279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94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49" y="2606634"/>
            <a:ext cx="6766560" cy="822366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Elephant" panose="02020904090505020303" pitchFamily="18" charset="0"/>
              </a:rPr>
              <a:t>Learnings :</a:t>
            </a:r>
            <a:br>
              <a:rPr lang="en-IN" sz="3200" b="1" dirty="0">
                <a:solidFill>
                  <a:srgbClr val="002060"/>
                </a:solidFill>
                <a:latin typeface="Elephant" panose="02020904090505020303" pitchFamily="18" charset="0"/>
              </a:rPr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806" y="3294743"/>
            <a:ext cx="5604546" cy="262708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Web Scraping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Basic Understanding of HTML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 Python Library like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BeautifulSoup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Effective Teamwork </a:t>
            </a:r>
            <a:endParaRPr lang="en-IN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EFE8F-342B-497B-9638-ED9990942FF3}"/>
              </a:ext>
            </a:extLst>
          </p:cNvPr>
          <p:cNvSpPr txBox="1"/>
          <p:nvPr/>
        </p:nvSpPr>
        <p:spPr>
          <a:xfrm>
            <a:off x="841103" y="457200"/>
            <a:ext cx="610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Elephant" panose="02020904090505020303" pitchFamily="18" charset="0"/>
              </a:rPr>
              <a:t>Challenges</a:t>
            </a:r>
            <a:r>
              <a:rPr lang="en-US" sz="3600" dirty="0">
                <a:latin typeface="Elephant" panose="02020904090505020303" pitchFamily="18" charset="0"/>
              </a:rPr>
              <a:t> :</a:t>
            </a:r>
            <a:endParaRPr lang="en-IN" sz="3600" dirty="0">
              <a:latin typeface="Elephant" panose="0202090409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8BD5-6C7B-407C-AC77-A937F2CA632D}"/>
              </a:ext>
            </a:extLst>
          </p:cNvPr>
          <p:cNvSpPr txBox="1"/>
          <p:nvPr/>
        </p:nvSpPr>
        <p:spPr>
          <a:xfrm>
            <a:off x="1783806" y="1175694"/>
            <a:ext cx="8299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Find some difficulty while scrapping 1mg Data , Due to dynamic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Complex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38798"/>
            <a:ext cx="7111999" cy="5831707"/>
          </a:xfrm>
        </p:spPr>
        <p:txBody>
          <a:bodyPr/>
          <a:lstStyle/>
          <a:p>
            <a:r>
              <a:rPr lang="en-US" sz="66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581152"/>
            <a:ext cx="5693664" cy="768096"/>
          </a:xfrm>
        </p:spPr>
        <p:txBody>
          <a:bodyPr/>
          <a:lstStyle/>
          <a:p>
            <a:r>
              <a:rPr lang="en-US" sz="4400" dirty="0">
                <a:solidFill>
                  <a:srgbClr val="05066D"/>
                </a:solidFill>
                <a:latin typeface="Elephant" panose="02020904090505020303" pitchFamily="18" charset="0"/>
              </a:rPr>
              <a:t>Project Aim :</a:t>
            </a:r>
            <a:br>
              <a:rPr lang="en-US" sz="4400" dirty="0">
                <a:solidFill>
                  <a:srgbClr val="05066D"/>
                </a:solidFill>
                <a:latin typeface="Elephant" panose="02020904090505020303" pitchFamily="18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86" y="1471919"/>
            <a:ext cx="5693664" cy="3122168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are undertaking this project to meet the increasing demand for reliable homeopathic medicines in the market.</a:t>
            </a:r>
          </a:p>
          <a:p>
            <a:pPr lvl="0"/>
            <a:endParaRPr lang="en-IN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goal is to provide high-quality and genuine products that are currently lacking or limited in availability.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aim to support alternative healthcare options and cater to individuals seeking holistic remedies.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457200"/>
            <a:ext cx="6766560" cy="768096"/>
          </a:xfrm>
        </p:spPr>
        <p:txBody>
          <a:bodyPr/>
          <a:lstStyle/>
          <a:p>
            <a:r>
              <a:rPr lang="en-IN" sz="4400" dirty="0">
                <a:solidFill>
                  <a:srgbClr val="002060"/>
                </a:solidFill>
                <a:latin typeface="Elephant" panose="02020904090505020303" pitchFamily="18" charset="0"/>
              </a:rPr>
              <a:t>Objectives of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334856"/>
            <a:ext cx="6766560" cy="2700528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Scraped and Analyse data to identify the most effective and popular homeopathic medicines.</a:t>
            </a:r>
          </a:p>
          <a:p>
            <a:pPr lvl="0"/>
            <a:endParaRPr lang="en-IN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Choose the best products based on customer preferences.</a:t>
            </a:r>
          </a:p>
          <a:p>
            <a:pPr lvl="0"/>
            <a:endParaRPr lang="en-IN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profits.</a:t>
            </a:r>
          </a:p>
          <a:p>
            <a:pPr lvl="0"/>
            <a:endParaRPr lang="en-IN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offerings.</a:t>
            </a:r>
          </a:p>
          <a:p>
            <a:pPr lvl="0"/>
            <a:endParaRPr lang="en-IN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A666-D91F-47F3-9EE4-9FC43E45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8" y="19710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1mg</a:t>
            </a:r>
            <a:br>
              <a:rPr lang="en-US" sz="44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78E3-60B6-4E9D-82A3-FAD87636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33" y="1736962"/>
            <a:ext cx="5693664" cy="312216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04850"/>
            <a:ext cx="7924800" cy="1704389"/>
          </a:xfrm>
        </p:spPr>
        <p:txBody>
          <a:bodyPr/>
          <a:lstStyle/>
          <a:p>
            <a:r>
              <a:rPr lang="en-US" sz="9600" b="1" dirty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br>
              <a:rPr lang="en-US" sz="9600" b="1" dirty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DE6F37F-B4E1-4799-A100-8BF5B33E01B4}"/>
              </a:ext>
            </a:extLst>
          </p:cNvPr>
          <p:cNvSpPr/>
          <p:nvPr/>
        </p:nvSpPr>
        <p:spPr>
          <a:xfrm>
            <a:off x="4953000" y="2666999"/>
            <a:ext cx="6700337" cy="4191001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475B77-4930-4E60-8479-261A2B1713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45774" y="0"/>
            <a:ext cx="12337774" cy="6858000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800" dirty="0"/>
              <a:t>.</a:t>
            </a:r>
          </a:p>
          <a:p>
            <a:endParaRPr lang="en-US" sz="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01DD1-7927-4B71-9B13-8C0F4B5F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09" y="1179443"/>
            <a:ext cx="7295188" cy="4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SEP 20XX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NOV 20XX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JAN 20XX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MAR 20XX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MAY 20XX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0B114-82EC-41C5-AD5F-0D54585B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23344" y="-3523343"/>
            <a:ext cx="6858001" cy="139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Capitalize on low-hanging fruit to identify a ballpark value</a:t>
            </a:r>
          </a:p>
          <a:p>
            <a:r>
              <a:rPr lang="en-US" dirty="0"/>
              <a:t>Visualize customer directed convergence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</a:t>
            </a:r>
            <a:r>
              <a:rPr lang="zh-CN" altLang="en-US"/>
              <a:t> </a:t>
            </a:r>
            <a:r>
              <a:rPr lang="en-US" dirty="0"/>
              <a:t>OPPORTUNITIES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AD45B-6DED-4E7D-A56D-2B0E8C99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057" y="14867"/>
            <a:ext cx="13266057" cy="6828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E5C9C-07C9-45A3-AE9D-C5ECF8B1E4A6}"/>
              </a:ext>
            </a:extLst>
          </p:cNvPr>
          <p:cNvSpPr txBox="1"/>
          <p:nvPr/>
        </p:nvSpPr>
        <p:spPr>
          <a:xfrm>
            <a:off x="-1074057" y="-508000"/>
            <a:ext cx="13226433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  <a:highlight>
                  <a:srgbClr val="00008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Dynamic </a:t>
            </a:r>
            <a:r>
              <a:rPr lang="en-US" sz="1800">
                <a:solidFill>
                  <a:schemeClr val="bg2"/>
                </a:solidFill>
                <a:highlight>
                  <a:srgbClr val="00008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Dashboard</a:t>
            </a:r>
            <a:endParaRPr lang="en-IN" dirty="0">
              <a:solidFill>
                <a:schemeClr val="bg2"/>
              </a:solidFill>
              <a:highlight>
                <a:srgbClr val="00008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2147</TotalTime>
  <Words>394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Cambria Math</vt:lpstr>
      <vt:lpstr>Elephant</vt:lpstr>
      <vt:lpstr>Imprint MT Shadow</vt:lpstr>
      <vt:lpstr>Sabon Next LT</vt:lpstr>
      <vt:lpstr>Office Theme</vt:lpstr>
      <vt:lpstr>PRESENTATION TITLE </vt:lpstr>
      <vt:lpstr>Project Aim : </vt:lpstr>
      <vt:lpstr>Objectives of this project</vt:lpstr>
      <vt:lpstr>ABOUT 1mg </vt:lpstr>
      <vt:lpstr>Insights </vt:lpstr>
      <vt:lpstr>PowerPoint Presentation</vt:lpstr>
      <vt:lpstr>. </vt:lpstr>
      <vt:lpstr>TIMELINE</vt:lpstr>
      <vt:lpstr>AREAS OF FOCUS </vt:lpstr>
      <vt:lpstr>Future Scope </vt:lpstr>
      <vt:lpstr>Learnings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Ruchi Pandey</dc:creator>
  <cp:lastModifiedBy>Ruchi Pandey</cp:lastModifiedBy>
  <cp:revision>13</cp:revision>
  <dcterms:created xsi:type="dcterms:W3CDTF">2024-01-17T16:42:14Z</dcterms:created>
  <dcterms:modified xsi:type="dcterms:W3CDTF">2024-01-22T08:07:16Z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