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4"/>
  </p:sldMasterIdLst>
  <p:sldIdLst>
    <p:sldId id="257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983AF-CEB8-488C-884A-DE14D04B1334}" v="25" dt="2024-04-04T05:52:21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Patil" userId="941dc4bd678ee61a" providerId="LiveId" clId="{6A8983AF-CEB8-488C-884A-DE14D04B1334}"/>
    <pc:docChg chg="undo redo custSel addSld modSld">
      <pc:chgData name="Tushar Patil" userId="941dc4bd678ee61a" providerId="LiveId" clId="{6A8983AF-CEB8-488C-884A-DE14D04B1334}" dt="2024-04-04T05:54:18.630" v="729" actId="113"/>
      <pc:docMkLst>
        <pc:docMk/>
      </pc:docMkLst>
      <pc:sldChg chg="modSp mod">
        <pc:chgData name="Tushar Patil" userId="941dc4bd678ee61a" providerId="LiveId" clId="{6A8983AF-CEB8-488C-884A-DE14D04B1334}" dt="2024-04-04T05:34:38.574" v="469" actId="115"/>
        <pc:sldMkLst>
          <pc:docMk/>
          <pc:sldMk cId="4043737824" sldId="257"/>
        </pc:sldMkLst>
        <pc:spChg chg="mod">
          <ac:chgData name="Tushar Patil" userId="941dc4bd678ee61a" providerId="LiveId" clId="{6A8983AF-CEB8-488C-884A-DE14D04B1334}" dt="2024-04-04T05:34:38.574" v="469" actId="115"/>
          <ac:spMkLst>
            <pc:docMk/>
            <pc:sldMk cId="4043737824" sldId="257"/>
            <ac:spMk id="2" creationId="{78FD68DA-43BA-4508-8DE2-BA9BB7B2FA5B}"/>
          </ac:spMkLst>
        </pc:spChg>
      </pc:sldChg>
      <pc:sldChg chg="addSp delSp modSp mod">
        <pc:chgData name="Tushar Patil" userId="941dc4bd678ee61a" providerId="LiveId" clId="{6A8983AF-CEB8-488C-884A-DE14D04B1334}" dt="2024-04-04T05:38:09.359" v="603" actId="20577"/>
        <pc:sldMkLst>
          <pc:docMk/>
          <pc:sldMk cId="191714609" sldId="258"/>
        </pc:sldMkLst>
        <pc:spChg chg="mod">
          <ac:chgData name="Tushar Patil" userId="941dc4bd678ee61a" providerId="LiveId" clId="{6A8983AF-CEB8-488C-884A-DE14D04B1334}" dt="2024-04-04T05:38:09.359" v="603" actId="20577"/>
          <ac:spMkLst>
            <pc:docMk/>
            <pc:sldMk cId="191714609" sldId="258"/>
            <ac:spMk id="2" creationId="{9AB2EA78-AEB3-469B-9025-3B17201A457B}"/>
          </ac:spMkLst>
        </pc:spChg>
        <pc:spChg chg="del">
          <ac:chgData name="Tushar Patil" userId="941dc4bd678ee61a" providerId="LiveId" clId="{6A8983AF-CEB8-488C-884A-DE14D04B1334}" dt="2024-04-04T05:35:38.179" v="470" actId="21"/>
          <ac:spMkLst>
            <pc:docMk/>
            <pc:sldMk cId="191714609" sldId="258"/>
            <ac:spMk id="3" creationId="{255E1F2F-E259-4EA8-9FFD-3A10AF541859}"/>
          </ac:spMkLst>
        </pc:spChg>
        <pc:spChg chg="add del mod">
          <ac:chgData name="Tushar Patil" userId="941dc4bd678ee61a" providerId="LiveId" clId="{6A8983AF-CEB8-488C-884A-DE14D04B1334}" dt="2024-04-04T05:35:47.082" v="471" actId="21"/>
          <ac:spMkLst>
            <pc:docMk/>
            <pc:sldMk cId="191714609" sldId="258"/>
            <ac:spMk id="5" creationId="{E4FE0740-179B-66DE-6F3D-AE4666027548}"/>
          </ac:spMkLst>
        </pc:spChg>
      </pc:sldChg>
      <pc:sldChg chg="addSp delSp modSp mod">
        <pc:chgData name="Tushar Patil" userId="941dc4bd678ee61a" providerId="LiveId" clId="{6A8983AF-CEB8-488C-884A-DE14D04B1334}" dt="2024-04-04T05:13:06.098" v="374" actId="20577"/>
        <pc:sldMkLst>
          <pc:docMk/>
          <pc:sldMk cId="3584216500" sldId="264"/>
        </pc:sldMkLst>
        <pc:spChg chg="mod">
          <ac:chgData name="Tushar Patil" userId="941dc4bd678ee61a" providerId="LiveId" clId="{6A8983AF-CEB8-488C-884A-DE14D04B1334}" dt="2024-04-04T05:13:06.098" v="374" actId="20577"/>
          <ac:spMkLst>
            <pc:docMk/>
            <pc:sldMk cId="3584216500" sldId="264"/>
            <ac:spMk id="2" creationId="{5E8779CC-8030-065B-50C8-0BF6022FAB79}"/>
          </ac:spMkLst>
        </pc:spChg>
        <pc:spChg chg="del">
          <ac:chgData name="Tushar Patil" userId="941dc4bd678ee61a" providerId="LiveId" clId="{6A8983AF-CEB8-488C-884A-DE14D04B1334}" dt="2024-04-04T04:57:36.359" v="0" actId="931"/>
          <ac:spMkLst>
            <pc:docMk/>
            <pc:sldMk cId="3584216500" sldId="264"/>
            <ac:spMk id="3" creationId="{205CAD84-A31E-F487-3CA3-244A1250520A}"/>
          </ac:spMkLst>
        </pc:spChg>
        <pc:picChg chg="add mod">
          <ac:chgData name="Tushar Patil" userId="941dc4bd678ee61a" providerId="LiveId" clId="{6A8983AF-CEB8-488C-884A-DE14D04B1334}" dt="2024-04-04T04:59:09.384" v="105" actId="14100"/>
          <ac:picMkLst>
            <pc:docMk/>
            <pc:sldMk cId="3584216500" sldId="264"/>
            <ac:picMk id="5" creationId="{94466DA0-20EF-893F-B146-37AF0F12DB8A}"/>
          </ac:picMkLst>
        </pc:picChg>
      </pc:sldChg>
      <pc:sldChg chg="addSp delSp modSp new mod">
        <pc:chgData name="Tushar Patil" userId="941dc4bd678ee61a" providerId="LiveId" clId="{6A8983AF-CEB8-488C-884A-DE14D04B1334}" dt="2024-04-04T05:18:33.284" v="398" actId="14100"/>
        <pc:sldMkLst>
          <pc:docMk/>
          <pc:sldMk cId="2993217643" sldId="266"/>
        </pc:sldMkLst>
        <pc:spChg chg="mod">
          <ac:chgData name="Tushar Patil" userId="941dc4bd678ee61a" providerId="LiveId" clId="{6A8983AF-CEB8-488C-884A-DE14D04B1334}" dt="2024-04-04T05:15:48.766" v="382" actId="1038"/>
          <ac:spMkLst>
            <pc:docMk/>
            <pc:sldMk cId="2993217643" sldId="266"/>
            <ac:spMk id="2" creationId="{5093852F-48DD-7F15-E881-EF471280B770}"/>
          </ac:spMkLst>
        </pc:spChg>
        <pc:spChg chg="del">
          <ac:chgData name="Tushar Patil" userId="941dc4bd678ee61a" providerId="LiveId" clId="{6A8983AF-CEB8-488C-884A-DE14D04B1334}" dt="2024-04-04T04:59:32.405" v="108" actId="931"/>
          <ac:spMkLst>
            <pc:docMk/>
            <pc:sldMk cId="2993217643" sldId="266"/>
            <ac:spMk id="3" creationId="{2DA4813F-08FB-2CB3-43BE-7C0361B72FEC}"/>
          </ac:spMkLst>
        </pc:spChg>
        <pc:picChg chg="add mod">
          <ac:chgData name="Tushar Patil" userId="941dc4bd678ee61a" providerId="LiveId" clId="{6A8983AF-CEB8-488C-884A-DE14D04B1334}" dt="2024-04-04T05:18:33.284" v="398" actId="14100"/>
          <ac:picMkLst>
            <pc:docMk/>
            <pc:sldMk cId="2993217643" sldId="266"/>
            <ac:picMk id="5" creationId="{5FEB9419-A976-BB6A-0846-BA5879FDBABB}"/>
          </ac:picMkLst>
        </pc:picChg>
      </pc:sldChg>
      <pc:sldChg chg="addSp delSp modSp new mod">
        <pc:chgData name="Tushar Patil" userId="941dc4bd678ee61a" providerId="LiveId" clId="{6A8983AF-CEB8-488C-884A-DE14D04B1334}" dt="2024-04-04T05:18:47.966" v="400" actId="14100"/>
        <pc:sldMkLst>
          <pc:docMk/>
          <pc:sldMk cId="266150002" sldId="267"/>
        </pc:sldMkLst>
        <pc:spChg chg="mod">
          <ac:chgData name="Tushar Patil" userId="941dc4bd678ee61a" providerId="LiveId" clId="{6A8983AF-CEB8-488C-884A-DE14D04B1334}" dt="2024-04-04T05:18:08.822" v="394" actId="1076"/>
          <ac:spMkLst>
            <pc:docMk/>
            <pc:sldMk cId="266150002" sldId="267"/>
            <ac:spMk id="2" creationId="{4491FCE1-365D-94C9-9D44-B65F09ECF6D4}"/>
          </ac:spMkLst>
        </pc:spChg>
        <pc:spChg chg="del">
          <ac:chgData name="Tushar Patil" userId="941dc4bd678ee61a" providerId="LiveId" clId="{6A8983AF-CEB8-488C-884A-DE14D04B1334}" dt="2024-04-04T05:01:26.605" v="197" actId="931"/>
          <ac:spMkLst>
            <pc:docMk/>
            <pc:sldMk cId="266150002" sldId="267"/>
            <ac:spMk id="3" creationId="{FA0BD0C3-E89C-3AFF-C4B1-4487FC9F2BD6}"/>
          </ac:spMkLst>
        </pc:spChg>
        <pc:picChg chg="add mod">
          <ac:chgData name="Tushar Patil" userId="941dc4bd678ee61a" providerId="LiveId" clId="{6A8983AF-CEB8-488C-884A-DE14D04B1334}" dt="2024-04-04T05:18:47.966" v="400" actId="14100"/>
          <ac:picMkLst>
            <pc:docMk/>
            <pc:sldMk cId="266150002" sldId="267"/>
            <ac:picMk id="5" creationId="{778861C6-E71F-607B-4BE4-DE5F71AA891D}"/>
          </ac:picMkLst>
        </pc:picChg>
      </pc:sldChg>
      <pc:sldChg chg="addSp delSp modSp new mod">
        <pc:chgData name="Tushar Patil" userId="941dc4bd678ee61a" providerId="LiveId" clId="{6A8983AF-CEB8-488C-884A-DE14D04B1334}" dt="2024-04-04T05:23:05.369" v="425" actId="20577"/>
        <pc:sldMkLst>
          <pc:docMk/>
          <pc:sldMk cId="1584648663" sldId="268"/>
        </pc:sldMkLst>
        <pc:spChg chg="mod">
          <ac:chgData name="Tushar Patil" userId="941dc4bd678ee61a" providerId="LiveId" clId="{6A8983AF-CEB8-488C-884A-DE14D04B1334}" dt="2024-04-04T05:23:05.369" v="425" actId="20577"/>
          <ac:spMkLst>
            <pc:docMk/>
            <pc:sldMk cId="1584648663" sldId="268"/>
            <ac:spMk id="2" creationId="{DBDE6870-4E62-3124-6A71-0735A5C38E77}"/>
          </ac:spMkLst>
        </pc:spChg>
        <pc:spChg chg="del">
          <ac:chgData name="Tushar Patil" userId="941dc4bd678ee61a" providerId="LiveId" clId="{6A8983AF-CEB8-488C-884A-DE14D04B1334}" dt="2024-04-04T05:02:25.559" v="210" actId="931"/>
          <ac:spMkLst>
            <pc:docMk/>
            <pc:sldMk cId="1584648663" sldId="268"/>
            <ac:spMk id="3" creationId="{3C3FD307-50CC-759E-94DB-F0F8438D47F5}"/>
          </ac:spMkLst>
        </pc:spChg>
        <pc:picChg chg="add mod">
          <ac:chgData name="Tushar Patil" userId="941dc4bd678ee61a" providerId="LiveId" clId="{6A8983AF-CEB8-488C-884A-DE14D04B1334}" dt="2024-04-04T05:20:31.584" v="415" actId="14100"/>
          <ac:picMkLst>
            <pc:docMk/>
            <pc:sldMk cId="1584648663" sldId="268"/>
            <ac:picMk id="5" creationId="{012842D4-97DE-A655-1B4E-8018B903CF4E}"/>
          </ac:picMkLst>
        </pc:picChg>
      </pc:sldChg>
      <pc:sldChg chg="addSp delSp modSp new mod">
        <pc:chgData name="Tushar Patil" userId="941dc4bd678ee61a" providerId="LiveId" clId="{6A8983AF-CEB8-488C-884A-DE14D04B1334}" dt="2024-04-04T05:26:19.750" v="440" actId="1076"/>
        <pc:sldMkLst>
          <pc:docMk/>
          <pc:sldMk cId="864695294" sldId="269"/>
        </pc:sldMkLst>
        <pc:spChg chg="mod">
          <ac:chgData name="Tushar Patil" userId="941dc4bd678ee61a" providerId="LiveId" clId="{6A8983AF-CEB8-488C-884A-DE14D04B1334}" dt="2024-04-04T05:26:15.928" v="439" actId="1076"/>
          <ac:spMkLst>
            <pc:docMk/>
            <pc:sldMk cId="864695294" sldId="269"/>
            <ac:spMk id="2" creationId="{50185CED-F9B1-6336-FE8B-628364DE02EB}"/>
          </ac:spMkLst>
        </pc:spChg>
        <pc:spChg chg="del">
          <ac:chgData name="Tushar Patil" userId="941dc4bd678ee61a" providerId="LiveId" clId="{6A8983AF-CEB8-488C-884A-DE14D04B1334}" dt="2024-04-04T05:03:36.209" v="219" actId="931"/>
          <ac:spMkLst>
            <pc:docMk/>
            <pc:sldMk cId="864695294" sldId="269"/>
            <ac:spMk id="3" creationId="{689C85BF-D1D1-1BB5-70B1-724A92CB90F3}"/>
          </ac:spMkLst>
        </pc:spChg>
        <pc:picChg chg="add mod">
          <ac:chgData name="Tushar Patil" userId="941dc4bd678ee61a" providerId="LiveId" clId="{6A8983AF-CEB8-488C-884A-DE14D04B1334}" dt="2024-04-04T05:26:19.750" v="440" actId="1076"/>
          <ac:picMkLst>
            <pc:docMk/>
            <pc:sldMk cId="864695294" sldId="269"/>
            <ac:picMk id="5" creationId="{09723F8B-9641-D555-9671-B5FB09E80AD6}"/>
          </ac:picMkLst>
        </pc:picChg>
      </pc:sldChg>
      <pc:sldChg chg="addSp delSp modSp new mod">
        <pc:chgData name="Tushar Patil" userId="941dc4bd678ee61a" providerId="LiveId" clId="{6A8983AF-CEB8-488C-884A-DE14D04B1334}" dt="2024-04-04T05:27:19.700" v="456" actId="14100"/>
        <pc:sldMkLst>
          <pc:docMk/>
          <pc:sldMk cId="1534841984" sldId="270"/>
        </pc:sldMkLst>
        <pc:spChg chg="mod">
          <ac:chgData name="Tushar Patil" userId="941dc4bd678ee61a" providerId="LiveId" clId="{6A8983AF-CEB8-488C-884A-DE14D04B1334}" dt="2024-04-04T05:26:51.703" v="453" actId="1076"/>
          <ac:spMkLst>
            <pc:docMk/>
            <pc:sldMk cId="1534841984" sldId="270"/>
            <ac:spMk id="2" creationId="{4B2703EC-4E62-CACF-2780-0FD7C9B57857}"/>
          </ac:spMkLst>
        </pc:spChg>
        <pc:spChg chg="del">
          <ac:chgData name="Tushar Patil" userId="941dc4bd678ee61a" providerId="LiveId" clId="{6A8983AF-CEB8-488C-884A-DE14D04B1334}" dt="2024-04-04T05:04:14.924" v="228" actId="931"/>
          <ac:spMkLst>
            <pc:docMk/>
            <pc:sldMk cId="1534841984" sldId="270"/>
            <ac:spMk id="3" creationId="{D5885252-B735-AF2A-BA7B-85D2B3D87E15}"/>
          </ac:spMkLst>
        </pc:spChg>
        <pc:picChg chg="add mod">
          <ac:chgData name="Tushar Patil" userId="941dc4bd678ee61a" providerId="LiveId" clId="{6A8983AF-CEB8-488C-884A-DE14D04B1334}" dt="2024-04-04T05:27:19.700" v="456" actId="14100"/>
          <ac:picMkLst>
            <pc:docMk/>
            <pc:sldMk cId="1534841984" sldId="270"/>
            <ac:picMk id="5" creationId="{FEFDC706-B8B1-EA66-7FCF-9E05EC996804}"/>
          </ac:picMkLst>
        </pc:picChg>
      </pc:sldChg>
      <pc:sldChg chg="addSp delSp modSp new mod">
        <pc:chgData name="Tushar Patil" userId="941dc4bd678ee61a" providerId="LiveId" clId="{6A8983AF-CEB8-488C-884A-DE14D04B1334}" dt="2024-04-04T05:54:18.630" v="729" actId="113"/>
        <pc:sldMkLst>
          <pc:docMk/>
          <pc:sldMk cId="1612754149" sldId="271"/>
        </pc:sldMkLst>
        <pc:spChg chg="mod">
          <ac:chgData name="Tushar Patil" userId="941dc4bd678ee61a" providerId="LiveId" clId="{6A8983AF-CEB8-488C-884A-DE14D04B1334}" dt="2024-04-04T05:53:14.126" v="718" actId="113"/>
          <ac:spMkLst>
            <pc:docMk/>
            <pc:sldMk cId="1612754149" sldId="271"/>
            <ac:spMk id="2" creationId="{324AD95B-2B08-8CC9-C39F-B49BBCDE2F58}"/>
          </ac:spMkLst>
        </pc:spChg>
        <pc:spChg chg="del mod">
          <ac:chgData name="Tushar Patil" userId="941dc4bd678ee61a" providerId="LiveId" clId="{6A8983AF-CEB8-488C-884A-DE14D04B1334}" dt="2024-04-04T05:39:44.012" v="607"/>
          <ac:spMkLst>
            <pc:docMk/>
            <pc:sldMk cId="1612754149" sldId="271"/>
            <ac:spMk id="3" creationId="{2CFDB2E7-4247-350E-9BCA-0B31CFA35D6A}"/>
          </ac:spMkLst>
        </pc:spChg>
        <pc:spChg chg="add mod">
          <ac:chgData name="Tushar Patil" userId="941dc4bd678ee61a" providerId="LiveId" clId="{6A8983AF-CEB8-488C-884A-DE14D04B1334}" dt="2024-04-04T05:39:55.902" v="608"/>
          <ac:spMkLst>
            <pc:docMk/>
            <pc:sldMk cId="1612754149" sldId="271"/>
            <ac:spMk id="6" creationId="{3D72E274-0910-E655-E16F-871A53812072}"/>
          </ac:spMkLst>
        </pc:spChg>
        <pc:spChg chg="add mod">
          <ac:chgData name="Tushar Patil" userId="941dc4bd678ee61a" providerId="LiveId" clId="{6A8983AF-CEB8-488C-884A-DE14D04B1334}" dt="2024-04-04T05:53:40.624" v="722" actId="207"/>
          <ac:spMkLst>
            <pc:docMk/>
            <pc:sldMk cId="1612754149" sldId="271"/>
            <ac:spMk id="7" creationId="{CF6ABDA5-65CB-293A-C198-22F71A6D360C}"/>
          </ac:spMkLst>
        </pc:spChg>
        <pc:spChg chg="add mod">
          <ac:chgData name="Tushar Patil" userId="941dc4bd678ee61a" providerId="LiveId" clId="{6A8983AF-CEB8-488C-884A-DE14D04B1334}" dt="2024-04-04T05:41:31.581" v="612"/>
          <ac:spMkLst>
            <pc:docMk/>
            <pc:sldMk cId="1612754149" sldId="271"/>
            <ac:spMk id="9" creationId="{C56AF787-03B2-4AD7-3EA2-C87614BC70E0}"/>
          </ac:spMkLst>
        </pc:spChg>
        <pc:spChg chg="add mod">
          <ac:chgData name="Tushar Patil" userId="941dc4bd678ee61a" providerId="LiveId" clId="{6A8983AF-CEB8-488C-884A-DE14D04B1334}" dt="2024-04-04T05:53:57.453" v="725" actId="20577"/>
          <ac:spMkLst>
            <pc:docMk/>
            <pc:sldMk cId="1612754149" sldId="271"/>
            <ac:spMk id="10" creationId="{56EB026C-8FE9-FE23-FCFD-DE58FEB68A84}"/>
          </ac:spMkLst>
        </pc:spChg>
        <pc:spChg chg="add mod">
          <ac:chgData name="Tushar Patil" userId="941dc4bd678ee61a" providerId="LiveId" clId="{6A8983AF-CEB8-488C-884A-DE14D04B1334}" dt="2024-04-04T05:41:55.136" v="614"/>
          <ac:spMkLst>
            <pc:docMk/>
            <pc:sldMk cId="1612754149" sldId="271"/>
            <ac:spMk id="12" creationId="{E2077168-C3DC-A6BF-1D53-934A5F992E45}"/>
          </ac:spMkLst>
        </pc:spChg>
        <pc:spChg chg="add mod">
          <ac:chgData name="Tushar Patil" userId="941dc4bd678ee61a" providerId="LiveId" clId="{6A8983AF-CEB8-488C-884A-DE14D04B1334}" dt="2024-04-04T05:54:10.292" v="727" actId="207"/>
          <ac:spMkLst>
            <pc:docMk/>
            <pc:sldMk cId="1612754149" sldId="271"/>
            <ac:spMk id="13" creationId="{E76E3346-BE64-8652-6CF7-0622059033EE}"/>
          </ac:spMkLst>
        </pc:spChg>
        <pc:spChg chg="add mod">
          <ac:chgData name="Tushar Patil" userId="941dc4bd678ee61a" providerId="LiveId" clId="{6A8983AF-CEB8-488C-884A-DE14D04B1334}" dt="2024-04-04T05:42:20.928" v="616"/>
          <ac:spMkLst>
            <pc:docMk/>
            <pc:sldMk cId="1612754149" sldId="271"/>
            <ac:spMk id="15" creationId="{37A81069-00B5-49C9-01D2-56665E1311A2}"/>
          </ac:spMkLst>
        </pc:spChg>
        <pc:spChg chg="add mod">
          <ac:chgData name="Tushar Patil" userId="941dc4bd678ee61a" providerId="LiveId" clId="{6A8983AF-CEB8-488C-884A-DE14D04B1334}" dt="2024-04-04T05:54:18.630" v="729" actId="113"/>
          <ac:spMkLst>
            <pc:docMk/>
            <pc:sldMk cId="1612754149" sldId="271"/>
            <ac:spMk id="16" creationId="{C40DA357-9870-F843-8927-9B95CF3AC0C1}"/>
          </ac:spMkLst>
        </pc:spChg>
        <pc:grpChg chg="add mod">
          <ac:chgData name="Tushar Patil" userId="941dc4bd678ee61a" providerId="LiveId" clId="{6A8983AF-CEB8-488C-884A-DE14D04B1334}" dt="2024-04-04T05:41:09.242" v="610" actId="1076"/>
          <ac:grpSpMkLst>
            <pc:docMk/>
            <pc:sldMk cId="1612754149" sldId="271"/>
            <ac:grpSpMk id="5" creationId="{0E7A66C9-93AE-A207-50B3-82ADB906DEC2}"/>
          </ac:grpSpMkLst>
        </pc:grpChg>
        <pc:grpChg chg="add mod">
          <ac:chgData name="Tushar Patil" userId="941dc4bd678ee61a" providerId="LiveId" clId="{6A8983AF-CEB8-488C-884A-DE14D04B1334}" dt="2024-04-04T05:41:40.009" v="613" actId="1076"/>
          <ac:grpSpMkLst>
            <pc:docMk/>
            <pc:sldMk cId="1612754149" sldId="271"/>
            <ac:grpSpMk id="8" creationId="{57374A52-F5F7-846D-E5DB-C120E2A592FA}"/>
          </ac:grpSpMkLst>
        </pc:grpChg>
        <pc:grpChg chg="add mod">
          <ac:chgData name="Tushar Patil" userId="941dc4bd678ee61a" providerId="LiveId" clId="{6A8983AF-CEB8-488C-884A-DE14D04B1334}" dt="2024-04-04T05:42:01.218" v="615" actId="1076"/>
          <ac:grpSpMkLst>
            <pc:docMk/>
            <pc:sldMk cId="1612754149" sldId="271"/>
            <ac:grpSpMk id="11" creationId="{2DB449C1-723F-C8CE-7430-F94964D63DC9}"/>
          </ac:grpSpMkLst>
        </pc:grpChg>
        <pc:grpChg chg="add mod">
          <ac:chgData name="Tushar Patil" userId="941dc4bd678ee61a" providerId="LiveId" clId="{6A8983AF-CEB8-488C-884A-DE14D04B1334}" dt="2024-04-04T05:42:25.280" v="617" actId="1076"/>
          <ac:grpSpMkLst>
            <pc:docMk/>
            <pc:sldMk cId="1612754149" sldId="271"/>
            <ac:grpSpMk id="14" creationId="{C634AF6A-004D-8572-9A9E-EB2C29D16A42}"/>
          </ac:grpSpMkLst>
        </pc:grpChg>
        <pc:picChg chg="add mod">
          <ac:chgData name="Tushar Patil" userId="941dc4bd678ee61a" providerId="LiveId" clId="{6A8983AF-CEB8-488C-884A-DE14D04B1334}" dt="2024-04-04T05:41:16.151" v="611" actId="1076"/>
          <ac:picMkLst>
            <pc:docMk/>
            <pc:sldMk cId="1612754149" sldId="271"/>
            <ac:picMk id="4" creationId="{0DEB23B5-6ECB-E67D-FE97-9933339AA7B1}"/>
          </ac:picMkLst>
        </pc:picChg>
      </pc:sldChg>
      <pc:sldChg chg="addSp delSp modSp new mod">
        <pc:chgData name="Tushar Patil" userId="941dc4bd678ee61a" providerId="LiveId" clId="{6A8983AF-CEB8-488C-884A-DE14D04B1334}" dt="2024-04-04T05:53:22.518" v="720" actId="20577"/>
        <pc:sldMkLst>
          <pc:docMk/>
          <pc:sldMk cId="209026951" sldId="272"/>
        </pc:sldMkLst>
        <pc:spChg chg="mod">
          <ac:chgData name="Tushar Patil" userId="941dc4bd678ee61a" providerId="LiveId" clId="{6A8983AF-CEB8-488C-884A-DE14D04B1334}" dt="2024-04-04T05:53:22.518" v="720" actId="20577"/>
          <ac:spMkLst>
            <pc:docMk/>
            <pc:sldMk cId="209026951" sldId="272"/>
            <ac:spMk id="2" creationId="{F3FC580A-F64C-0895-0BAF-5E5EE83B8855}"/>
          </ac:spMkLst>
        </pc:spChg>
        <pc:spChg chg="del">
          <ac:chgData name="Tushar Patil" userId="941dc4bd678ee61a" providerId="LiveId" clId="{6A8983AF-CEB8-488C-884A-DE14D04B1334}" dt="2024-04-04T05:44:32.978" v="641"/>
          <ac:spMkLst>
            <pc:docMk/>
            <pc:sldMk cId="209026951" sldId="272"/>
            <ac:spMk id="3" creationId="{8A35F6F3-C372-3B66-CA06-2973369705A1}"/>
          </ac:spMkLst>
        </pc:spChg>
        <pc:spChg chg="add mod">
          <ac:chgData name="Tushar Patil" userId="941dc4bd678ee61a" providerId="LiveId" clId="{6A8983AF-CEB8-488C-884A-DE14D04B1334}" dt="2024-04-04T05:47:17.025" v="645"/>
          <ac:spMkLst>
            <pc:docMk/>
            <pc:sldMk cId="209026951" sldId="272"/>
            <ac:spMk id="6" creationId="{8278B0F7-9099-12AE-028B-FC19382E1ED4}"/>
          </ac:spMkLst>
        </pc:spChg>
        <pc:spChg chg="add mod">
          <ac:chgData name="Tushar Patil" userId="941dc4bd678ee61a" providerId="LiveId" clId="{6A8983AF-CEB8-488C-884A-DE14D04B1334}" dt="2024-04-04T05:50:44.281" v="670" actId="113"/>
          <ac:spMkLst>
            <pc:docMk/>
            <pc:sldMk cId="209026951" sldId="272"/>
            <ac:spMk id="7" creationId="{054D53F4-D341-88CF-F739-25FB25600B02}"/>
          </ac:spMkLst>
        </pc:spChg>
        <pc:spChg chg="add mod">
          <ac:chgData name="Tushar Patil" userId="941dc4bd678ee61a" providerId="LiveId" clId="{6A8983AF-CEB8-488C-884A-DE14D04B1334}" dt="2024-04-04T05:48:17.093" v="655"/>
          <ac:spMkLst>
            <pc:docMk/>
            <pc:sldMk cId="209026951" sldId="272"/>
            <ac:spMk id="9" creationId="{CCC7D675-0C34-D6BE-895E-92601908B123}"/>
          </ac:spMkLst>
        </pc:spChg>
        <pc:spChg chg="add mod">
          <ac:chgData name="Tushar Patil" userId="941dc4bd678ee61a" providerId="LiveId" clId="{6A8983AF-CEB8-488C-884A-DE14D04B1334}" dt="2024-04-04T05:50:56.054" v="672" actId="113"/>
          <ac:spMkLst>
            <pc:docMk/>
            <pc:sldMk cId="209026951" sldId="272"/>
            <ac:spMk id="10" creationId="{9C22DFC7-5EFF-B87F-3C68-D129D1B8622C}"/>
          </ac:spMkLst>
        </pc:spChg>
        <pc:spChg chg="add mod">
          <ac:chgData name="Tushar Patil" userId="941dc4bd678ee61a" providerId="LiveId" clId="{6A8983AF-CEB8-488C-884A-DE14D04B1334}" dt="2024-04-04T05:49:02.730" v="660"/>
          <ac:spMkLst>
            <pc:docMk/>
            <pc:sldMk cId="209026951" sldId="272"/>
            <ac:spMk id="11" creationId="{AA262687-95CB-2749-FE2E-426019A27139}"/>
          </ac:spMkLst>
        </pc:spChg>
        <pc:spChg chg="add mod">
          <ac:chgData name="Tushar Patil" userId="941dc4bd678ee61a" providerId="LiveId" clId="{6A8983AF-CEB8-488C-884A-DE14D04B1334}" dt="2024-04-04T05:49:15.068" v="661"/>
          <ac:spMkLst>
            <pc:docMk/>
            <pc:sldMk cId="209026951" sldId="272"/>
            <ac:spMk id="13" creationId="{591D44A1-F125-A81A-B7DA-870565F005C0}"/>
          </ac:spMkLst>
        </pc:spChg>
        <pc:spChg chg="add mod">
          <ac:chgData name="Tushar Patil" userId="941dc4bd678ee61a" providerId="LiveId" clId="{6A8983AF-CEB8-488C-884A-DE14D04B1334}" dt="2024-04-04T05:51:04.635" v="674" actId="207"/>
          <ac:spMkLst>
            <pc:docMk/>
            <pc:sldMk cId="209026951" sldId="272"/>
            <ac:spMk id="14" creationId="{AA262687-95CB-2749-FE2E-426019A27139}"/>
          </ac:spMkLst>
        </pc:spChg>
        <pc:spChg chg="add mod">
          <ac:chgData name="Tushar Patil" userId="941dc4bd678ee61a" providerId="LiveId" clId="{6A8983AF-CEB8-488C-884A-DE14D04B1334}" dt="2024-04-04T05:50:10.927" v="667"/>
          <ac:spMkLst>
            <pc:docMk/>
            <pc:sldMk cId="209026951" sldId="272"/>
            <ac:spMk id="16" creationId="{98ECF15F-943A-A3FD-C0A8-BE359AD8B108}"/>
          </ac:spMkLst>
        </pc:spChg>
        <pc:spChg chg="add mod">
          <ac:chgData name="Tushar Patil" userId="941dc4bd678ee61a" providerId="LiveId" clId="{6A8983AF-CEB8-488C-884A-DE14D04B1334}" dt="2024-04-04T05:51:12.812" v="676" actId="113"/>
          <ac:spMkLst>
            <pc:docMk/>
            <pc:sldMk cId="209026951" sldId="272"/>
            <ac:spMk id="17" creationId="{EA08CF9F-14A4-A2D4-DFC9-DC5DFE739A72}"/>
          </ac:spMkLst>
        </pc:spChg>
        <pc:grpChg chg="add mod">
          <ac:chgData name="Tushar Patil" userId="941dc4bd678ee61a" providerId="LiveId" clId="{6A8983AF-CEB8-488C-884A-DE14D04B1334}" dt="2024-04-04T05:47:51.764" v="652" actId="1076"/>
          <ac:grpSpMkLst>
            <pc:docMk/>
            <pc:sldMk cId="209026951" sldId="272"/>
            <ac:grpSpMk id="5" creationId="{BC613C73-AE81-6ED1-8339-11F8AE0F0FE4}"/>
          </ac:grpSpMkLst>
        </pc:grpChg>
        <pc:grpChg chg="add mod">
          <ac:chgData name="Tushar Patil" userId="941dc4bd678ee61a" providerId="LiveId" clId="{6A8983AF-CEB8-488C-884A-DE14D04B1334}" dt="2024-04-04T05:48:21.834" v="656" actId="1076"/>
          <ac:grpSpMkLst>
            <pc:docMk/>
            <pc:sldMk cId="209026951" sldId="272"/>
            <ac:grpSpMk id="8" creationId="{4A992EB0-E1ED-36A1-4AA5-E64AA6031DB9}"/>
          </ac:grpSpMkLst>
        </pc:grpChg>
        <pc:grpChg chg="add mod">
          <ac:chgData name="Tushar Patil" userId="941dc4bd678ee61a" providerId="LiveId" clId="{6A8983AF-CEB8-488C-884A-DE14D04B1334}" dt="2024-04-04T05:49:32.399" v="663" actId="1076"/>
          <ac:grpSpMkLst>
            <pc:docMk/>
            <pc:sldMk cId="209026951" sldId="272"/>
            <ac:grpSpMk id="12" creationId="{35048E84-0305-B62B-1F46-B8A2D966F535}"/>
          </ac:grpSpMkLst>
        </pc:grpChg>
        <pc:grpChg chg="add mod">
          <ac:chgData name="Tushar Patil" userId="941dc4bd678ee61a" providerId="LiveId" clId="{6A8983AF-CEB8-488C-884A-DE14D04B1334}" dt="2024-04-04T05:50:15.026" v="668" actId="1076"/>
          <ac:grpSpMkLst>
            <pc:docMk/>
            <pc:sldMk cId="209026951" sldId="272"/>
            <ac:grpSpMk id="15" creationId="{1A4F2496-8754-37A1-9EA2-2DD66890E8CE}"/>
          </ac:grpSpMkLst>
        </pc:grpChg>
        <pc:picChg chg="add mod ord">
          <ac:chgData name="Tushar Patil" userId="941dc4bd678ee61a" providerId="LiveId" clId="{6A8983AF-CEB8-488C-884A-DE14D04B1334}" dt="2024-04-04T05:49:45.385" v="665" actId="14100"/>
          <ac:picMkLst>
            <pc:docMk/>
            <pc:sldMk cId="209026951" sldId="272"/>
            <ac:picMk id="4" creationId="{63C6D86D-D10D-DE00-B852-F841379F60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99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41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7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10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3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6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3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9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07D986-8816-4272-A432-0437A28A982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1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3" y="609600"/>
            <a:ext cx="8675687" cy="1331343"/>
          </a:xfrm>
        </p:spPr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rgbClr val="92D050"/>
                </a:solidFill>
              </a:rPr>
              <a:t>GRUBHUB</a:t>
            </a:r>
            <a:r>
              <a:rPr lang="en-US" sz="5400" b="1" u="sng" dirty="0">
                <a:solidFill>
                  <a:srgbClr val="FF6600"/>
                </a:solidFill>
              </a:rPr>
              <a:t>(Food delivery)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3" y="2648309"/>
            <a:ext cx="8675687" cy="3200400"/>
          </a:xfrm>
        </p:spPr>
        <p:txBody>
          <a:bodyPr>
            <a:normAutofit/>
          </a:bodyPr>
          <a:lstStyle/>
          <a:p>
            <a:pPr algn="l"/>
            <a:r>
              <a:rPr lang="en-IN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by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:-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palak Agrawal(Team Leader)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asha</a:t>
            </a: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kumari</a:t>
            </a: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IN" sz="200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IN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onam</a:t>
            </a: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jain</a:t>
            </a:r>
            <a:endParaRPr lang="en-US" sz="2000" b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Tushar </a:t>
            </a:r>
            <a:r>
              <a:rPr lang="en-IN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patil</a:t>
            </a: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Abhishek</a:t>
            </a:r>
            <a:r>
              <a:rPr lang="en-IN" sz="20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Pandey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Arvind 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5CED-F9B1-6336-FE8B-628364DE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76" y="454324"/>
            <a:ext cx="9905998" cy="580845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Determining the Minimum and Maximum Prices Across Various Restaurants.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23F8B-9641-D555-9671-B5FB09E80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9" y="1035169"/>
            <a:ext cx="10150563" cy="5177776"/>
          </a:xfrm>
        </p:spPr>
      </p:pic>
    </p:spTree>
    <p:extLst>
      <p:ext uri="{BB962C8B-B14F-4D97-AF65-F5344CB8AC3E}">
        <p14:creationId xmlns:p14="http://schemas.microsoft.com/office/powerpoint/2010/main" val="8646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03EC-4E62-CACF-2780-0FD7C9B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60" y="454324"/>
            <a:ext cx="9905998" cy="4572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Söhne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DC706-B8B1-EA66-7FCF-9E05EC996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4" y="911525"/>
            <a:ext cx="10262407" cy="5610046"/>
          </a:xfrm>
        </p:spPr>
      </p:pic>
    </p:spTree>
    <p:extLst>
      <p:ext uri="{BB962C8B-B14F-4D97-AF65-F5344CB8AC3E}">
        <p14:creationId xmlns:p14="http://schemas.microsoft.com/office/powerpoint/2010/main" val="153484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580A-F64C-0895-0BAF-5E5EE83B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51" y="609600"/>
            <a:ext cx="10279660" cy="55496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1" cap="none" dirty="0">
                <a:latin typeface="Söhne"/>
              </a:rPr>
              <a:t>Challenges</a:t>
            </a:r>
            <a:r>
              <a:rPr lang="en-IN" b="1" cap="none" dirty="0">
                <a:latin typeface="Söhne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6D86D-D10D-DE00-B852-F841379F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813649"/>
            <a:ext cx="3743864" cy="428522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613C73-AE81-6ED1-8339-11F8AE0F0FE4}"/>
              </a:ext>
            </a:extLst>
          </p:cNvPr>
          <p:cNvGrpSpPr/>
          <p:nvPr/>
        </p:nvGrpSpPr>
        <p:grpSpPr>
          <a:xfrm>
            <a:off x="4841487" y="1596832"/>
            <a:ext cx="3285402" cy="1971241"/>
            <a:chOff x="842" y="14990"/>
            <a:chExt cx="3285402" cy="19712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78B0F7-9099-12AE-028B-FC19382E1ED4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054D53F4-D341-88CF-F739-25FB25600B02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Dynamicity of Grubhub Website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992EB0-E1ED-36A1-4AA5-E64AA6031DB9}"/>
              </a:ext>
            </a:extLst>
          </p:cNvPr>
          <p:cNvGrpSpPr/>
          <p:nvPr/>
        </p:nvGrpSpPr>
        <p:grpSpPr>
          <a:xfrm>
            <a:off x="8456761" y="1596832"/>
            <a:ext cx="3285402" cy="1971241"/>
            <a:chOff x="842" y="14990"/>
            <a:chExt cx="3285402" cy="1971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C7D675-0C34-D6BE-895E-92601908B123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9C22DFC7-5EFF-B87F-3C68-D129D1B8622C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Data Scrapping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48E84-0305-B62B-1F46-B8A2D966F535}"/>
              </a:ext>
            </a:extLst>
          </p:cNvPr>
          <p:cNvGrpSpPr/>
          <p:nvPr/>
        </p:nvGrpSpPr>
        <p:grpSpPr>
          <a:xfrm>
            <a:off x="4841487" y="3880619"/>
            <a:ext cx="3285402" cy="1971241"/>
            <a:chOff x="842" y="14990"/>
            <a:chExt cx="3285402" cy="19712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1D44A1-F125-A81A-B7DA-870565F005C0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A262687-95CB-2749-FE2E-426019A27139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Limited knowledge on HTML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4F2496-8754-37A1-9EA2-2DD66890E8CE}"/>
              </a:ext>
            </a:extLst>
          </p:cNvPr>
          <p:cNvGrpSpPr/>
          <p:nvPr/>
        </p:nvGrpSpPr>
        <p:grpSpPr>
          <a:xfrm>
            <a:off x="8456761" y="3880618"/>
            <a:ext cx="3285402" cy="1971241"/>
            <a:chOff x="842" y="14990"/>
            <a:chExt cx="3285402" cy="19712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CF15F-943A-A3FD-C0A8-BE359AD8B108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EA08CF9F-14A4-A2D4-DFC9-DC5DFE739A72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Time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2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95B-2B08-8CC9-C39F-B49BBCDE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57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cap="none" dirty="0">
                <a:latin typeface="Söhne"/>
              </a:rPr>
              <a:t>Learning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B23B5-6ECB-E67D-FE97-9933339A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3"/>
          <a:stretch/>
        </p:blipFill>
        <p:spPr>
          <a:xfrm>
            <a:off x="4700888" y="2562798"/>
            <a:ext cx="2476500" cy="24882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E7A66C9-93AE-A207-50B3-82ADB906DEC2}"/>
              </a:ext>
            </a:extLst>
          </p:cNvPr>
          <p:cNvGrpSpPr/>
          <p:nvPr/>
        </p:nvGrpSpPr>
        <p:grpSpPr>
          <a:xfrm>
            <a:off x="1469183" y="1696596"/>
            <a:ext cx="2887341" cy="1732404"/>
            <a:chOff x="0" y="51659"/>
            <a:chExt cx="2887341" cy="17324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2E274-0910-E655-E16F-871A53812072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CF6ABDA5-65CB-293A-C198-22F71A6D360C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chemeClr val="bg1"/>
                  </a:solidFill>
                </a:rPr>
                <a:t>Data Scrapping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374A52-F5F7-846D-E5DB-C120E2A592FA}"/>
              </a:ext>
            </a:extLst>
          </p:cNvPr>
          <p:cNvGrpSpPr/>
          <p:nvPr/>
        </p:nvGrpSpPr>
        <p:grpSpPr>
          <a:xfrm>
            <a:off x="7521752" y="1696596"/>
            <a:ext cx="2887341" cy="1732404"/>
            <a:chOff x="0" y="51659"/>
            <a:chExt cx="2887341" cy="17324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6AF787-03B2-4AD7-3EA2-C87614BC70E0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56EB026C-8FE9-FE23-FCFD-DE58FEB68A84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>
                  <a:solidFill>
                    <a:schemeClr val="bg1"/>
                  </a:solidFill>
                </a:rPr>
                <a:t>Effective Time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>
                  <a:solidFill>
                    <a:schemeClr val="bg1"/>
                  </a:solidFill>
                </a:rPr>
                <a:t> Management</a:t>
              </a:r>
              <a:endParaRPr lang="en-IN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B449C1-723F-C8CE-7430-F94964D63DC9}"/>
              </a:ext>
            </a:extLst>
          </p:cNvPr>
          <p:cNvGrpSpPr/>
          <p:nvPr/>
        </p:nvGrpSpPr>
        <p:grpSpPr>
          <a:xfrm>
            <a:off x="1469182" y="3806913"/>
            <a:ext cx="2887341" cy="1732404"/>
            <a:chOff x="0" y="51659"/>
            <a:chExt cx="2887341" cy="17324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77168-C3DC-A6BF-1D53-934A5F992E45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E76E3346-BE64-8652-6CF7-0622059033EE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IN" sz="1600" b="1" dirty="0">
                  <a:solidFill>
                    <a:schemeClr val="bg1"/>
                  </a:solidFill>
                </a:rPr>
                <a:t>Python libraries- </a:t>
              </a:r>
              <a:r>
                <a:rPr lang="en-IN" sz="1600" b="1" dirty="0" err="1">
                  <a:solidFill>
                    <a:schemeClr val="bg1"/>
                  </a:solidFill>
                </a:rPr>
                <a:t>BeautifulSoup</a:t>
              </a:r>
              <a:r>
                <a:rPr lang="en-IN" sz="1600" b="1" dirty="0">
                  <a:solidFill>
                    <a:schemeClr val="bg1"/>
                  </a:solidFill>
                </a:rPr>
                <a:t>, Selenium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34AF6A-004D-8572-9A9E-EB2C29D16A42}"/>
              </a:ext>
            </a:extLst>
          </p:cNvPr>
          <p:cNvGrpSpPr/>
          <p:nvPr/>
        </p:nvGrpSpPr>
        <p:grpSpPr>
          <a:xfrm>
            <a:off x="7521752" y="3806913"/>
            <a:ext cx="2887341" cy="1732404"/>
            <a:chOff x="0" y="51659"/>
            <a:chExt cx="2887341" cy="17324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A81069-00B5-49C9-01D2-56665E1311A2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40DA357-9870-F843-8927-9B95CF3AC0C1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>
                  <a:solidFill>
                    <a:schemeClr val="bg1"/>
                  </a:solidFill>
                </a:rPr>
                <a:t>Learned using </a:t>
              </a:r>
              <a:r>
                <a:rPr lang="en-IN" sz="1600" b="1" dirty="0" err="1">
                  <a:solidFill>
                    <a:schemeClr val="bg1"/>
                  </a:solidFill>
                </a:rPr>
                <a:t>github</a:t>
              </a:r>
              <a:endParaRPr lang="en-IN" sz="16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75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1261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8000" b="1" i="1" dirty="0">
                <a:solidFill>
                  <a:srgbClr val="FFFFFF"/>
                </a:solidFill>
                <a:latin typeface="Chiller" panose="04020404031007020602" pitchFamily="8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3438-638B-2330-BDC2-2DC7F62A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744459" cy="684362"/>
          </a:xfrm>
        </p:spPr>
        <p:txBody>
          <a:bodyPr>
            <a:normAutofit/>
          </a:bodyPr>
          <a:lstStyle/>
          <a:p>
            <a:r>
              <a:rPr lang="en-IN" sz="2900" b="1" dirty="0" err="1"/>
              <a:t>GRUBHUb</a:t>
            </a:r>
            <a:r>
              <a:rPr lang="en-IN" sz="2900" b="1" dirty="0"/>
              <a:t> </a:t>
            </a:r>
            <a:r>
              <a:rPr lang="en-IN" sz="2900" b="1" dirty="0" err="1"/>
              <a:t>InTRODUCTION</a:t>
            </a:r>
            <a:endParaRPr lang="en-IN" sz="29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D7F48-E8C0-8D72-6998-E2CB6095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293962"/>
            <a:ext cx="4876800" cy="44972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Grubhub stands out as a top-tier online platform facilitating food delivery and takeout, effectively linking customers with a wide array of dining establishments.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Renowned for its intuitive interface and expansive network of partnerships, Grubhub has emerged as a key figure in the dynamic realm of food delivery services.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Operating on a commission-driven framework, Grubhub levies a percentage-based charge on restaurants for every order processed via its platform.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Moreover, alongside its delivery provisions, Grubhub extends takeout alternatives and online ordering functionalities to participating restaurants. </a:t>
            </a:r>
            <a:endParaRPr lang="en-US" cap="non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7A97C-2301-3D65-ECEA-61AA8DC5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2" y="1712260"/>
            <a:ext cx="5006788" cy="32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BE02-A7C3-7D34-0D09-2D9826F8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4775" y="1266870"/>
            <a:ext cx="8686800" cy="8604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</a:t>
            </a:r>
            <a:r>
              <a:rPr lang="en-GB" sz="3200" b="1" dirty="0">
                <a:solidFill>
                  <a:schemeClr val="tx1"/>
                </a:solidFill>
              </a:rPr>
              <a:t>OBJECTIVES</a:t>
            </a:r>
            <a:br>
              <a:rPr lang="en-GB" sz="3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AEB66-2321-79C2-BA38-7FE3A7633075}"/>
              </a:ext>
            </a:extLst>
          </p:cNvPr>
          <p:cNvSpPr txBox="1"/>
          <p:nvPr/>
        </p:nvSpPr>
        <p:spPr>
          <a:xfrm>
            <a:off x="897146" y="1897811"/>
            <a:ext cx="92820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Extract data from the Grubhub website pertaining to online food delivery, focusing on various facets such as restaurant information categorized by geographical areas, the range of cuisines available, and ratings.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Analyze the extracted data to derive meaningful insights that can offer valuable perspectives for </a:t>
            </a:r>
            <a:r>
              <a:rPr lang="en-US" sz="1700" dirty="0">
                <a:latin typeface="Söhne"/>
              </a:rPr>
              <a:t>potential</a:t>
            </a:r>
            <a:r>
              <a:rPr lang="en-US" dirty="0">
                <a:latin typeface="Söhne"/>
              </a:rPr>
              <a:t> new entrants into the market.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Structure the data extraction process in a manner that facilitates real-time scalability for enhanced accuracy in predictive analytics.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Utilize the insights gained to inform future strategies and opportunities within the online food delivery sector.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3423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6C428-0830-3F45-477B-AC7D8E2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25" y="207032"/>
            <a:ext cx="3549121" cy="582283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Extracted</a:t>
            </a:r>
            <a:r>
              <a:rPr lang="en-IN" b="1" dirty="0"/>
              <a:t> </a:t>
            </a:r>
            <a:r>
              <a:rPr lang="en-IN" sz="2800" b="1" dirty="0"/>
              <a:t>data</a:t>
            </a:r>
            <a:br>
              <a:rPr lang="en-IN" sz="2800" b="1" dirty="0"/>
            </a:br>
            <a:endParaRPr lang="en-IN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764D3C-6BF7-6C76-7B3E-F36AB69E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7893" y="789315"/>
            <a:ext cx="7795555" cy="1699403"/>
          </a:xfrm>
        </p:spPr>
        <p:txBody>
          <a:bodyPr>
            <a:normAutofit fontScale="25000" lnSpcReduction="20000"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9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Table  : </a:t>
            </a:r>
            <a:r>
              <a:rPr lang="en-US" altLang="en-US" sz="9600" cap="none" dirty="0" err="1">
                <a:solidFill>
                  <a:schemeClr val="tx1"/>
                </a:solidFill>
                <a:effectLst/>
                <a:latin typeface="Söhne"/>
              </a:rPr>
              <a:t>GrubHub</a:t>
            </a:r>
            <a:r>
              <a:rPr lang="en-US" altLang="en-US" sz="9600" cap="none" dirty="0">
                <a:solidFill>
                  <a:schemeClr val="tx1"/>
                </a:solidFill>
                <a:effectLst/>
                <a:latin typeface="Söhne"/>
              </a:rPr>
              <a:t> Data</a:t>
            </a:r>
            <a:endParaRPr kumimoji="0" lang="en-US" altLang="en-US" sz="9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restaurant_id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: Unique ID to identify the restaurant(Primary Key)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restaurant_link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: **Grubhub** URL for that restaurant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name: Name of the restaurant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rating: Rating of the restaurant on**Grubhub**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cusines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 What types of cuisine are offered by the restaurant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7200" cap="none" dirty="0" err="1">
                <a:solidFill>
                  <a:schemeClr val="tx1"/>
                </a:solidFill>
                <a:effectLst/>
                <a:latin typeface="Söhne"/>
              </a:rPr>
              <a:t>D</a:t>
            </a: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ish_category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 Dish category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7200" cap="none" dirty="0" err="1">
                <a:solidFill>
                  <a:schemeClr val="tx1"/>
                </a:solidFill>
                <a:effectLst/>
                <a:latin typeface="Söhne"/>
              </a:rPr>
              <a:t>D</a:t>
            </a: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ish_name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: Dish name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Dish_price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 Price of the dish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831A2-9D0E-A229-CBD3-A484B31C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1590"/>
            <a:ext cx="12192000" cy="41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065F-9AB1-A553-3954-5E49DCD1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98" y="290423"/>
            <a:ext cx="7942202" cy="17540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Insights and recommendation</a:t>
            </a:r>
            <a:endParaRPr lang="en-IN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4A053-BA9C-A5AD-E097-B32DF126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65" y="1846053"/>
            <a:ext cx="5402335" cy="44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79CC-8030-065B-50C8-0BF6022F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3" y="452888"/>
            <a:ext cx="10055676" cy="487392"/>
          </a:xfrm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>
                <a:latin typeface="Söhne"/>
              </a:rPr>
              <a:t>Number of restaurants by cuisine type in New York. </a:t>
            </a:r>
            <a:endParaRPr lang="en-IN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66DA0-20EF-893F-B146-37AF0F12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85" y="1035170"/>
            <a:ext cx="9669444" cy="5316056"/>
          </a:xfrm>
        </p:spPr>
      </p:pic>
    </p:spTree>
    <p:extLst>
      <p:ext uri="{BB962C8B-B14F-4D97-AF65-F5344CB8AC3E}">
        <p14:creationId xmlns:p14="http://schemas.microsoft.com/office/powerpoint/2010/main" val="358421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852F-48DD-7F15-E881-EF47128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26" y="290422"/>
            <a:ext cx="9905998" cy="7878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Analysis of Rating Distribution by Name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B9419-A976-BB6A-0846-BA5879FD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1" y="1062155"/>
            <a:ext cx="9596107" cy="5381777"/>
          </a:xfrm>
        </p:spPr>
      </p:pic>
    </p:spTree>
    <p:extLst>
      <p:ext uri="{BB962C8B-B14F-4D97-AF65-F5344CB8AC3E}">
        <p14:creationId xmlns:p14="http://schemas.microsoft.com/office/powerpoint/2010/main" val="299321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FCE1-365D-94C9-9D44-B65F09EC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83" y="396816"/>
            <a:ext cx="9905998" cy="71024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Analyzing Dish Count Across Different Dish Categories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861C6-E71F-607B-4BE4-DE5F71AA8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" y="1107058"/>
            <a:ext cx="10058400" cy="5167223"/>
          </a:xfrm>
        </p:spPr>
      </p:pic>
    </p:spTree>
    <p:extLst>
      <p:ext uri="{BB962C8B-B14F-4D97-AF65-F5344CB8AC3E}">
        <p14:creationId xmlns:p14="http://schemas.microsoft.com/office/powerpoint/2010/main" val="2661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6870-4E62-3124-6A71-0735A5C3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24928"/>
            <a:ext cx="9905998" cy="762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The maximum price per dish based on Dish Names.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842D4-97DE-A655-1B4E-8018B903C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5" y="994469"/>
            <a:ext cx="10366225" cy="5199297"/>
          </a:xfrm>
        </p:spPr>
      </p:pic>
    </p:spTree>
    <p:extLst>
      <p:ext uri="{BB962C8B-B14F-4D97-AF65-F5344CB8AC3E}">
        <p14:creationId xmlns:p14="http://schemas.microsoft.com/office/powerpoint/2010/main" val="1584648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376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Century Gothic</vt:lpstr>
      <vt:lpstr>Chiller</vt:lpstr>
      <vt:lpstr>Söhne</vt:lpstr>
      <vt:lpstr>Wingdings</vt:lpstr>
      <vt:lpstr>Mesh</vt:lpstr>
      <vt:lpstr>GRUBHUB(Food delivery)</vt:lpstr>
      <vt:lpstr>GRUBHUb InTRODUCTION</vt:lpstr>
      <vt:lpstr>    OBJECTIVES </vt:lpstr>
      <vt:lpstr>Extracted data </vt:lpstr>
      <vt:lpstr>Insights and recommendation</vt:lpstr>
      <vt:lpstr>Number of restaurants by cuisine type in New York. </vt:lpstr>
      <vt:lpstr>Analysis of Rating Distribution by Name</vt:lpstr>
      <vt:lpstr>Analyzing Dish Count Across Different Dish Categories</vt:lpstr>
      <vt:lpstr>The maximum price per dish based on Dish Names.</vt:lpstr>
      <vt:lpstr>Determining the Minimum and Maximum Prices Across Various Restaurants.</vt:lpstr>
      <vt:lpstr>DASHBOARD</vt:lpstr>
      <vt:lpstr>Challenges </vt:lpstr>
      <vt:lpstr>Learning Outcomes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Tushar Patil</dc:creator>
  <cp:lastModifiedBy>Tarun Agarwal</cp:lastModifiedBy>
  <cp:revision>10</cp:revision>
  <dcterms:created xsi:type="dcterms:W3CDTF">2024-03-31T10:57:53Z</dcterms:created>
  <dcterms:modified xsi:type="dcterms:W3CDTF">2024-04-04T06:12:09Z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