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p:cViewPr varScale="1">
        <p:scale>
          <a:sx n="88" d="100"/>
          <a:sy n="88" d="100"/>
        </p:scale>
        <p:origin x="-466" y="-7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1/22/2021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1/22/2021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xmlns=""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1/22/2021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1/22/2021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1/22/2021</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1/22/2021</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1/22/2021</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1/22/2021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1/22/2021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1/22/2021</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smtClean="0"/>
              <a:t>PALAK DOSI</a:t>
            </a:r>
            <a:endParaRPr lang="en-US" dirty="0"/>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xmlns="" val="1192260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xmlns="" val="883091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xmlns="" val="2553946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66</TotalTime>
  <Words>761</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Palak Dosi</cp:lastModifiedBy>
  <cp:revision>5</cp:revision>
  <dcterms:created xsi:type="dcterms:W3CDTF">2020-01-05T08:05:09Z</dcterms:created>
  <dcterms:modified xsi:type="dcterms:W3CDTF">2021-01-22T12:46:41Z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