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telling_with_data_mentor_file_16801210493690/StorytellingAbiliti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C12C8F-C4B0-44DF-8787-3B5BDC2132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storytelling_with_data_mentor_file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68C9CF-6C71-495A-AA0B-DC1094B52D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4/2/2023 12:35:12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telling Abilities2" id="2" name="slide2">
            <a:extLst>
              <a:ext uri="{FF2B5EF4-FFF2-40B4-BE49-F238E27FC236}">
                <a16:creationId xmlns:a16="http://schemas.microsoft.com/office/drawing/2014/main" id="{5AFBC307-F4B8-4E3F-9838-D269F4E5E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telling Abilities3" id="3" name="slide3">
            <a:extLst>
              <a:ext uri="{FF2B5EF4-FFF2-40B4-BE49-F238E27FC236}">
                <a16:creationId xmlns:a16="http://schemas.microsoft.com/office/drawing/2014/main" id="{CFFDC6EC-FC53-4D0C-AA61-DDF550B6A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telling Abilities4" id="4" name="slide4">
            <a:extLst>
              <a:ext uri="{FF2B5EF4-FFF2-40B4-BE49-F238E27FC236}">
                <a16:creationId xmlns:a16="http://schemas.microsoft.com/office/drawing/2014/main" id="{208D6183-B8E1-4D72-B956-7245AAC1F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telling Abilities5" id="5" name="slide5">
            <a:extLst>
              <a:ext uri="{FF2B5EF4-FFF2-40B4-BE49-F238E27FC236}">
                <a16:creationId xmlns:a16="http://schemas.microsoft.com/office/drawing/2014/main" id="{48875F98-E875-4DDD-AA89-8FE58A2F8D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telling Abilities6" id="6" name="slide6">
            <a:extLst>
              <a:ext uri="{FF2B5EF4-FFF2-40B4-BE49-F238E27FC236}">
                <a16:creationId xmlns:a16="http://schemas.microsoft.com/office/drawing/2014/main" id="{5FFF7BE7-8FDD-4988-851F-7077DC3D7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telling Abilities7" id="7" name="slide7">
            <a:extLst>
              <a:ext uri="{FF2B5EF4-FFF2-40B4-BE49-F238E27FC236}">
                <a16:creationId xmlns:a16="http://schemas.microsoft.com/office/drawing/2014/main" id="{502E8CC2-1039-4458-9987-17AE063FC3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2023-04-02T12:35:14Z</dcterms:created>
  <dcterms:modified xsi:type="dcterms:W3CDTF">2023-04-02T12:35:14Z</dcterms:modified>
</cp:coreProperties>
</file>