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4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7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4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7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5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5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2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4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3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0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8B0233-907D-482A-9B54-FC701A1D46A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A38409-8143-4900-A067-18C770E4E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0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AAE2-6406-4A21-AF0E-F45DA26EE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Business Situation on Film Rental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B9879-9FDD-4386-8EF9-6D2700D9F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Palak Grover </a:t>
            </a:r>
          </a:p>
        </p:txBody>
      </p:sp>
    </p:spTree>
    <p:extLst>
      <p:ext uri="{BB962C8B-B14F-4D97-AF65-F5344CB8AC3E}">
        <p14:creationId xmlns:p14="http://schemas.microsoft.com/office/powerpoint/2010/main" val="405922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B12D-B830-47D2-8A31-3E3E92A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C9C0-F457-452C-9E55-B55DC348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analyzing the film rental database to identify trends and insights f.</a:t>
            </a:r>
          </a:p>
        </p:txBody>
      </p:sp>
    </p:spTree>
    <p:extLst>
      <p:ext uri="{BB962C8B-B14F-4D97-AF65-F5344CB8AC3E}">
        <p14:creationId xmlns:p14="http://schemas.microsoft.com/office/powerpoint/2010/main" val="7940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06B0-8905-4A3A-B6EC-7D7D9B6D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1610-4C74-49C2-8CC8-54D5CDDB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was to use SQL queries to retrieve relevant data and generate reports</a:t>
            </a:r>
          </a:p>
          <a:p>
            <a:r>
              <a:rPr lang="en-US" dirty="0"/>
              <a:t>The data comprises of </a:t>
            </a:r>
            <a:r>
              <a:rPr lang="en-US" dirty="0" err="1"/>
              <a:t>film_id</a:t>
            </a:r>
            <a:r>
              <a:rPr lang="en-US" dirty="0"/>
              <a:t>, </a:t>
            </a:r>
            <a:r>
              <a:rPr lang="en-US" dirty="0" err="1"/>
              <a:t>rental_id</a:t>
            </a:r>
            <a:r>
              <a:rPr lang="en-US" dirty="0"/>
              <a:t>, </a:t>
            </a:r>
            <a:r>
              <a:rPr lang="en-US" dirty="0" err="1"/>
              <a:t>payment_id</a:t>
            </a:r>
            <a:r>
              <a:rPr lang="en-US" dirty="0"/>
              <a:t>, </a:t>
            </a:r>
            <a:r>
              <a:rPr lang="en-US" dirty="0" err="1"/>
              <a:t>actor_id</a:t>
            </a:r>
            <a:r>
              <a:rPr lang="en-US" dirty="0"/>
              <a:t>, actor first and last name and so 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59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49F4-C488-43BD-BF51-33EA9AD4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134A-572C-4B6D-AE02-062E4648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With the help of an ER diagram of the film rental database, identified the key tables and fields to include in queries. </a:t>
            </a:r>
          </a:p>
          <a:p>
            <a:r>
              <a:rPr lang="en-US" dirty="0"/>
              <a:t>Wrote queries to retrieve data on the most popular category of films on the basis of high count of rents made, the highest-grossing actors via revenue generated for each actor via rentals.</a:t>
            </a:r>
          </a:p>
          <a:p>
            <a:r>
              <a:rPr lang="en-US" dirty="0"/>
              <a:t>Created reports on rental revenue by payment amounts by customer for an actor. </a:t>
            </a:r>
          </a:p>
          <a:p>
            <a:r>
              <a:rPr lang="en-US" dirty="0"/>
              <a:t>Also, views for the total revenue generated by each staff member, broken down by store city with country name. </a:t>
            </a:r>
          </a:p>
        </p:txBody>
      </p:sp>
    </p:spTree>
    <p:extLst>
      <p:ext uri="{BB962C8B-B14F-4D97-AF65-F5344CB8AC3E}">
        <p14:creationId xmlns:p14="http://schemas.microsoft.com/office/powerpoint/2010/main" val="135002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49F1-7E68-43E4-A175-DF286B66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7997-BC24-4FC7-BDF4-F3D4EB05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insights helped film rental store manager gain knowledge on the performance of the film rental service, such as the most profitable film categories and the top-performing actors. </a:t>
            </a:r>
          </a:p>
          <a:p>
            <a:endParaRPr lang="en-US" dirty="0"/>
          </a:p>
          <a:p>
            <a:r>
              <a:rPr lang="en-US" dirty="0"/>
              <a:t>This also helped the manager to make informed decisions on areas for improvement and optimization, such as adjusting rental rates or expanding the selection of popular film categories.</a:t>
            </a:r>
          </a:p>
        </p:txBody>
      </p:sp>
    </p:spTree>
    <p:extLst>
      <p:ext uri="{BB962C8B-B14F-4D97-AF65-F5344CB8AC3E}">
        <p14:creationId xmlns:p14="http://schemas.microsoft.com/office/powerpoint/2010/main" val="1921684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224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Business Situation on Film Rental Project</vt:lpstr>
      <vt:lpstr>Situation</vt:lpstr>
      <vt:lpstr>Task</vt:lpstr>
      <vt:lpstr>Action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Situation on Film Rental Project</dc:title>
  <dc:creator>user</dc:creator>
  <cp:lastModifiedBy>user</cp:lastModifiedBy>
  <cp:revision>2</cp:revision>
  <dcterms:created xsi:type="dcterms:W3CDTF">2023-04-07T02:54:47Z</dcterms:created>
  <dcterms:modified xsi:type="dcterms:W3CDTF">2023-04-07T03:26:42Z</dcterms:modified>
</cp:coreProperties>
</file>