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592687-7987-45E1-89C4-1879A22F2222}">
  <a:tblStyle styleId="{49592687-7987-45E1-89C4-1879A22F22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GL%20Excel%20Files\Project%20-%202%20-%20Terro's%20Real%20Estate%20Agency\My%20Excel%20Solution%20-%20Terro's%20RA%20-%20Project%202%20-%20Palak%20Grover%20GDLA%20Dec'2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'Q8 c Avg Price vs NOX'!$L$1</c:f>
              <c:strCache>
                <c:ptCount val="1"/>
                <c:pt idx="0">
                  <c:v>New_Avg_Price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36420166229221346"/>
                  <c:y val="-0.4849081364829396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'Q8 c Avg Price vs NOX'!$K$2:$K$507</c:f>
              <c:numCache>
                <c:formatCode>General</c:formatCode>
                <c:ptCount val="506"/>
                <c:pt idx="0">
                  <c:v>0.871</c:v>
                </c:pt>
                <c:pt idx="1">
                  <c:v>0.871</c:v>
                </c:pt>
                <c:pt idx="2">
                  <c:v>0.871</c:v>
                </c:pt>
                <c:pt idx="3">
                  <c:v>0.871</c:v>
                </c:pt>
                <c:pt idx="4">
                  <c:v>0.871</c:v>
                </c:pt>
                <c:pt idx="5">
                  <c:v>0.871</c:v>
                </c:pt>
                <c:pt idx="6">
                  <c:v>0.871</c:v>
                </c:pt>
                <c:pt idx="7">
                  <c:v>0.871</c:v>
                </c:pt>
                <c:pt idx="8">
                  <c:v>0.871</c:v>
                </c:pt>
                <c:pt idx="9">
                  <c:v>0.871</c:v>
                </c:pt>
                <c:pt idx="10">
                  <c:v>0.871</c:v>
                </c:pt>
                <c:pt idx="11">
                  <c:v>0.871</c:v>
                </c:pt>
                <c:pt idx="12">
                  <c:v>0.871</c:v>
                </c:pt>
                <c:pt idx="13">
                  <c:v>0.871</c:v>
                </c:pt>
                <c:pt idx="14">
                  <c:v>0.871</c:v>
                </c:pt>
                <c:pt idx="15">
                  <c:v>0.871</c:v>
                </c:pt>
                <c:pt idx="16">
                  <c:v>0.77</c:v>
                </c:pt>
                <c:pt idx="17">
                  <c:v>0.77</c:v>
                </c:pt>
                <c:pt idx="18">
                  <c:v>0.77</c:v>
                </c:pt>
                <c:pt idx="19">
                  <c:v>0.77</c:v>
                </c:pt>
                <c:pt idx="20">
                  <c:v>0.77</c:v>
                </c:pt>
                <c:pt idx="21">
                  <c:v>0.77</c:v>
                </c:pt>
                <c:pt idx="22">
                  <c:v>0.77</c:v>
                </c:pt>
                <c:pt idx="23">
                  <c:v>0.77</c:v>
                </c:pt>
                <c:pt idx="24">
                  <c:v>0.74</c:v>
                </c:pt>
                <c:pt idx="25">
                  <c:v>0.74</c:v>
                </c:pt>
                <c:pt idx="26">
                  <c:v>0.74</c:v>
                </c:pt>
                <c:pt idx="27">
                  <c:v>0.74</c:v>
                </c:pt>
                <c:pt idx="28">
                  <c:v>0.74</c:v>
                </c:pt>
                <c:pt idx="29">
                  <c:v>0.74</c:v>
                </c:pt>
                <c:pt idx="30">
                  <c:v>0.74</c:v>
                </c:pt>
                <c:pt idx="31">
                  <c:v>0.74</c:v>
                </c:pt>
                <c:pt idx="32">
                  <c:v>0.74</c:v>
                </c:pt>
                <c:pt idx="33">
                  <c:v>0.74</c:v>
                </c:pt>
                <c:pt idx="34">
                  <c:v>0.74</c:v>
                </c:pt>
                <c:pt idx="35">
                  <c:v>0.74</c:v>
                </c:pt>
                <c:pt idx="36">
                  <c:v>0.74</c:v>
                </c:pt>
                <c:pt idx="37">
                  <c:v>0.71799999999999997</c:v>
                </c:pt>
                <c:pt idx="38">
                  <c:v>0.71799999999999997</c:v>
                </c:pt>
                <c:pt idx="39">
                  <c:v>0.71799999999999997</c:v>
                </c:pt>
                <c:pt idx="40">
                  <c:v>0.71799999999999997</c:v>
                </c:pt>
                <c:pt idx="41">
                  <c:v>0.71799999999999997</c:v>
                </c:pt>
                <c:pt idx="42">
                  <c:v>0.71799999999999997</c:v>
                </c:pt>
                <c:pt idx="43">
                  <c:v>0.71299999999999997</c:v>
                </c:pt>
                <c:pt idx="44">
                  <c:v>0.71299999999999997</c:v>
                </c:pt>
                <c:pt idx="45">
                  <c:v>0.71299999999999997</c:v>
                </c:pt>
                <c:pt idx="46">
                  <c:v>0.71299999999999997</c:v>
                </c:pt>
                <c:pt idx="47">
                  <c:v>0.71299999999999997</c:v>
                </c:pt>
                <c:pt idx="48">
                  <c:v>0.71299999999999997</c:v>
                </c:pt>
                <c:pt idx="49">
                  <c:v>0.71299999999999997</c:v>
                </c:pt>
                <c:pt idx="50">
                  <c:v>0.71299999999999997</c:v>
                </c:pt>
                <c:pt idx="51">
                  <c:v>0.71299999999999997</c:v>
                </c:pt>
                <c:pt idx="52">
                  <c:v>0.71299999999999997</c:v>
                </c:pt>
                <c:pt idx="53">
                  <c:v>0.71299999999999997</c:v>
                </c:pt>
                <c:pt idx="54">
                  <c:v>0.71299999999999997</c:v>
                </c:pt>
                <c:pt idx="55">
                  <c:v>0.71299999999999997</c:v>
                </c:pt>
                <c:pt idx="56">
                  <c:v>0.71299999999999997</c:v>
                </c:pt>
                <c:pt idx="57">
                  <c:v>0.71299999999999997</c:v>
                </c:pt>
                <c:pt idx="58">
                  <c:v>0.71299999999999997</c:v>
                </c:pt>
                <c:pt idx="59">
                  <c:v>0.71299999999999997</c:v>
                </c:pt>
                <c:pt idx="60">
                  <c:v>0.71299999999999997</c:v>
                </c:pt>
                <c:pt idx="61">
                  <c:v>0.7</c:v>
                </c:pt>
                <c:pt idx="62">
                  <c:v>0.7</c:v>
                </c:pt>
                <c:pt idx="63">
                  <c:v>0.7</c:v>
                </c:pt>
                <c:pt idx="64">
                  <c:v>0.7</c:v>
                </c:pt>
                <c:pt idx="65">
                  <c:v>0.7</c:v>
                </c:pt>
                <c:pt idx="66">
                  <c:v>0.7</c:v>
                </c:pt>
                <c:pt idx="67">
                  <c:v>0.7</c:v>
                </c:pt>
                <c:pt idx="68">
                  <c:v>0.7</c:v>
                </c:pt>
                <c:pt idx="69">
                  <c:v>0.7</c:v>
                </c:pt>
                <c:pt idx="70">
                  <c:v>0.7</c:v>
                </c:pt>
                <c:pt idx="71">
                  <c:v>0.7</c:v>
                </c:pt>
                <c:pt idx="72">
                  <c:v>0.69299999999999995</c:v>
                </c:pt>
                <c:pt idx="73">
                  <c:v>0.69299999999999995</c:v>
                </c:pt>
                <c:pt idx="74">
                  <c:v>0.69299999999999995</c:v>
                </c:pt>
                <c:pt idx="75">
                  <c:v>0.69299999999999995</c:v>
                </c:pt>
                <c:pt idx="76">
                  <c:v>0.69299999999999995</c:v>
                </c:pt>
                <c:pt idx="77">
                  <c:v>0.69299999999999995</c:v>
                </c:pt>
                <c:pt idx="78">
                  <c:v>0.69299999999999995</c:v>
                </c:pt>
                <c:pt idx="79">
                  <c:v>0.69299999999999995</c:v>
                </c:pt>
                <c:pt idx="80">
                  <c:v>0.69299999999999995</c:v>
                </c:pt>
                <c:pt idx="81">
                  <c:v>0.69299999999999995</c:v>
                </c:pt>
                <c:pt idx="82">
                  <c:v>0.69299999999999995</c:v>
                </c:pt>
                <c:pt idx="83">
                  <c:v>0.69299999999999995</c:v>
                </c:pt>
                <c:pt idx="84">
                  <c:v>0.69299999999999995</c:v>
                </c:pt>
                <c:pt idx="85">
                  <c:v>0.69299999999999995</c:v>
                </c:pt>
                <c:pt idx="86">
                  <c:v>0.67900000000000005</c:v>
                </c:pt>
                <c:pt idx="87">
                  <c:v>0.67900000000000005</c:v>
                </c:pt>
                <c:pt idx="88">
                  <c:v>0.67900000000000005</c:v>
                </c:pt>
                <c:pt idx="89">
                  <c:v>0.67900000000000005</c:v>
                </c:pt>
                <c:pt idx="90">
                  <c:v>0.67900000000000005</c:v>
                </c:pt>
                <c:pt idx="91">
                  <c:v>0.67900000000000005</c:v>
                </c:pt>
                <c:pt idx="92">
                  <c:v>0.67900000000000005</c:v>
                </c:pt>
                <c:pt idx="93">
                  <c:v>0.67900000000000005</c:v>
                </c:pt>
                <c:pt idx="94">
                  <c:v>0.67100000000000004</c:v>
                </c:pt>
                <c:pt idx="95">
                  <c:v>0.67100000000000004</c:v>
                </c:pt>
                <c:pt idx="96">
                  <c:v>0.67100000000000004</c:v>
                </c:pt>
                <c:pt idx="97">
                  <c:v>0.67100000000000004</c:v>
                </c:pt>
                <c:pt idx="98">
                  <c:v>0.67100000000000004</c:v>
                </c:pt>
                <c:pt idx="99">
                  <c:v>0.67100000000000004</c:v>
                </c:pt>
                <c:pt idx="100">
                  <c:v>0.67100000000000004</c:v>
                </c:pt>
                <c:pt idx="101">
                  <c:v>0.66800000000000004</c:v>
                </c:pt>
                <c:pt idx="102">
                  <c:v>0.66800000000000004</c:v>
                </c:pt>
                <c:pt idx="103">
                  <c:v>0.66800000000000004</c:v>
                </c:pt>
                <c:pt idx="104">
                  <c:v>0.65900000000000003</c:v>
                </c:pt>
                <c:pt idx="105">
                  <c:v>0.65900000000000003</c:v>
                </c:pt>
                <c:pt idx="106">
                  <c:v>0.65500000000000003</c:v>
                </c:pt>
                <c:pt idx="107">
                  <c:v>0.65500000000000003</c:v>
                </c:pt>
                <c:pt idx="108">
                  <c:v>0.65500000000000003</c:v>
                </c:pt>
                <c:pt idx="109">
                  <c:v>0.64700000000000002</c:v>
                </c:pt>
                <c:pt idx="110">
                  <c:v>0.64700000000000002</c:v>
                </c:pt>
                <c:pt idx="111">
                  <c:v>0.64700000000000002</c:v>
                </c:pt>
                <c:pt idx="112">
                  <c:v>0.64700000000000002</c:v>
                </c:pt>
                <c:pt idx="113">
                  <c:v>0.64700000000000002</c:v>
                </c:pt>
                <c:pt idx="114">
                  <c:v>0.64700000000000002</c:v>
                </c:pt>
                <c:pt idx="115">
                  <c:v>0.64700000000000002</c:v>
                </c:pt>
                <c:pt idx="116">
                  <c:v>0.64700000000000002</c:v>
                </c:pt>
                <c:pt idx="117">
                  <c:v>0.64700000000000002</c:v>
                </c:pt>
                <c:pt idx="118">
                  <c:v>0.64700000000000002</c:v>
                </c:pt>
                <c:pt idx="119">
                  <c:v>0.63100000000000001</c:v>
                </c:pt>
                <c:pt idx="120">
                  <c:v>0.63100000000000001</c:v>
                </c:pt>
                <c:pt idx="121">
                  <c:v>0.63100000000000001</c:v>
                </c:pt>
                <c:pt idx="122">
                  <c:v>0.63100000000000001</c:v>
                </c:pt>
                <c:pt idx="123">
                  <c:v>0.63100000000000001</c:v>
                </c:pt>
                <c:pt idx="124">
                  <c:v>0.624</c:v>
                </c:pt>
                <c:pt idx="125">
                  <c:v>0.624</c:v>
                </c:pt>
                <c:pt idx="126">
                  <c:v>0.624</c:v>
                </c:pt>
                <c:pt idx="127">
                  <c:v>0.624</c:v>
                </c:pt>
                <c:pt idx="128">
                  <c:v>0.624</c:v>
                </c:pt>
                <c:pt idx="129">
                  <c:v>0.624</c:v>
                </c:pt>
                <c:pt idx="130">
                  <c:v>0.624</c:v>
                </c:pt>
                <c:pt idx="131">
                  <c:v>0.624</c:v>
                </c:pt>
                <c:pt idx="132">
                  <c:v>0.624</c:v>
                </c:pt>
                <c:pt idx="133">
                  <c:v>0.624</c:v>
                </c:pt>
                <c:pt idx="134">
                  <c:v>0.624</c:v>
                </c:pt>
                <c:pt idx="135">
                  <c:v>0.624</c:v>
                </c:pt>
                <c:pt idx="136">
                  <c:v>0.624</c:v>
                </c:pt>
                <c:pt idx="137">
                  <c:v>0.624</c:v>
                </c:pt>
                <c:pt idx="138">
                  <c:v>0.624</c:v>
                </c:pt>
                <c:pt idx="139">
                  <c:v>0.61399999999999999</c:v>
                </c:pt>
                <c:pt idx="140">
                  <c:v>0.61399999999999999</c:v>
                </c:pt>
                <c:pt idx="141">
                  <c:v>0.61399999999999999</c:v>
                </c:pt>
                <c:pt idx="142">
                  <c:v>0.61399999999999999</c:v>
                </c:pt>
                <c:pt idx="143">
                  <c:v>0.61399999999999999</c:v>
                </c:pt>
                <c:pt idx="144">
                  <c:v>0.61399999999999999</c:v>
                </c:pt>
                <c:pt idx="145">
                  <c:v>0.61399999999999999</c:v>
                </c:pt>
                <c:pt idx="146">
                  <c:v>0.60899999999999999</c:v>
                </c:pt>
                <c:pt idx="147">
                  <c:v>0.60899999999999999</c:v>
                </c:pt>
                <c:pt idx="148">
                  <c:v>0.60899999999999999</c:v>
                </c:pt>
                <c:pt idx="149">
                  <c:v>0.60899999999999999</c:v>
                </c:pt>
                <c:pt idx="150">
                  <c:v>0.60899999999999999</c:v>
                </c:pt>
                <c:pt idx="151">
                  <c:v>0.60499999999999998</c:v>
                </c:pt>
                <c:pt idx="152">
                  <c:v>0.60499999999999998</c:v>
                </c:pt>
                <c:pt idx="153">
                  <c:v>0.60499999999999998</c:v>
                </c:pt>
                <c:pt idx="154">
                  <c:v>0.60499999999999998</c:v>
                </c:pt>
                <c:pt idx="155">
                  <c:v>0.60499999999999998</c:v>
                </c:pt>
                <c:pt idx="156">
                  <c:v>0.60499999999999998</c:v>
                </c:pt>
                <c:pt idx="157">
                  <c:v>0.60499999999999998</c:v>
                </c:pt>
                <c:pt idx="158">
                  <c:v>0.60499999999999998</c:v>
                </c:pt>
                <c:pt idx="159">
                  <c:v>0.60499999999999998</c:v>
                </c:pt>
                <c:pt idx="160">
                  <c:v>0.60499999999999998</c:v>
                </c:pt>
                <c:pt idx="161">
                  <c:v>0.60499999999999998</c:v>
                </c:pt>
                <c:pt idx="162">
                  <c:v>0.60499999999999998</c:v>
                </c:pt>
                <c:pt idx="163">
                  <c:v>0.60499999999999998</c:v>
                </c:pt>
                <c:pt idx="164">
                  <c:v>0.60499999999999998</c:v>
                </c:pt>
                <c:pt idx="165">
                  <c:v>0.59699999999999998</c:v>
                </c:pt>
                <c:pt idx="166">
                  <c:v>0.59699999999999998</c:v>
                </c:pt>
                <c:pt idx="167">
                  <c:v>0.59699999999999998</c:v>
                </c:pt>
                <c:pt idx="168">
                  <c:v>0.59699999999999998</c:v>
                </c:pt>
                <c:pt idx="169">
                  <c:v>0.59699999999999998</c:v>
                </c:pt>
                <c:pt idx="170">
                  <c:v>0.59699999999999998</c:v>
                </c:pt>
                <c:pt idx="171">
                  <c:v>0.58499999999999996</c:v>
                </c:pt>
                <c:pt idx="172">
                  <c:v>0.58499999999999996</c:v>
                </c:pt>
                <c:pt idx="173">
                  <c:v>0.58499999999999996</c:v>
                </c:pt>
                <c:pt idx="174">
                  <c:v>0.58499999999999996</c:v>
                </c:pt>
                <c:pt idx="175">
                  <c:v>0.58499999999999996</c:v>
                </c:pt>
                <c:pt idx="176">
                  <c:v>0.58499999999999996</c:v>
                </c:pt>
                <c:pt idx="177">
                  <c:v>0.58499999999999996</c:v>
                </c:pt>
                <c:pt idx="178">
                  <c:v>0.58499999999999996</c:v>
                </c:pt>
                <c:pt idx="179">
                  <c:v>0.58399999999999996</c:v>
                </c:pt>
                <c:pt idx="180">
                  <c:v>0.58399999999999996</c:v>
                </c:pt>
                <c:pt idx="181">
                  <c:v>0.58399999999999996</c:v>
                </c:pt>
                <c:pt idx="182">
                  <c:v>0.58399999999999996</c:v>
                </c:pt>
                <c:pt idx="183">
                  <c:v>0.58399999999999996</c:v>
                </c:pt>
                <c:pt idx="184">
                  <c:v>0.58399999999999996</c:v>
                </c:pt>
                <c:pt idx="185">
                  <c:v>0.58399999999999996</c:v>
                </c:pt>
                <c:pt idx="186">
                  <c:v>0.58399999999999996</c:v>
                </c:pt>
                <c:pt idx="187">
                  <c:v>0.58299999999999996</c:v>
                </c:pt>
                <c:pt idx="188">
                  <c:v>0.58299999999999996</c:v>
                </c:pt>
                <c:pt idx="189">
                  <c:v>0.58299999999999996</c:v>
                </c:pt>
                <c:pt idx="190">
                  <c:v>0.58299999999999996</c:v>
                </c:pt>
                <c:pt idx="191">
                  <c:v>0.58099999999999996</c:v>
                </c:pt>
                <c:pt idx="192">
                  <c:v>0.58099999999999996</c:v>
                </c:pt>
                <c:pt idx="193">
                  <c:v>0.58099999999999996</c:v>
                </c:pt>
                <c:pt idx="194">
                  <c:v>0.58099999999999996</c:v>
                </c:pt>
                <c:pt idx="195">
                  <c:v>0.58099999999999996</c:v>
                </c:pt>
                <c:pt idx="196">
                  <c:v>0.58099999999999996</c:v>
                </c:pt>
                <c:pt idx="197">
                  <c:v>0.58099999999999996</c:v>
                </c:pt>
                <c:pt idx="198">
                  <c:v>0.57999999999999996</c:v>
                </c:pt>
                <c:pt idx="199">
                  <c:v>0.57999999999999996</c:v>
                </c:pt>
                <c:pt idx="200">
                  <c:v>0.57999999999999996</c:v>
                </c:pt>
                <c:pt idx="201">
                  <c:v>0.57999999999999996</c:v>
                </c:pt>
                <c:pt idx="202">
                  <c:v>0.57499999999999996</c:v>
                </c:pt>
                <c:pt idx="203">
                  <c:v>0.57499999999999996</c:v>
                </c:pt>
                <c:pt idx="204">
                  <c:v>0.57299999999999995</c:v>
                </c:pt>
                <c:pt idx="205">
                  <c:v>0.57299999999999995</c:v>
                </c:pt>
                <c:pt idx="206">
                  <c:v>0.57299999999999995</c:v>
                </c:pt>
                <c:pt idx="207">
                  <c:v>0.57299999999999995</c:v>
                </c:pt>
                <c:pt idx="208">
                  <c:v>0.57299999999999995</c:v>
                </c:pt>
                <c:pt idx="209">
                  <c:v>0.55000000000000004</c:v>
                </c:pt>
                <c:pt idx="210">
                  <c:v>0.55000000000000004</c:v>
                </c:pt>
                <c:pt idx="211">
                  <c:v>0.55000000000000004</c:v>
                </c:pt>
                <c:pt idx="212">
                  <c:v>0.55000000000000004</c:v>
                </c:pt>
                <c:pt idx="213">
                  <c:v>0.54700000000000004</c:v>
                </c:pt>
                <c:pt idx="214">
                  <c:v>0.54700000000000004</c:v>
                </c:pt>
                <c:pt idx="215">
                  <c:v>0.54700000000000004</c:v>
                </c:pt>
                <c:pt idx="216">
                  <c:v>0.54700000000000004</c:v>
                </c:pt>
                <c:pt idx="217">
                  <c:v>0.54700000000000004</c:v>
                </c:pt>
                <c:pt idx="218">
                  <c:v>0.54700000000000004</c:v>
                </c:pt>
                <c:pt idx="219">
                  <c:v>0.54700000000000004</c:v>
                </c:pt>
                <c:pt idx="220">
                  <c:v>0.54700000000000004</c:v>
                </c:pt>
                <c:pt idx="221">
                  <c:v>0.54700000000000004</c:v>
                </c:pt>
                <c:pt idx="222">
                  <c:v>0.54400000000000004</c:v>
                </c:pt>
                <c:pt idx="223">
                  <c:v>0.54400000000000004</c:v>
                </c:pt>
                <c:pt idx="224">
                  <c:v>0.54400000000000004</c:v>
                </c:pt>
                <c:pt idx="225">
                  <c:v>0.54400000000000004</c:v>
                </c:pt>
                <c:pt idx="226">
                  <c:v>0.54400000000000004</c:v>
                </c:pt>
                <c:pt idx="227">
                  <c:v>0.54400000000000004</c:v>
                </c:pt>
                <c:pt idx="228">
                  <c:v>0.54400000000000004</c:v>
                </c:pt>
                <c:pt idx="229">
                  <c:v>0.54400000000000004</c:v>
                </c:pt>
                <c:pt idx="230">
                  <c:v>0.54400000000000004</c:v>
                </c:pt>
                <c:pt idx="231">
                  <c:v>0.54400000000000004</c:v>
                </c:pt>
                <c:pt idx="232">
                  <c:v>0.54400000000000004</c:v>
                </c:pt>
                <c:pt idx="233">
                  <c:v>0.54400000000000004</c:v>
                </c:pt>
                <c:pt idx="234">
                  <c:v>0.53800000000000003</c:v>
                </c:pt>
                <c:pt idx="235">
                  <c:v>0.53800000000000003</c:v>
                </c:pt>
                <c:pt idx="236">
                  <c:v>0.53800000000000003</c:v>
                </c:pt>
                <c:pt idx="237">
                  <c:v>0.53800000000000003</c:v>
                </c:pt>
                <c:pt idx="238">
                  <c:v>0.53800000000000003</c:v>
                </c:pt>
                <c:pt idx="239">
                  <c:v>0.53800000000000003</c:v>
                </c:pt>
                <c:pt idx="240">
                  <c:v>0.53800000000000003</c:v>
                </c:pt>
                <c:pt idx="241">
                  <c:v>0.53800000000000003</c:v>
                </c:pt>
                <c:pt idx="242">
                  <c:v>0.53800000000000003</c:v>
                </c:pt>
                <c:pt idx="243">
                  <c:v>0.53800000000000003</c:v>
                </c:pt>
                <c:pt idx="244">
                  <c:v>0.53800000000000003</c:v>
                </c:pt>
                <c:pt idx="245">
                  <c:v>0.53800000000000003</c:v>
                </c:pt>
                <c:pt idx="246">
                  <c:v>0.53800000000000003</c:v>
                </c:pt>
                <c:pt idx="247">
                  <c:v>0.53800000000000003</c:v>
                </c:pt>
                <c:pt idx="248">
                  <c:v>0.53800000000000003</c:v>
                </c:pt>
                <c:pt idx="249">
                  <c:v>0.53800000000000003</c:v>
                </c:pt>
                <c:pt idx="250">
                  <c:v>0.53800000000000003</c:v>
                </c:pt>
                <c:pt idx="251">
                  <c:v>0.53800000000000003</c:v>
                </c:pt>
                <c:pt idx="252">
                  <c:v>0.53800000000000003</c:v>
                </c:pt>
                <c:pt idx="253">
                  <c:v>0.53800000000000003</c:v>
                </c:pt>
                <c:pt idx="254">
                  <c:v>0.53800000000000003</c:v>
                </c:pt>
                <c:pt idx="255">
                  <c:v>0.53800000000000003</c:v>
                </c:pt>
                <c:pt idx="256">
                  <c:v>0.53800000000000003</c:v>
                </c:pt>
                <c:pt idx="257">
                  <c:v>0.53200000000000003</c:v>
                </c:pt>
                <c:pt idx="258">
                  <c:v>0.53200000000000003</c:v>
                </c:pt>
                <c:pt idx="259">
                  <c:v>0.53200000000000003</c:v>
                </c:pt>
                <c:pt idx="260">
                  <c:v>0.53200000000000003</c:v>
                </c:pt>
                <c:pt idx="261">
                  <c:v>0.53200000000000003</c:v>
                </c:pt>
                <c:pt idx="262">
                  <c:v>0.52400000000000002</c:v>
                </c:pt>
                <c:pt idx="263">
                  <c:v>0.52400000000000002</c:v>
                </c:pt>
                <c:pt idx="264">
                  <c:v>0.52400000000000002</c:v>
                </c:pt>
                <c:pt idx="265">
                  <c:v>0.52400000000000002</c:v>
                </c:pt>
                <c:pt idx="266">
                  <c:v>0.52400000000000002</c:v>
                </c:pt>
                <c:pt idx="267">
                  <c:v>0.52400000000000002</c:v>
                </c:pt>
                <c:pt idx="268">
                  <c:v>0.52400000000000002</c:v>
                </c:pt>
                <c:pt idx="269">
                  <c:v>0.52</c:v>
                </c:pt>
                <c:pt idx="270">
                  <c:v>0.52</c:v>
                </c:pt>
                <c:pt idx="271">
                  <c:v>0.52</c:v>
                </c:pt>
                <c:pt idx="272">
                  <c:v>0.52</c:v>
                </c:pt>
                <c:pt idx="273">
                  <c:v>0.52</c:v>
                </c:pt>
                <c:pt idx="274">
                  <c:v>0.52</c:v>
                </c:pt>
                <c:pt idx="275">
                  <c:v>0.52</c:v>
                </c:pt>
                <c:pt idx="276">
                  <c:v>0.52</c:v>
                </c:pt>
                <c:pt idx="277">
                  <c:v>0.52</c:v>
                </c:pt>
                <c:pt idx="278">
                  <c:v>0.52</c:v>
                </c:pt>
                <c:pt idx="279">
                  <c:v>0.52</c:v>
                </c:pt>
                <c:pt idx="280">
                  <c:v>0.51800000000000002</c:v>
                </c:pt>
                <c:pt idx="281">
                  <c:v>0.51500000000000001</c:v>
                </c:pt>
                <c:pt idx="282">
                  <c:v>0.51500000000000001</c:v>
                </c:pt>
                <c:pt idx="283">
                  <c:v>0.51500000000000001</c:v>
                </c:pt>
                <c:pt idx="284">
                  <c:v>0.51500000000000001</c:v>
                </c:pt>
                <c:pt idx="285">
                  <c:v>0.51500000000000001</c:v>
                </c:pt>
                <c:pt idx="286">
                  <c:v>0.51500000000000001</c:v>
                </c:pt>
                <c:pt idx="287">
                  <c:v>0.51500000000000001</c:v>
                </c:pt>
                <c:pt idx="288">
                  <c:v>0.51500000000000001</c:v>
                </c:pt>
                <c:pt idx="289">
                  <c:v>0.51</c:v>
                </c:pt>
                <c:pt idx="290">
                  <c:v>0.51</c:v>
                </c:pt>
                <c:pt idx="291">
                  <c:v>0.51</c:v>
                </c:pt>
                <c:pt idx="292">
                  <c:v>0.51</c:v>
                </c:pt>
                <c:pt idx="293">
                  <c:v>0.51</c:v>
                </c:pt>
                <c:pt idx="294">
                  <c:v>0.51</c:v>
                </c:pt>
                <c:pt idx="295">
                  <c:v>0.51</c:v>
                </c:pt>
                <c:pt idx="296">
                  <c:v>0.50700000000000001</c:v>
                </c:pt>
                <c:pt idx="297">
                  <c:v>0.50700000000000001</c:v>
                </c:pt>
                <c:pt idx="298">
                  <c:v>0.50700000000000001</c:v>
                </c:pt>
                <c:pt idx="299">
                  <c:v>0.50700000000000001</c:v>
                </c:pt>
                <c:pt idx="300">
                  <c:v>0.50700000000000001</c:v>
                </c:pt>
                <c:pt idx="301">
                  <c:v>0.50700000000000001</c:v>
                </c:pt>
                <c:pt idx="302">
                  <c:v>0.50700000000000001</c:v>
                </c:pt>
                <c:pt idx="303">
                  <c:v>0.50700000000000001</c:v>
                </c:pt>
                <c:pt idx="304">
                  <c:v>0.50700000000000001</c:v>
                </c:pt>
                <c:pt idx="305">
                  <c:v>0.50700000000000001</c:v>
                </c:pt>
                <c:pt idx="306">
                  <c:v>0.504</c:v>
                </c:pt>
                <c:pt idx="307">
                  <c:v>0.504</c:v>
                </c:pt>
                <c:pt idx="308">
                  <c:v>0.504</c:v>
                </c:pt>
                <c:pt idx="309">
                  <c:v>0.504</c:v>
                </c:pt>
                <c:pt idx="310">
                  <c:v>0.504</c:v>
                </c:pt>
                <c:pt idx="311">
                  <c:v>0.504</c:v>
                </c:pt>
                <c:pt idx="312">
                  <c:v>0.504</c:v>
                </c:pt>
                <c:pt idx="313">
                  <c:v>0.504</c:v>
                </c:pt>
                <c:pt idx="314">
                  <c:v>0.499</c:v>
                </c:pt>
                <c:pt idx="315">
                  <c:v>0.499</c:v>
                </c:pt>
                <c:pt idx="316">
                  <c:v>0.499</c:v>
                </c:pt>
                <c:pt idx="317">
                  <c:v>0.499</c:v>
                </c:pt>
                <c:pt idx="318">
                  <c:v>0.49299999999999999</c:v>
                </c:pt>
                <c:pt idx="319">
                  <c:v>0.49299999999999999</c:v>
                </c:pt>
                <c:pt idx="320">
                  <c:v>0.49299999999999999</c:v>
                </c:pt>
                <c:pt idx="321">
                  <c:v>0.49299999999999999</c:v>
                </c:pt>
                <c:pt idx="322">
                  <c:v>0.49299999999999999</c:v>
                </c:pt>
                <c:pt idx="323">
                  <c:v>0.49299999999999999</c:v>
                </c:pt>
                <c:pt idx="324">
                  <c:v>0.49299999999999999</c:v>
                </c:pt>
                <c:pt idx="325">
                  <c:v>0.49299999999999999</c:v>
                </c:pt>
                <c:pt idx="326">
                  <c:v>0.48899999999999999</c:v>
                </c:pt>
                <c:pt idx="327">
                  <c:v>0.48899999999999999</c:v>
                </c:pt>
                <c:pt idx="328">
                  <c:v>0.48899999999999999</c:v>
                </c:pt>
                <c:pt idx="329">
                  <c:v>0.48899999999999999</c:v>
                </c:pt>
                <c:pt idx="330">
                  <c:v>0.48899999999999999</c:v>
                </c:pt>
                <c:pt idx="331">
                  <c:v>0.48899999999999999</c:v>
                </c:pt>
                <c:pt idx="332">
                  <c:v>0.48899999999999999</c:v>
                </c:pt>
                <c:pt idx="333">
                  <c:v>0.48899999999999999</c:v>
                </c:pt>
                <c:pt idx="334">
                  <c:v>0.48899999999999999</c:v>
                </c:pt>
                <c:pt idx="335">
                  <c:v>0.48899999999999999</c:v>
                </c:pt>
                <c:pt idx="336">
                  <c:v>0.48899999999999999</c:v>
                </c:pt>
                <c:pt idx="337">
                  <c:v>0.48899999999999999</c:v>
                </c:pt>
                <c:pt idx="338">
                  <c:v>0.48899999999999999</c:v>
                </c:pt>
                <c:pt idx="339">
                  <c:v>0.48899999999999999</c:v>
                </c:pt>
                <c:pt idx="340">
                  <c:v>0.48899999999999999</c:v>
                </c:pt>
                <c:pt idx="341">
                  <c:v>0.48799999999999999</c:v>
                </c:pt>
                <c:pt idx="342">
                  <c:v>0.48799999999999999</c:v>
                </c:pt>
                <c:pt idx="343">
                  <c:v>0.48799999999999999</c:v>
                </c:pt>
                <c:pt idx="344">
                  <c:v>0.48799999999999999</c:v>
                </c:pt>
                <c:pt idx="345">
                  <c:v>0.48799999999999999</c:v>
                </c:pt>
                <c:pt idx="346">
                  <c:v>0.48799999999999999</c:v>
                </c:pt>
                <c:pt idx="347">
                  <c:v>0.48799999999999999</c:v>
                </c:pt>
                <c:pt idx="348">
                  <c:v>0.48799999999999999</c:v>
                </c:pt>
                <c:pt idx="349">
                  <c:v>0.48399999999999999</c:v>
                </c:pt>
                <c:pt idx="350">
                  <c:v>0.48399999999999999</c:v>
                </c:pt>
                <c:pt idx="351">
                  <c:v>0.47199999999999998</c:v>
                </c:pt>
                <c:pt idx="352">
                  <c:v>0.47199999999999998</c:v>
                </c:pt>
                <c:pt idx="353">
                  <c:v>0.47199999999999998</c:v>
                </c:pt>
                <c:pt idx="354">
                  <c:v>0.47199999999999998</c:v>
                </c:pt>
                <c:pt idx="355">
                  <c:v>0.46899999999999997</c:v>
                </c:pt>
                <c:pt idx="356">
                  <c:v>0.46899999999999997</c:v>
                </c:pt>
                <c:pt idx="357">
                  <c:v>0.46400000000000002</c:v>
                </c:pt>
                <c:pt idx="358">
                  <c:v>0.46400000000000002</c:v>
                </c:pt>
                <c:pt idx="359">
                  <c:v>0.46400000000000002</c:v>
                </c:pt>
                <c:pt idx="360">
                  <c:v>0.46400000000000002</c:v>
                </c:pt>
                <c:pt idx="361">
                  <c:v>0.46400000000000002</c:v>
                </c:pt>
                <c:pt idx="362">
                  <c:v>0.46400000000000002</c:v>
                </c:pt>
                <c:pt idx="363">
                  <c:v>0.46400000000000002</c:v>
                </c:pt>
                <c:pt idx="364">
                  <c:v>0.46400000000000002</c:v>
                </c:pt>
                <c:pt idx="365">
                  <c:v>0.46</c:v>
                </c:pt>
                <c:pt idx="366">
                  <c:v>0.46</c:v>
                </c:pt>
                <c:pt idx="367">
                  <c:v>0.46</c:v>
                </c:pt>
                <c:pt idx="368">
                  <c:v>0.45800000000000002</c:v>
                </c:pt>
                <c:pt idx="369">
                  <c:v>0.45800000000000002</c:v>
                </c:pt>
                <c:pt idx="370">
                  <c:v>0.45800000000000002</c:v>
                </c:pt>
                <c:pt idx="371">
                  <c:v>0.45300000000000001</c:v>
                </c:pt>
                <c:pt idx="372">
                  <c:v>0.45300000000000001</c:v>
                </c:pt>
                <c:pt idx="373">
                  <c:v>0.45300000000000001</c:v>
                </c:pt>
                <c:pt idx="374">
                  <c:v>0.45300000000000001</c:v>
                </c:pt>
                <c:pt idx="375">
                  <c:v>0.45300000000000001</c:v>
                </c:pt>
                <c:pt idx="376">
                  <c:v>0.45300000000000001</c:v>
                </c:pt>
                <c:pt idx="377">
                  <c:v>0.44900000000000001</c:v>
                </c:pt>
                <c:pt idx="378">
                  <c:v>0.44900000000000001</c:v>
                </c:pt>
                <c:pt idx="379">
                  <c:v>0.44900000000000001</c:v>
                </c:pt>
                <c:pt idx="380">
                  <c:v>0.44900000000000001</c:v>
                </c:pt>
                <c:pt idx="381">
                  <c:v>0.44800000000000001</c:v>
                </c:pt>
                <c:pt idx="382">
                  <c:v>0.44800000000000001</c:v>
                </c:pt>
                <c:pt idx="383">
                  <c:v>0.44800000000000001</c:v>
                </c:pt>
                <c:pt idx="384">
                  <c:v>0.44800000000000001</c:v>
                </c:pt>
                <c:pt idx="385">
                  <c:v>0.44800000000000001</c:v>
                </c:pt>
                <c:pt idx="386">
                  <c:v>0.44800000000000001</c:v>
                </c:pt>
                <c:pt idx="387">
                  <c:v>0.44800000000000001</c:v>
                </c:pt>
                <c:pt idx="388">
                  <c:v>0.44800000000000001</c:v>
                </c:pt>
                <c:pt idx="389">
                  <c:v>0.44800000000000001</c:v>
                </c:pt>
                <c:pt idx="390">
                  <c:v>0.44700000000000001</c:v>
                </c:pt>
                <c:pt idx="391">
                  <c:v>0.44700000000000001</c:v>
                </c:pt>
                <c:pt idx="392">
                  <c:v>0.44700000000000001</c:v>
                </c:pt>
                <c:pt idx="393">
                  <c:v>0.44700000000000001</c:v>
                </c:pt>
                <c:pt idx="394">
                  <c:v>0.44700000000000001</c:v>
                </c:pt>
                <c:pt idx="395">
                  <c:v>0.44500000000000001</c:v>
                </c:pt>
                <c:pt idx="396">
                  <c:v>0.44500000000000001</c:v>
                </c:pt>
                <c:pt idx="397">
                  <c:v>0.44500000000000001</c:v>
                </c:pt>
                <c:pt idx="398">
                  <c:v>0.44500000000000001</c:v>
                </c:pt>
                <c:pt idx="399">
                  <c:v>0.44500000000000001</c:v>
                </c:pt>
                <c:pt idx="400">
                  <c:v>0.44290000000000002</c:v>
                </c:pt>
                <c:pt idx="401">
                  <c:v>0.44290000000000002</c:v>
                </c:pt>
                <c:pt idx="402">
                  <c:v>0.44290000000000002</c:v>
                </c:pt>
                <c:pt idx="403">
                  <c:v>0.44290000000000002</c:v>
                </c:pt>
                <c:pt idx="404">
                  <c:v>0.442</c:v>
                </c:pt>
                <c:pt idx="405">
                  <c:v>0.442</c:v>
                </c:pt>
                <c:pt idx="406">
                  <c:v>0.442</c:v>
                </c:pt>
                <c:pt idx="407">
                  <c:v>0.439</c:v>
                </c:pt>
                <c:pt idx="408">
                  <c:v>0.439</c:v>
                </c:pt>
                <c:pt idx="409">
                  <c:v>0.439</c:v>
                </c:pt>
                <c:pt idx="410">
                  <c:v>0.439</c:v>
                </c:pt>
                <c:pt idx="411">
                  <c:v>0.43790000000000001</c:v>
                </c:pt>
                <c:pt idx="412">
                  <c:v>0.43790000000000001</c:v>
                </c:pt>
                <c:pt idx="413">
                  <c:v>0.437</c:v>
                </c:pt>
                <c:pt idx="414">
                  <c:v>0.437</c:v>
                </c:pt>
                <c:pt idx="415">
                  <c:v>0.437</c:v>
                </c:pt>
                <c:pt idx="416">
                  <c:v>0.437</c:v>
                </c:pt>
                <c:pt idx="417">
                  <c:v>0.437</c:v>
                </c:pt>
                <c:pt idx="418">
                  <c:v>0.437</c:v>
                </c:pt>
                <c:pt idx="419">
                  <c:v>0.437</c:v>
                </c:pt>
                <c:pt idx="420">
                  <c:v>0.437</c:v>
                </c:pt>
                <c:pt idx="421">
                  <c:v>0.437</c:v>
                </c:pt>
                <c:pt idx="422">
                  <c:v>0.437</c:v>
                </c:pt>
                <c:pt idx="423">
                  <c:v>0.437</c:v>
                </c:pt>
                <c:pt idx="424">
                  <c:v>0.437</c:v>
                </c:pt>
                <c:pt idx="425">
                  <c:v>0.437</c:v>
                </c:pt>
                <c:pt idx="426">
                  <c:v>0.437</c:v>
                </c:pt>
                <c:pt idx="427">
                  <c:v>0.437</c:v>
                </c:pt>
                <c:pt idx="428">
                  <c:v>0.437</c:v>
                </c:pt>
                <c:pt idx="429">
                  <c:v>0.437</c:v>
                </c:pt>
                <c:pt idx="430">
                  <c:v>0.435</c:v>
                </c:pt>
                <c:pt idx="431">
                  <c:v>0.433</c:v>
                </c:pt>
                <c:pt idx="432">
                  <c:v>0.433</c:v>
                </c:pt>
                <c:pt idx="433">
                  <c:v>0.433</c:v>
                </c:pt>
                <c:pt idx="434">
                  <c:v>0.43099999999999999</c:v>
                </c:pt>
                <c:pt idx="435">
                  <c:v>0.43099999999999999</c:v>
                </c:pt>
                <c:pt idx="436">
                  <c:v>0.43099999999999999</c:v>
                </c:pt>
                <c:pt idx="437">
                  <c:v>0.43099999999999999</c:v>
                </c:pt>
                <c:pt idx="438">
                  <c:v>0.43099999999999999</c:v>
                </c:pt>
                <c:pt idx="439">
                  <c:v>0.43099999999999999</c:v>
                </c:pt>
                <c:pt idx="440">
                  <c:v>0.43099999999999999</c:v>
                </c:pt>
                <c:pt idx="441">
                  <c:v>0.43099999999999999</c:v>
                </c:pt>
                <c:pt idx="442">
                  <c:v>0.43099999999999999</c:v>
                </c:pt>
                <c:pt idx="443">
                  <c:v>0.43099999999999999</c:v>
                </c:pt>
                <c:pt idx="444">
                  <c:v>0.42899999999999999</c:v>
                </c:pt>
                <c:pt idx="445">
                  <c:v>0.42899999999999999</c:v>
                </c:pt>
                <c:pt idx="446">
                  <c:v>0.42899999999999999</c:v>
                </c:pt>
                <c:pt idx="447">
                  <c:v>0.42799999999999999</c:v>
                </c:pt>
                <c:pt idx="448">
                  <c:v>0.42799999999999999</c:v>
                </c:pt>
                <c:pt idx="449">
                  <c:v>0.42799999999999999</c:v>
                </c:pt>
                <c:pt idx="450">
                  <c:v>0.42799999999999999</c:v>
                </c:pt>
                <c:pt idx="451">
                  <c:v>0.42799999999999999</c:v>
                </c:pt>
                <c:pt idx="452">
                  <c:v>0.42799999999999999</c:v>
                </c:pt>
                <c:pt idx="453">
                  <c:v>0.42799999999999999</c:v>
                </c:pt>
                <c:pt idx="454">
                  <c:v>0.42799999999999999</c:v>
                </c:pt>
                <c:pt idx="455">
                  <c:v>0.42599999999999999</c:v>
                </c:pt>
                <c:pt idx="456">
                  <c:v>0.42599999999999999</c:v>
                </c:pt>
                <c:pt idx="457">
                  <c:v>0.42599999999999999</c:v>
                </c:pt>
                <c:pt idx="458">
                  <c:v>0.42599999999999999</c:v>
                </c:pt>
                <c:pt idx="459">
                  <c:v>0.42199999999999999</c:v>
                </c:pt>
                <c:pt idx="460">
                  <c:v>0.41610000000000003</c:v>
                </c:pt>
                <c:pt idx="461">
                  <c:v>0.41610000000000003</c:v>
                </c:pt>
                <c:pt idx="462">
                  <c:v>0.41610000000000003</c:v>
                </c:pt>
                <c:pt idx="463">
                  <c:v>0.41499999999999998</c:v>
                </c:pt>
                <c:pt idx="464">
                  <c:v>0.41499999999999998</c:v>
                </c:pt>
                <c:pt idx="465">
                  <c:v>0.41299999999999998</c:v>
                </c:pt>
                <c:pt idx="466">
                  <c:v>0.41299999999999998</c:v>
                </c:pt>
                <c:pt idx="467">
                  <c:v>0.41299999999999998</c:v>
                </c:pt>
                <c:pt idx="468">
                  <c:v>0.41299999999999998</c:v>
                </c:pt>
                <c:pt idx="469">
                  <c:v>0.41299999999999998</c:v>
                </c:pt>
                <c:pt idx="470">
                  <c:v>0.41299999999999998</c:v>
                </c:pt>
                <c:pt idx="471">
                  <c:v>0.41099999999999998</c:v>
                </c:pt>
                <c:pt idx="472">
                  <c:v>0.41099999999999998</c:v>
                </c:pt>
                <c:pt idx="473">
                  <c:v>0.41099999999999998</c:v>
                </c:pt>
                <c:pt idx="474">
                  <c:v>0.41099999999999998</c:v>
                </c:pt>
                <c:pt idx="475">
                  <c:v>0.41099999999999998</c:v>
                </c:pt>
                <c:pt idx="476">
                  <c:v>0.41099999999999998</c:v>
                </c:pt>
                <c:pt idx="477">
                  <c:v>0.41</c:v>
                </c:pt>
                <c:pt idx="478">
                  <c:v>0.41</c:v>
                </c:pt>
                <c:pt idx="479">
                  <c:v>0.41</c:v>
                </c:pt>
                <c:pt idx="480">
                  <c:v>0.40899999999999997</c:v>
                </c:pt>
                <c:pt idx="481">
                  <c:v>0.40899999999999997</c:v>
                </c:pt>
                <c:pt idx="482">
                  <c:v>0.40899999999999997</c:v>
                </c:pt>
                <c:pt idx="483">
                  <c:v>0.40500000000000003</c:v>
                </c:pt>
                <c:pt idx="484">
                  <c:v>0.40500000000000003</c:v>
                </c:pt>
                <c:pt idx="485">
                  <c:v>0.40500000000000003</c:v>
                </c:pt>
                <c:pt idx="486">
                  <c:v>0.40400000000000003</c:v>
                </c:pt>
                <c:pt idx="487">
                  <c:v>0.40400000000000003</c:v>
                </c:pt>
                <c:pt idx="488">
                  <c:v>0.40400000000000003</c:v>
                </c:pt>
                <c:pt idx="489">
                  <c:v>0.40300000000000002</c:v>
                </c:pt>
                <c:pt idx="490">
                  <c:v>0.40300000000000002</c:v>
                </c:pt>
                <c:pt idx="491">
                  <c:v>0.40300000000000002</c:v>
                </c:pt>
                <c:pt idx="492">
                  <c:v>0.40100000000000002</c:v>
                </c:pt>
                <c:pt idx="493">
                  <c:v>0.40100000000000002</c:v>
                </c:pt>
                <c:pt idx="494">
                  <c:v>0.40100000000000002</c:v>
                </c:pt>
                <c:pt idx="495">
                  <c:v>0.4</c:v>
                </c:pt>
                <c:pt idx="496">
                  <c:v>0.4</c:v>
                </c:pt>
                <c:pt idx="497">
                  <c:v>0.4</c:v>
                </c:pt>
                <c:pt idx="498">
                  <c:v>0.4</c:v>
                </c:pt>
                <c:pt idx="499">
                  <c:v>0.39800000000000002</c:v>
                </c:pt>
                <c:pt idx="500">
                  <c:v>0.39800000000000002</c:v>
                </c:pt>
                <c:pt idx="501">
                  <c:v>0.39400000000000002</c:v>
                </c:pt>
                <c:pt idx="502">
                  <c:v>0.39200000000000002</c:v>
                </c:pt>
                <c:pt idx="503">
                  <c:v>0.39200000000000002</c:v>
                </c:pt>
                <c:pt idx="504">
                  <c:v>0.38900000000000001</c:v>
                </c:pt>
                <c:pt idx="505">
                  <c:v>0.38500000000000001</c:v>
                </c:pt>
              </c:numCache>
            </c:numRef>
          </c:xVal>
          <c:yVal>
            <c:numRef>
              <c:f>'Q8 c Avg Price vs NOX'!$L$2:$L$507</c:f>
              <c:numCache>
                <c:formatCode>General</c:formatCode>
                <c:ptCount val="506"/>
                <c:pt idx="0">
                  <c:v>11.957275000000003</c:v>
                </c:pt>
                <c:pt idx="1">
                  <c:v>12.465399999999999</c:v>
                </c:pt>
                <c:pt idx="2">
                  <c:v>8.3467750000000009</c:v>
                </c:pt>
                <c:pt idx="3">
                  <c:v>14.36815</c:v>
                </c:pt>
                <c:pt idx="4">
                  <c:v>18.987400000000004</c:v>
                </c:pt>
                <c:pt idx="5">
                  <c:v>8.2346500000000056</c:v>
                </c:pt>
                <c:pt idx="6">
                  <c:v>9.9761500000000005</c:v>
                </c:pt>
                <c:pt idx="7">
                  <c:v>15.826525000000009</c:v>
                </c:pt>
                <c:pt idx="8">
                  <c:v>22.474150000000002</c:v>
                </c:pt>
                <c:pt idx="9">
                  <c:v>20.085400000000003</c:v>
                </c:pt>
                <c:pt idx="10">
                  <c:v>18.804400000000001</c:v>
                </c:pt>
                <c:pt idx="11">
                  <c:v>19.792525000000005</c:v>
                </c:pt>
                <c:pt idx="12">
                  <c:v>21.852025000000001</c:v>
                </c:pt>
                <c:pt idx="13">
                  <c:v>21.604900000000001</c:v>
                </c:pt>
                <c:pt idx="14">
                  <c:v>17.644900000000007</c:v>
                </c:pt>
                <c:pt idx="15">
                  <c:v>28.181650000000005</c:v>
                </c:pt>
                <c:pt idx="16">
                  <c:v>16.864099999999993</c:v>
                </c:pt>
                <c:pt idx="17">
                  <c:v>20.024974999999998</c:v>
                </c:pt>
                <c:pt idx="18">
                  <c:v>19.765474999999995</c:v>
                </c:pt>
                <c:pt idx="19">
                  <c:v>18.926600000000001</c:v>
                </c:pt>
                <c:pt idx="20">
                  <c:v>23.23535</c:v>
                </c:pt>
                <c:pt idx="21">
                  <c:v>18.881975000000001</c:v>
                </c:pt>
                <c:pt idx="22">
                  <c:v>17.767850000000003</c:v>
                </c:pt>
                <c:pt idx="23">
                  <c:v>16.700975</c:v>
                </c:pt>
                <c:pt idx="24">
                  <c:v>15.407225000000004</c:v>
                </c:pt>
                <c:pt idx="25">
                  <c:v>17.80722500000001</c:v>
                </c:pt>
                <c:pt idx="26">
                  <c:v>11.693600000000005</c:v>
                </c:pt>
                <c:pt idx="27">
                  <c:v>5.8934750000000022</c:v>
                </c:pt>
                <c:pt idx="28">
                  <c:v>11.486975000000006</c:v>
                </c:pt>
                <c:pt idx="29">
                  <c:v>12.691850000000004</c:v>
                </c:pt>
                <c:pt idx="30">
                  <c:v>16.815350000000002</c:v>
                </c:pt>
                <c:pt idx="31">
                  <c:v>17.885975000000009</c:v>
                </c:pt>
                <c:pt idx="32">
                  <c:v>17.62722500000001</c:v>
                </c:pt>
                <c:pt idx="33">
                  <c:v>11.958350000000005</c:v>
                </c:pt>
                <c:pt idx="34">
                  <c:v>14.285975000000006</c:v>
                </c:pt>
                <c:pt idx="35">
                  <c:v>17.561225000000011</c:v>
                </c:pt>
                <c:pt idx="36">
                  <c:v>18.005975000000003</c:v>
                </c:pt>
                <c:pt idx="37">
                  <c:v>34.9437</c:v>
                </c:pt>
                <c:pt idx="38">
                  <c:v>12.467325000000004</c:v>
                </c:pt>
                <c:pt idx="39">
                  <c:v>14.227575</c:v>
                </c:pt>
                <c:pt idx="40">
                  <c:v>16.213200000000008</c:v>
                </c:pt>
                <c:pt idx="41">
                  <c:v>19.846575000000001</c:v>
                </c:pt>
                <c:pt idx="42">
                  <c:v>17.626950000000008</c:v>
                </c:pt>
                <c:pt idx="43">
                  <c:v>18.918200000000002</c:v>
                </c:pt>
                <c:pt idx="44">
                  <c:v>18.820700000000002</c:v>
                </c:pt>
                <c:pt idx="45">
                  <c:v>17.060825000000001</c:v>
                </c:pt>
                <c:pt idx="46">
                  <c:v>17.297825</c:v>
                </c:pt>
                <c:pt idx="47">
                  <c:v>19.618324999999999</c:v>
                </c:pt>
                <c:pt idx="48">
                  <c:v>19.224575000000002</c:v>
                </c:pt>
                <c:pt idx="49">
                  <c:v>17.831824999999995</c:v>
                </c:pt>
                <c:pt idx="50">
                  <c:v>22.895825000000002</c:v>
                </c:pt>
                <c:pt idx="51">
                  <c:v>18.814700000000002</c:v>
                </c:pt>
                <c:pt idx="52">
                  <c:v>18.097325000000005</c:v>
                </c:pt>
                <c:pt idx="53">
                  <c:v>15.3467</c:v>
                </c:pt>
                <c:pt idx="54">
                  <c:v>16.195700000000002</c:v>
                </c:pt>
                <c:pt idx="55">
                  <c:v>18.229324999999996</c:v>
                </c:pt>
                <c:pt idx="56">
                  <c:v>18.260824999999997</c:v>
                </c:pt>
                <c:pt idx="57">
                  <c:v>19.954325000000001</c:v>
                </c:pt>
                <c:pt idx="58">
                  <c:v>19.627700000000004</c:v>
                </c:pt>
                <c:pt idx="59">
                  <c:v>19.618324999999999</c:v>
                </c:pt>
                <c:pt idx="60">
                  <c:v>22.853825000000004</c:v>
                </c:pt>
                <c:pt idx="61">
                  <c:v>11.274600000000003</c:v>
                </c:pt>
                <c:pt idx="62">
                  <c:v>10.632600000000005</c:v>
                </c:pt>
                <c:pt idx="63">
                  <c:v>1.9746000000000024</c:v>
                </c:pt>
                <c:pt idx="64">
                  <c:v>5.8232250000000043</c:v>
                </c:pt>
                <c:pt idx="65">
                  <c:v>4.8201000000000036</c:v>
                </c:pt>
                <c:pt idx="66">
                  <c:v>3.7146000000000079</c:v>
                </c:pt>
                <c:pt idx="67">
                  <c:v>4.3566000000000038</c:v>
                </c:pt>
                <c:pt idx="68">
                  <c:v>12.289350000000001</c:v>
                </c:pt>
                <c:pt idx="69">
                  <c:v>15.808725000000001</c:v>
                </c:pt>
                <c:pt idx="70">
                  <c:v>15.777975000000005</c:v>
                </c:pt>
                <c:pt idx="71">
                  <c:v>7.8741000000000003</c:v>
                </c:pt>
                <c:pt idx="72">
                  <c:v>18.892825000000002</c:v>
                </c:pt>
                <c:pt idx="73">
                  <c:v>16.985575000000004</c:v>
                </c:pt>
                <c:pt idx="74">
                  <c:v>19.055575000000005</c:v>
                </c:pt>
                <c:pt idx="75">
                  <c:v>17.349325000000007</c:v>
                </c:pt>
                <c:pt idx="76">
                  <c:v>14.392075000000004</c:v>
                </c:pt>
                <c:pt idx="77">
                  <c:v>6.810325000000006</c:v>
                </c:pt>
                <c:pt idx="78">
                  <c:v>8.1622000000000021</c:v>
                </c:pt>
                <c:pt idx="79">
                  <c:v>11.305075000000006</c:v>
                </c:pt>
                <c:pt idx="80">
                  <c:v>16.643575000000002</c:v>
                </c:pt>
                <c:pt idx="81">
                  <c:v>16.901200000000003</c:v>
                </c:pt>
                <c:pt idx="82">
                  <c:v>12.753325000000006</c:v>
                </c:pt>
                <c:pt idx="83">
                  <c:v>8.6200750000000035</c:v>
                </c:pt>
                <c:pt idx="84">
                  <c:v>12.325075000000002</c:v>
                </c:pt>
                <c:pt idx="85">
                  <c:v>-0.87642499999999401</c:v>
                </c:pt>
                <c:pt idx="86">
                  <c:v>11.925150000000002</c:v>
                </c:pt>
                <c:pt idx="87">
                  <c:v>15.040650000000001</c:v>
                </c:pt>
                <c:pt idx="88">
                  <c:v>8.3829000000000047</c:v>
                </c:pt>
                <c:pt idx="89">
                  <c:v>15.015525</c:v>
                </c:pt>
                <c:pt idx="90">
                  <c:v>12.363900000000001</c:v>
                </c:pt>
                <c:pt idx="91">
                  <c:v>19.047149999999998</c:v>
                </c:pt>
                <c:pt idx="92">
                  <c:v>14.792024999999999</c:v>
                </c:pt>
                <c:pt idx="93">
                  <c:v>14.552400000000004</c:v>
                </c:pt>
                <c:pt idx="94">
                  <c:v>24.936424999999993</c:v>
                </c:pt>
                <c:pt idx="95">
                  <c:v>16.179425000000002</c:v>
                </c:pt>
                <c:pt idx="96">
                  <c:v>18.14255</c:v>
                </c:pt>
                <c:pt idx="97">
                  <c:v>14.886800000000003</c:v>
                </c:pt>
                <c:pt idx="98">
                  <c:v>15.499175000000003</c:v>
                </c:pt>
                <c:pt idx="99">
                  <c:v>21.071299999999997</c:v>
                </c:pt>
                <c:pt idx="100">
                  <c:v>17.220424999999999</c:v>
                </c:pt>
                <c:pt idx="101">
                  <c:v>21.522575000000007</c:v>
                </c:pt>
                <c:pt idx="102">
                  <c:v>2.3034500000000016</c:v>
                </c:pt>
                <c:pt idx="103">
                  <c:v>-2.7845499999999959</c:v>
                </c:pt>
                <c:pt idx="104">
                  <c:v>6.0861500000000053</c:v>
                </c:pt>
                <c:pt idx="105">
                  <c:v>18.875900000000001</c:v>
                </c:pt>
                <c:pt idx="106">
                  <c:v>19.704224999999994</c:v>
                </c:pt>
                <c:pt idx="107">
                  <c:v>16.785975000000001</c:v>
                </c:pt>
                <c:pt idx="108">
                  <c:v>16.865099999999998</c:v>
                </c:pt>
                <c:pt idx="109">
                  <c:v>42.299400000000006</c:v>
                </c:pt>
                <c:pt idx="110">
                  <c:v>35.435025000000003</c:v>
                </c:pt>
                <c:pt idx="111">
                  <c:v>33.943650000000005</c:v>
                </c:pt>
                <c:pt idx="112">
                  <c:v>33.272775000000003</c:v>
                </c:pt>
                <c:pt idx="113">
                  <c:v>36.206400000000002</c:v>
                </c:pt>
                <c:pt idx="114">
                  <c:v>40.701150000000005</c:v>
                </c:pt>
                <c:pt idx="115">
                  <c:v>33.169274999999999</c:v>
                </c:pt>
                <c:pt idx="116">
                  <c:v>34.473150000000004</c:v>
                </c:pt>
                <c:pt idx="117">
                  <c:v>25.409400000000002</c:v>
                </c:pt>
                <c:pt idx="118">
                  <c:v>29.457150000000002</c:v>
                </c:pt>
                <c:pt idx="119">
                  <c:v>11.246174999999999</c:v>
                </c:pt>
                <c:pt idx="120">
                  <c:v>21.85455</c:v>
                </c:pt>
                <c:pt idx="121">
                  <c:v>28.542674999999996</c:v>
                </c:pt>
                <c:pt idx="122">
                  <c:v>30.399299999999993</c:v>
                </c:pt>
                <c:pt idx="123">
                  <c:v>23.232300000000002</c:v>
                </c:pt>
                <c:pt idx="124">
                  <c:v>13.951325000000004</c:v>
                </c:pt>
                <c:pt idx="125">
                  <c:v>18.159575000000004</c:v>
                </c:pt>
                <c:pt idx="126">
                  <c:v>12.991325000000002</c:v>
                </c:pt>
                <c:pt idx="127">
                  <c:v>19.947950000000002</c:v>
                </c:pt>
                <c:pt idx="128">
                  <c:v>19.571449999999999</c:v>
                </c:pt>
                <c:pt idx="129">
                  <c:v>20.4512</c:v>
                </c:pt>
                <c:pt idx="130">
                  <c:v>15.761450000000005</c:v>
                </c:pt>
                <c:pt idx="131">
                  <c:v>14.215325</c:v>
                </c:pt>
                <c:pt idx="132">
                  <c:v>16.803575000000002</c:v>
                </c:pt>
                <c:pt idx="133">
                  <c:v>15.077450000000004</c:v>
                </c:pt>
                <c:pt idx="134">
                  <c:v>18.722450000000002</c:v>
                </c:pt>
                <c:pt idx="135">
                  <c:v>12.215825000000001</c:v>
                </c:pt>
                <c:pt idx="136">
                  <c:v>15.135574999999999</c:v>
                </c:pt>
                <c:pt idx="137">
                  <c:v>11.681450000000005</c:v>
                </c:pt>
                <c:pt idx="138">
                  <c:v>0.95907500000000567</c:v>
                </c:pt>
                <c:pt idx="139">
                  <c:v>17.950400000000002</c:v>
                </c:pt>
                <c:pt idx="140">
                  <c:v>14.238275</c:v>
                </c:pt>
                <c:pt idx="141">
                  <c:v>24.308900000000001</c:v>
                </c:pt>
                <c:pt idx="142">
                  <c:v>18.8309</c:v>
                </c:pt>
                <c:pt idx="143">
                  <c:v>10.336399999999999</c:v>
                </c:pt>
                <c:pt idx="144">
                  <c:v>18.080524999999994</c:v>
                </c:pt>
                <c:pt idx="145">
                  <c:v>20.953025000000004</c:v>
                </c:pt>
                <c:pt idx="146">
                  <c:v>10.490850000000002</c:v>
                </c:pt>
                <c:pt idx="147">
                  <c:v>6.9478499999999972</c:v>
                </c:pt>
                <c:pt idx="148">
                  <c:v>2.188724999999998</c:v>
                </c:pt>
                <c:pt idx="149">
                  <c:v>12.849974999999999</c:v>
                </c:pt>
                <c:pt idx="150">
                  <c:v>15.222974999999996</c:v>
                </c:pt>
                <c:pt idx="151">
                  <c:v>34.309575000000002</c:v>
                </c:pt>
                <c:pt idx="152">
                  <c:v>29.665949999999999</c:v>
                </c:pt>
                <c:pt idx="153">
                  <c:v>30.760949999999998</c:v>
                </c:pt>
                <c:pt idx="154">
                  <c:v>38.079825</c:v>
                </c:pt>
                <c:pt idx="155">
                  <c:v>39.478949999999998</c:v>
                </c:pt>
                <c:pt idx="156">
                  <c:v>40.873575000000002</c:v>
                </c:pt>
                <c:pt idx="157">
                  <c:v>25.419449999999998</c:v>
                </c:pt>
                <c:pt idx="158">
                  <c:v>27.572325000000003</c:v>
                </c:pt>
                <c:pt idx="159">
                  <c:v>38.874825000000001</c:v>
                </c:pt>
                <c:pt idx="160">
                  <c:v>24.836325000000002</c:v>
                </c:pt>
                <c:pt idx="161">
                  <c:v>27.790575</c:v>
                </c:pt>
                <c:pt idx="162">
                  <c:v>27.973950000000002</c:v>
                </c:pt>
                <c:pt idx="163">
                  <c:v>23.916074999999999</c:v>
                </c:pt>
                <c:pt idx="164">
                  <c:v>25.457699999999999</c:v>
                </c:pt>
                <c:pt idx="165">
                  <c:v>10.926625</c:v>
                </c:pt>
                <c:pt idx="166">
                  <c:v>20.056000000000004</c:v>
                </c:pt>
                <c:pt idx="167">
                  <c:v>21.341125000000002</c:v>
                </c:pt>
                <c:pt idx="168">
                  <c:v>18.387625000000003</c:v>
                </c:pt>
                <c:pt idx="169">
                  <c:v>2.1280000000000037</c:v>
                </c:pt>
                <c:pt idx="170">
                  <c:v>12.875875000000004</c:v>
                </c:pt>
                <c:pt idx="171">
                  <c:v>17.995175</c:v>
                </c:pt>
                <c:pt idx="172">
                  <c:v>17.608549999999994</c:v>
                </c:pt>
                <c:pt idx="173">
                  <c:v>13.732549999999998</c:v>
                </c:pt>
                <c:pt idx="174">
                  <c:v>11.776549999999999</c:v>
                </c:pt>
                <c:pt idx="175">
                  <c:v>17.598050000000001</c:v>
                </c:pt>
                <c:pt idx="176">
                  <c:v>19.075175000000002</c:v>
                </c:pt>
                <c:pt idx="177">
                  <c:v>16.156925000000001</c:v>
                </c:pt>
                <c:pt idx="178">
                  <c:v>18.694175000000001</c:v>
                </c:pt>
                <c:pt idx="179">
                  <c:v>15.571025000000002</c:v>
                </c:pt>
                <c:pt idx="180">
                  <c:v>17.248024999999998</c:v>
                </c:pt>
                <c:pt idx="181">
                  <c:v>18.977900000000005</c:v>
                </c:pt>
                <c:pt idx="182">
                  <c:v>19.994525000000007</c:v>
                </c:pt>
                <c:pt idx="183">
                  <c:v>22.322525000000006</c:v>
                </c:pt>
                <c:pt idx="184">
                  <c:v>15.598775000000005</c:v>
                </c:pt>
                <c:pt idx="185">
                  <c:v>15.157775000000004</c:v>
                </c:pt>
                <c:pt idx="186">
                  <c:v>14.673650000000002</c:v>
                </c:pt>
                <c:pt idx="187">
                  <c:v>18.274575000000006</c:v>
                </c:pt>
                <c:pt idx="188">
                  <c:v>22.049700000000005</c:v>
                </c:pt>
                <c:pt idx="189">
                  <c:v>19.429950000000005</c:v>
                </c:pt>
                <c:pt idx="190">
                  <c:v>19.887825000000007</c:v>
                </c:pt>
                <c:pt idx="191">
                  <c:v>21.828749999999999</c:v>
                </c:pt>
                <c:pt idx="192">
                  <c:v>22.8735</c:v>
                </c:pt>
                <c:pt idx="193">
                  <c:v>20.764125</c:v>
                </c:pt>
                <c:pt idx="194">
                  <c:v>15.965999999999994</c:v>
                </c:pt>
                <c:pt idx="195">
                  <c:v>20.722874999999998</c:v>
                </c:pt>
                <c:pt idx="196">
                  <c:v>22.604249999999997</c:v>
                </c:pt>
                <c:pt idx="197">
                  <c:v>13.811624999999999</c:v>
                </c:pt>
                <c:pt idx="198">
                  <c:v>16.531349999999996</c:v>
                </c:pt>
                <c:pt idx="199">
                  <c:v>17.245725</c:v>
                </c:pt>
                <c:pt idx="200">
                  <c:v>19.019475</c:v>
                </c:pt>
                <c:pt idx="201">
                  <c:v>21.021225000000005</c:v>
                </c:pt>
                <c:pt idx="202">
                  <c:v>39.373125000000009</c:v>
                </c:pt>
                <c:pt idx="203">
                  <c:v>38.097750000000005</c:v>
                </c:pt>
                <c:pt idx="204">
                  <c:v>22.394924999999997</c:v>
                </c:pt>
                <c:pt idx="205">
                  <c:v>21.0258</c:v>
                </c:pt>
                <c:pt idx="206">
                  <c:v>27.049799999999994</c:v>
                </c:pt>
                <c:pt idx="207">
                  <c:v>25.744050000000001</c:v>
                </c:pt>
                <c:pt idx="208">
                  <c:v>21.497549999999997</c:v>
                </c:pt>
                <c:pt idx="209">
                  <c:v>23.200300000000006</c:v>
                </c:pt>
                <c:pt idx="210">
                  <c:v>29.475550000000005</c:v>
                </c:pt>
                <c:pt idx="211">
                  <c:v>21.948174999999999</c:v>
                </c:pt>
                <c:pt idx="212">
                  <c:v>28.098925000000005</c:v>
                </c:pt>
                <c:pt idx="213">
                  <c:v>25.431774999999995</c:v>
                </c:pt>
                <c:pt idx="214">
                  <c:v>18.832524999999997</c:v>
                </c:pt>
                <c:pt idx="215">
                  <c:v>19.117899999999999</c:v>
                </c:pt>
                <c:pt idx="216">
                  <c:v>23.434149999999995</c:v>
                </c:pt>
                <c:pt idx="217">
                  <c:v>19.023399999999995</c:v>
                </c:pt>
                <c:pt idx="218">
                  <c:v>21.807399999999998</c:v>
                </c:pt>
                <c:pt idx="219">
                  <c:v>22.515024999999994</c:v>
                </c:pt>
                <c:pt idx="220">
                  <c:v>18.573399999999992</c:v>
                </c:pt>
                <c:pt idx="221">
                  <c:v>18.810775</c:v>
                </c:pt>
                <c:pt idx="222">
                  <c:v>29.198574999999998</c:v>
                </c:pt>
                <c:pt idx="223">
                  <c:v>23.031700000000004</c:v>
                </c:pt>
                <c:pt idx="224">
                  <c:v>16.141825000000001</c:v>
                </c:pt>
                <c:pt idx="225">
                  <c:v>25.327450000000002</c:v>
                </c:pt>
                <c:pt idx="226">
                  <c:v>22.603075</c:v>
                </c:pt>
                <c:pt idx="227">
                  <c:v>25.669449999999998</c:v>
                </c:pt>
                <c:pt idx="228">
                  <c:v>26.218074999999999</c:v>
                </c:pt>
                <c:pt idx="229">
                  <c:v>21.042325000000005</c:v>
                </c:pt>
                <c:pt idx="230">
                  <c:v>17.971449999999997</c:v>
                </c:pt>
                <c:pt idx="231">
                  <c:v>18.515950000000004</c:v>
                </c:pt>
                <c:pt idx="232">
                  <c:v>24.203949999999999</c:v>
                </c:pt>
                <c:pt idx="233">
                  <c:v>21.420325000000005</c:v>
                </c:pt>
                <c:pt idx="234">
                  <c:v>29.895375000000001</c:v>
                </c:pt>
                <c:pt idx="235">
                  <c:v>20.523624999999999</c:v>
                </c:pt>
                <c:pt idx="236">
                  <c:v>20.611000000000004</c:v>
                </c:pt>
                <c:pt idx="237">
                  <c:v>19.764249999999997</c:v>
                </c:pt>
                <c:pt idx="238">
                  <c:v>20.498874999999998</c:v>
                </c:pt>
                <c:pt idx="239">
                  <c:v>17.443750000000001</c:v>
                </c:pt>
                <c:pt idx="240">
                  <c:v>15.675999999999998</c:v>
                </c:pt>
                <c:pt idx="241">
                  <c:v>18.026875</c:v>
                </c:pt>
                <c:pt idx="242">
                  <c:v>12.393249999999997</c:v>
                </c:pt>
                <c:pt idx="243">
                  <c:v>18.069625000000002</c:v>
                </c:pt>
                <c:pt idx="244">
                  <c:v>15.940749999999998</c:v>
                </c:pt>
                <c:pt idx="245">
                  <c:v>14.136624999999997</c:v>
                </c:pt>
                <c:pt idx="246">
                  <c:v>16.5655</c:v>
                </c:pt>
                <c:pt idx="247">
                  <c:v>14.846875000000002</c:v>
                </c:pt>
                <c:pt idx="248">
                  <c:v>16.887625</c:v>
                </c:pt>
                <c:pt idx="249">
                  <c:v>16.325874999999996</c:v>
                </c:pt>
                <c:pt idx="250">
                  <c:v>21.029875000000001</c:v>
                </c:pt>
                <c:pt idx="251">
                  <c:v>22.047250000000002</c:v>
                </c:pt>
                <c:pt idx="252">
                  <c:v>11.915124999999998</c:v>
                </c:pt>
                <c:pt idx="253">
                  <c:v>19.309000000000001</c:v>
                </c:pt>
                <c:pt idx="254">
                  <c:v>9.4637499999999974</c:v>
                </c:pt>
                <c:pt idx="255">
                  <c:v>14.442624999999998</c:v>
                </c:pt>
                <c:pt idx="256">
                  <c:v>14.934999999999997</c:v>
                </c:pt>
                <c:pt idx="257">
                  <c:v>22.022625000000005</c:v>
                </c:pt>
                <c:pt idx="258">
                  <c:v>22.574249999999996</c:v>
                </c:pt>
                <c:pt idx="259">
                  <c:v>26.775750000000002</c:v>
                </c:pt>
                <c:pt idx="260">
                  <c:v>28.559625</c:v>
                </c:pt>
                <c:pt idx="261">
                  <c:v>20.054249999999996</c:v>
                </c:pt>
                <c:pt idx="262">
                  <c:v>24.943000000000005</c:v>
                </c:pt>
                <c:pt idx="263">
                  <c:v>22.456</c:v>
                </c:pt>
                <c:pt idx="264">
                  <c:v>13.873375000000003</c:v>
                </c:pt>
                <c:pt idx="265">
                  <c:v>22.686999999999998</c:v>
                </c:pt>
                <c:pt idx="266">
                  <c:v>22.467625000000002</c:v>
                </c:pt>
                <c:pt idx="267">
                  <c:v>24.915625000000009</c:v>
                </c:pt>
                <c:pt idx="268">
                  <c:v>21.639625000000002</c:v>
                </c:pt>
                <c:pt idx="269">
                  <c:v>23.078075000000002</c:v>
                </c:pt>
                <c:pt idx="270">
                  <c:v>24.092825000000005</c:v>
                </c:pt>
                <c:pt idx="271">
                  <c:v>21.188825000000008</c:v>
                </c:pt>
                <c:pt idx="272">
                  <c:v>18.457325000000001</c:v>
                </c:pt>
                <c:pt idx="273">
                  <c:v>19.325075000000005</c:v>
                </c:pt>
                <c:pt idx="274">
                  <c:v>15.738574999999999</c:v>
                </c:pt>
                <c:pt idx="275">
                  <c:v>14.218700000000004</c:v>
                </c:pt>
                <c:pt idx="276">
                  <c:v>17.96007500000001</c:v>
                </c:pt>
                <c:pt idx="277">
                  <c:v>20.840450000000001</c:v>
                </c:pt>
                <c:pt idx="278">
                  <c:v>17.684825000000004</c:v>
                </c:pt>
                <c:pt idx="279">
                  <c:v>17.970575</c:v>
                </c:pt>
                <c:pt idx="280">
                  <c:v>25.079000000000001</c:v>
                </c:pt>
                <c:pt idx="281">
                  <c:v>25.039100000000001</c:v>
                </c:pt>
                <c:pt idx="282">
                  <c:v>24.384350000000001</c:v>
                </c:pt>
                <c:pt idx="283">
                  <c:v>22.382225000000002</c:v>
                </c:pt>
                <c:pt idx="284">
                  <c:v>20.969225000000002</c:v>
                </c:pt>
                <c:pt idx="285">
                  <c:v>21.019475</c:v>
                </c:pt>
                <c:pt idx="286">
                  <c:v>22.256975000000004</c:v>
                </c:pt>
                <c:pt idx="287">
                  <c:v>21.456725000000002</c:v>
                </c:pt>
                <c:pt idx="288">
                  <c:v>22.049600000000002</c:v>
                </c:pt>
                <c:pt idx="289">
                  <c:v>20.794599999999999</c:v>
                </c:pt>
                <c:pt idx="290">
                  <c:v>27.534100000000002</c:v>
                </c:pt>
                <c:pt idx="291">
                  <c:v>24.414474999999999</c:v>
                </c:pt>
                <c:pt idx="292">
                  <c:v>28.766349999999996</c:v>
                </c:pt>
                <c:pt idx="293">
                  <c:v>24.151599999999998</c:v>
                </c:pt>
                <c:pt idx="294">
                  <c:v>28.446474999999992</c:v>
                </c:pt>
                <c:pt idx="295">
                  <c:v>30.346599999999995</c:v>
                </c:pt>
                <c:pt idx="296">
                  <c:v>29.546974999999996</c:v>
                </c:pt>
                <c:pt idx="297">
                  <c:v>19.334600000000002</c:v>
                </c:pt>
                <c:pt idx="298">
                  <c:v>28.793975000000003</c:v>
                </c:pt>
                <c:pt idx="299">
                  <c:v>29.208349999999999</c:v>
                </c:pt>
                <c:pt idx="300">
                  <c:v>39.152225000000001</c:v>
                </c:pt>
                <c:pt idx="301">
                  <c:v>37.805975000000011</c:v>
                </c:pt>
                <c:pt idx="302">
                  <c:v>28.954850000000008</c:v>
                </c:pt>
                <c:pt idx="303">
                  <c:v>24.466850000000001</c:v>
                </c:pt>
                <c:pt idx="304">
                  <c:v>27.968975000000004</c:v>
                </c:pt>
                <c:pt idx="305">
                  <c:v>33.706850000000003</c:v>
                </c:pt>
                <c:pt idx="306">
                  <c:v>38.038249999999998</c:v>
                </c:pt>
                <c:pt idx="307">
                  <c:v>39.778624999999998</c:v>
                </c:pt>
                <c:pt idx="308">
                  <c:v>37.957999999999998</c:v>
                </c:pt>
                <c:pt idx="309">
                  <c:v>32.204374999999999</c:v>
                </c:pt>
                <c:pt idx="310">
                  <c:v>33.938750000000006</c:v>
                </c:pt>
                <c:pt idx="311">
                  <c:v>29.488999999999997</c:v>
                </c:pt>
                <c:pt idx="312">
                  <c:v>23.800624999999997</c:v>
                </c:pt>
                <c:pt idx="313">
                  <c:v>33.807499999999997</c:v>
                </c:pt>
                <c:pt idx="314">
                  <c:v>22.505124999999996</c:v>
                </c:pt>
                <c:pt idx="315">
                  <c:v>20.883624999999999</c:v>
                </c:pt>
                <c:pt idx="316">
                  <c:v>21.90775</c:v>
                </c:pt>
                <c:pt idx="317">
                  <c:v>21.231249999999999</c:v>
                </c:pt>
                <c:pt idx="318">
                  <c:v>25.252949999999998</c:v>
                </c:pt>
                <c:pt idx="319">
                  <c:v>25.304700000000004</c:v>
                </c:pt>
                <c:pt idx="320">
                  <c:v>23.292825000000001</c:v>
                </c:pt>
                <c:pt idx="321">
                  <c:v>20.227200000000003</c:v>
                </c:pt>
                <c:pt idx="322">
                  <c:v>25.489574999999999</c:v>
                </c:pt>
                <c:pt idx="323">
                  <c:v>25.417574999999999</c:v>
                </c:pt>
                <c:pt idx="324">
                  <c:v>24.710700000000003</c:v>
                </c:pt>
                <c:pt idx="325">
                  <c:v>20.226075000000002</c:v>
                </c:pt>
                <c:pt idx="326">
                  <c:v>30.605474999999995</c:v>
                </c:pt>
                <c:pt idx="327">
                  <c:v>30.086475</c:v>
                </c:pt>
                <c:pt idx="328">
                  <c:v>25.579724999999996</c:v>
                </c:pt>
                <c:pt idx="329">
                  <c:v>26.130225000000003</c:v>
                </c:pt>
                <c:pt idx="330">
                  <c:v>21.356574999999999</c:v>
                </c:pt>
                <c:pt idx="331">
                  <c:v>23.996949999999998</c:v>
                </c:pt>
                <c:pt idx="332">
                  <c:v>18.109075000000004</c:v>
                </c:pt>
                <c:pt idx="333">
                  <c:v>20.900200000000002</c:v>
                </c:pt>
                <c:pt idx="334">
                  <c:v>14.0992</c:v>
                </c:pt>
                <c:pt idx="335">
                  <c:v>19.895199999999996</c:v>
                </c:pt>
                <c:pt idx="336">
                  <c:v>13.470699999999999</c:v>
                </c:pt>
                <c:pt idx="337">
                  <c:v>18.859075000000004</c:v>
                </c:pt>
                <c:pt idx="338">
                  <c:v>24.547075</c:v>
                </c:pt>
                <c:pt idx="339">
                  <c:v>7.797699999999999</c:v>
                </c:pt>
                <c:pt idx="340">
                  <c:v>23.999949999999998</c:v>
                </c:pt>
                <c:pt idx="341">
                  <c:v>31.188699999999997</c:v>
                </c:pt>
                <c:pt idx="342">
                  <c:v>33.661824999999993</c:v>
                </c:pt>
                <c:pt idx="343">
                  <c:v>25.208200000000001</c:v>
                </c:pt>
                <c:pt idx="344">
                  <c:v>33.056574999999995</c:v>
                </c:pt>
                <c:pt idx="345">
                  <c:v>30.200575000000001</c:v>
                </c:pt>
                <c:pt idx="346">
                  <c:v>21.090700000000005</c:v>
                </c:pt>
                <c:pt idx="347">
                  <c:v>23.223324999999996</c:v>
                </c:pt>
                <c:pt idx="348">
                  <c:v>34.909075000000001</c:v>
                </c:pt>
                <c:pt idx="349">
                  <c:v>27.071199999999997</c:v>
                </c:pt>
                <c:pt idx="350">
                  <c:v>28.498449999999998</c:v>
                </c:pt>
                <c:pt idx="351">
                  <c:v>30.700500000000005</c:v>
                </c:pt>
                <c:pt idx="352">
                  <c:v>27.452999999999999</c:v>
                </c:pt>
                <c:pt idx="353">
                  <c:v>32.659500000000001</c:v>
                </c:pt>
                <c:pt idx="354">
                  <c:v>29.620125000000002</c:v>
                </c:pt>
                <c:pt idx="355">
                  <c:v>26.867224999999998</c:v>
                </c:pt>
                <c:pt idx="356">
                  <c:v>32.550724999999993</c:v>
                </c:pt>
                <c:pt idx="357">
                  <c:v>27.559250000000006</c:v>
                </c:pt>
                <c:pt idx="358">
                  <c:v>27.035375000000005</c:v>
                </c:pt>
                <c:pt idx="359">
                  <c:v>26.016125000000002</c:v>
                </c:pt>
                <c:pt idx="360">
                  <c:v>21.287399999999998</c:v>
                </c:pt>
                <c:pt idx="361">
                  <c:v>20.831399999999999</c:v>
                </c:pt>
                <c:pt idx="362">
                  <c:v>25.487400000000008</c:v>
                </c:pt>
                <c:pt idx="363">
                  <c:v>27.304650000000002</c:v>
                </c:pt>
                <c:pt idx="364">
                  <c:v>32.543775000000004</c:v>
                </c:pt>
                <c:pt idx="365">
                  <c:v>20.865700000000004</c:v>
                </c:pt>
                <c:pt idx="366">
                  <c:v>24.103825000000001</c:v>
                </c:pt>
                <c:pt idx="367">
                  <c:v>22.724200000000003</c:v>
                </c:pt>
                <c:pt idx="368">
                  <c:v>31.036950000000001</c:v>
                </c:pt>
                <c:pt idx="369">
                  <c:v>30.469574999999999</c:v>
                </c:pt>
                <c:pt idx="370">
                  <c:v>27.71895</c:v>
                </c:pt>
                <c:pt idx="371">
                  <c:v>24.440525000000001</c:v>
                </c:pt>
                <c:pt idx="372">
                  <c:v>22.665274999999998</c:v>
                </c:pt>
                <c:pt idx="373">
                  <c:v>20.110024999999997</c:v>
                </c:pt>
                <c:pt idx="374">
                  <c:v>21.080149999999996</c:v>
                </c:pt>
                <c:pt idx="375">
                  <c:v>26.959399999999995</c:v>
                </c:pt>
                <c:pt idx="376">
                  <c:v>25.827649999999995</c:v>
                </c:pt>
                <c:pt idx="377">
                  <c:v>24.829825000000007</c:v>
                </c:pt>
                <c:pt idx="378">
                  <c:v>27.920950000000001</c:v>
                </c:pt>
                <c:pt idx="379">
                  <c:v>21.256075000000003</c:v>
                </c:pt>
                <c:pt idx="380">
                  <c:v>24.696325000000005</c:v>
                </c:pt>
                <c:pt idx="381">
                  <c:v>29.084950000000003</c:v>
                </c:pt>
                <c:pt idx="382">
                  <c:v>26.134825000000003</c:v>
                </c:pt>
                <c:pt idx="383">
                  <c:v>25.327075000000008</c:v>
                </c:pt>
                <c:pt idx="384">
                  <c:v>24.480325000000001</c:v>
                </c:pt>
                <c:pt idx="385">
                  <c:v>22.301950000000001</c:v>
                </c:pt>
                <c:pt idx="386">
                  <c:v>20.351950000000002</c:v>
                </c:pt>
                <c:pt idx="387">
                  <c:v>20.134450000000008</c:v>
                </c:pt>
                <c:pt idx="388">
                  <c:v>10.619575000000008</c:v>
                </c:pt>
                <c:pt idx="389">
                  <c:v>19.223950000000006</c:v>
                </c:pt>
                <c:pt idx="390">
                  <c:v>30.945350000000001</c:v>
                </c:pt>
                <c:pt idx="391">
                  <c:v>31.968349999999997</c:v>
                </c:pt>
                <c:pt idx="392">
                  <c:v>32.01597499999999</c:v>
                </c:pt>
                <c:pt idx="393">
                  <c:v>30.688849999999999</c:v>
                </c:pt>
                <c:pt idx="394">
                  <c:v>27.586849999999998</c:v>
                </c:pt>
                <c:pt idx="395">
                  <c:v>27.569924999999998</c:v>
                </c:pt>
                <c:pt idx="396">
                  <c:v>23.204175000000003</c:v>
                </c:pt>
                <c:pt idx="397">
                  <c:v>35.536425000000008</c:v>
                </c:pt>
                <c:pt idx="398">
                  <c:v>33.720299999999995</c:v>
                </c:pt>
                <c:pt idx="399">
                  <c:v>31.2498</c:v>
                </c:pt>
                <c:pt idx="400">
                  <c:v>33.693130000000011</c:v>
                </c:pt>
                <c:pt idx="401">
                  <c:v>39.474130000000002</c:v>
                </c:pt>
                <c:pt idx="402">
                  <c:v>34.642630000000004</c:v>
                </c:pt>
                <c:pt idx="403">
                  <c:v>38.758255000000005</c:v>
                </c:pt>
                <c:pt idx="404">
                  <c:v>32.704525000000004</c:v>
                </c:pt>
                <c:pt idx="405">
                  <c:v>20.978049999999996</c:v>
                </c:pt>
                <c:pt idx="406">
                  <c:v>19.329549999999998</c:v>
                </c:pt>
                <c:pt idx="407">
                  <c:v>23.094675000000002</c:v>
                </c:pt>
                <c:pt idx="408">
                  <c:v>26.652675000000002</c:v>
                </c:pt>
                <c:pt idx="409">
                  <c:v>29.519174999999997</c:v>
                </c:pt>
                <c:pt idx="410">
                  <c:v>25.52205</c:v>
                </c:pt>
                <c:pt idx="411">
                  <c:v>20.428080000000005</c:v>
                </c:pt>
                <c:pt idx="412">
                  <c:v>24.375705000000004</c:v>
                </c:pt>
                <c:pt idx="413">
                  <c:v>24.134724999999996</c:v>
                </c:pt>
                <c:pt idx="414">
                  <c:v>24.062350000000006</c:v>
                </c:pt>
                <c:pt idx="415">
                  <c:v>23.100475000000003</c:v>
                </c:pt>
                <c:pt idx="416">
                  <c:v>22.6861</c:v>
                </c:pt>
                <c:pt idx="417">
                  <c:v>22.060600000000004</c:v>
                </c:pt>
                <c:pt idx="418">
                  <c:v>22.014850000000003</c:v>
                </c:pt>
                <c:pt idx="419">
                  <c:v>29.871650000000006</c:v>
                </c:pt>
                <c:pt idx="420">
                  <c:v>29.851400000000002</c:v>
                </c:pt>
                <c:pt idx="421">
                  <c:v>32.242024999999998</c:v>
                </c:pt>
                <c:pt idx="422">
                  <c:v>30.928775000000005</c:v>
                </c:pt>
                <c:pt idx="423">
                  <c:v>30.579275000000003</c:v>
                </c:pt>
                <c:pt idx="424">
                  <c:v>33.347149999999999</c:v>
                </c:pt>
                <c:pt idx="425">
                  <c:v>27.164775000000002</c:v>
                </c:pt>
                <c:pt idx="426">
                  <c:v>26.303024999999998</c:v>
                </c:pt>
                <c:pt idx="427">
                  <c:v>31.204650000000001</c:v>
                </c:pt>
                <c:pt idx="428">
                  <c:v>30.597525000000005</c:v>
                </c:pt>
                <c:pt idx="429">
                  <c:v>22.606649999999995</c:v>
                </c:pt>
                <c:pt idx="430">
                  <c:v>28.685174999999994</c:v>
                </c:pt>
                <c:pt idx="431">
                  <c:v>28.302949999999999</c:v>
                </c:pt>
                <c:pt idx="432">
                  <c:v>27.749074999999998</c:v>
                </c:pt>
                <c:pt idx="433">
                  <c:v>32.022949999999994</c:v>
                </c:pt>
                <c:pt idx="434">
                  <c:v>20.239625000000004</c:v>
                </c:pt>
                <c:pt idx="435">
                  <c:v>16.524125000000005</c:v>
                </c:pt>
                <c:pt idx="436">
                  <c:v>23.120000000000005</c:v>
                </c:pt>
                <c:pt idx="437">
                  <c:v>24.341750000000001</c:v>
                </c:pt>
                <c:pt idx="438">
                  <c:v>24.670625000000001</c:v>
                </c:pt>
                <c:pt idx="439">
                  <c:v>26.674250000000001</c:v>
                </c:pt>
                <c:pt idx="440">
                  <c:v>25.982375000000005</c:v>
                </c:pt>
                <c:pt idx="441">
                  <c:v>27.04325</c:v>
                </c:pt>
                <c:pt idx="442">
                  <c:v>29.157125000000004</c:v>
                </c:pt>
                <c:pt idx="443">
                  <c:v>34.569875000000003</c:v>
                </c:pt>
                <c:pt idx="444">
                  <c:v>26.2669</c:v>
                </c:pt>
                <c:pt idx="445">
                  <c:v>25.645175000000005</c:v>
                </c:pt>
                <c:pt idx="446">
                  <c:v>24.036050000000003</c:v>
                </c:pt>
                <c:pt idx="447">
                  <c:v>28.231675000000003</c:v>
                </c:pt>
                <c:pt idx="448">
                  <c:v>31.225300000000008</c:v>
                </c:pt>
                <c:pt idx="449">
                  <c:v>28.603624999999997</c:v>
                </c:pt>
                <c:pt idx="450">
                  <c:v>29.224249999999994</c:v>
                </c:pt>
                <c:pt idx="451">
                  <c:v>28.381624999999996</c:v>
                </c:pt>
                <c:pt idx="452">
                  <c:v>24.785374999999995</c:v>
                </c:pt>
                <c:pt idx="453">
                  <c:v>26.212249999999997</c:v>
                </c:pt>
                <c:pt idx="454">
                  <c:v>28.621624999999995</c:v>
                </c:pt>
                <c:pt idx="455">
                  <c:v>27.907474999999998</c:v>
                </c:pt>
                <c:pt idx="456">
                  <c:v>27.410975000000001</c:v>
                </c:pt>
                <c:pt idx="457">
                  <c:v>25.257349999999999</c:v>
                </c:pt>
                <c:pt idx="458">
                  <c:v>24.661474999999996</c:v>
                </c:pt>
                <c:pt idx="459">
                  <c:v>38.755575000000007</c:v>
                </c:pt>
                <c:pt idx="460">
                  <c:v>29.340170000000008</c:v>
                </c:pt>
                <c:pt idx="461">
                  <c:v>38.671594999999996</c:v>
                </c:pt>
                <c:pt idx="462">
                  <c:v>39.937220000000003</c:v>
                </c:pt>
                <c:pt idx="463">
                  <c:v>27.301450000000003</c:v>
                </c:pt>
                <c:pt idx="464">
                  <c:v>35.185450000000003</c:v>
                </c:pt>
                <c:pt idx="465">
                  <c:v>25.311525000000003</c:v>
                </c:pt>
                <c:pt idx="466">
                  <c:v>21.861525000000004</c:v>
                </c:pt>
                <c:pt idx="467">
                  <c:v>24.615525000000005</c:v>
                </c:pt>
                <c:pt idx="468">
                  <c:v>24.098025000000003</c:v>
                </c:pt>
                <c:pt idx="469">
                  <c:v>17.291675000000005</c:v>
                </c:pt>
                <c:pt idx="470">
                  <c:v>19.8338</c:v>
                </c:pt>
                <c:pt idx="471">
                  <c:v>33.775900000000007</c:v>
                </c:pt>
                <c:pt idx="472">
                  <c:v>29.938824999999998</c:v>
                </c:pt>
                <c:pt idx="473">
                  <c:v>30.9787</c:v>
                </c:pt>
                <c:pt idx="474">
                  <c:v>28.028949999999998</c:v>
                </c:pt>
                <c:pt idx="475">
                  <c:v>25.868374999999993</c:v>
                </c:pt>
                <c:pt idx="476">
                  <c:v>21.099499999999999</c:v>
                </c:pt>
                <c:pt idx="477">
                  <c:v>14.002400000000003</c:v>
                </c:pt>
                <c:pt idx="478">
                  <c:v>26.733875000000001</c:v>
                </c:pt>
                <c:pt idx="479">
                  <c:v>32.012799999999999</c:v>
                </c:pt>
                <c:pt idx="480">
                  <c:v>21.874150000000004</c:v>
                </c:pt>
                <c:pt idx="481">
                  <c:v>18.170650000000002</c:v>
                </c:pt>
                <c:pt idx="482">
                  <c:v>21.837025000000004</c:v>
                </c:pt>
                <c:pt idx="483">
                  <c:v>27.786024999999995</c:v>
                </c:pt>
                <c:pt idx="484">
                  <c:v>28.376274999999996</c:v>
                </c:pt>
                <c:pt idx="485">
                  <c:v>27.580524999999998</c:v>
                </c:pt>
                <c:pt idx="486">
                  <c:v>36.390675000000002</c:v>
                </c:pt>
                <c:pt idx="487">
                  <c:v>33.005175000000001</c:v>
                </c:pt>
                <c:pt idx="488">
                  <c:v>34.939050000000002</c:v>
                </c:pt>
                <c:pt idx="489">
                  <c:v>31.993424999999998</c:v>
                </c:pt>
                <c:pt idx="490">
                  <c:v>28.756274999999999</c:v>
                </c:pt>
                <c:pt idx="491">
                  <c:v>29.440275</c:v>
                </c:pt>
                <c:pt idx="492">
                  <c:v>30.75160000000001</c:v>
                </c:pt>
                <c:pt idx="493">
                  <c:v>30.600100000000005</c:v>
                </c:pt>
                <c:pt idx="494">
                  <c:v>39.834175000000002</c:v>
                </c:pt>
                <c:pt idx="495">
                  <c:v>30.623100000000001</c:v>
                </c:pt>
                <c:pt idx="496">
                  <c:v>29.694125</c:v>
                </c:pt>
                <c:pt idx="497">
                  <c:v>32.400124999999996</c:v>
                </c:pt>
                <c:pt idx="498">
                  <c:v>32.022874999999999</c:v>
                </c:pt>
                <c:pt idx="499">
                  <c:v>28.397149999999996</c:v>
                </c:pt>
                <c:pt idx="500">
                  <c:v>23.379275</c:v>
                </c:pt>
                <c:pt idx="501">
                  <c:v>36.010450000000006</c:v>
                </c:pt>
                <c:pt idx="502">
                  <c:v>26.245100000000001</c:v>
                </c:pt>
                <c:pt idx="503">
                  <c:v>23.293100000000003</c:v>
                </c:pt>
                <c:pt idx="504">
                  <c:v>27.912425000000002</c:v>
                </c:pt>
                <c:pt idx="505">
                  <c:v>21.884650000000004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721-4D5A-9612-3895F623A5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2064591"/>
        <c:axId val="1741966639"/>
      </c:scatterChart>
      <c:valAx>
        <c:axId val="10520645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1966639"/>
        <c:crosses val="autoZero"/>
        <c:crossBetween val="midCat"/>
      </c:valAx>
      <c:valAx>
        <c:axId val="1741966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206459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162b0391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162b0391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c162b0391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c162b0391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c162b0391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c162b0391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c162b0391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c162b0391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c162b0391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c162b0391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c162b0391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c162b0391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162b0391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162b0391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Terro’s Real Estate Agency </a:t>
            </a:r>
            <a:r>
              <a:rPr lang="en-IN"/>
              <a:t>Business Insights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Palak Grover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00" dirty="0">
                <a:solidFill>
                  <a:schemeClr val="tx1"/>
                </a:solidFill>
              </a:rPr>
              <a:t>The regression with all the significant variables hold a p-value &lt; 0.05 and t-stat &gt; 2 and &lt; - 2. Also, considering the anomaly here, the adjusted R-square is 1, which means the model is 100% fit</a:t>
            </a: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75" y="1152475"/>
            <a:ext cx="8774950" cy="39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343D0-87F7-451E-B14A-9F9C7F8C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NOX VS </a:t>
            </a:r>
            <a:r>
              <a:rPr lang="en-IN" dirty="0" err="1"/>
              <a:t>New_Avg_Price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07D8A-A91F-4B7B-A55A-79817611D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823562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n-US" sz="1200" dirty="0">
                <a:solidFill>
                  <a:schemeClr val="tx1"/>
                </a:solidFill>
              </a:rPr>
              <a:t>A very low relationship, as the graph doesn't display a clear relationship between the sorted (the largest to the smallest) NOX and the new </a:t>
            </a:r>
            <a:r>
              <a:rPr lang="en-US" sz="1200" dirty="0" err="1">
                <a:solidFill>
                  <a:schemeClr val="tx1"/>
                </a:solidFill>
              </a:rPr>
              <a:t>Avg_Price</a:t>
            </a:r>
            <a:r>
              <a:rPr lang="en-US" sz="1200" dirty="0">
                <a:solidFill>
                  <a:schemeClr val="tx1"/>
                </a:solidFill>
              </a:rPr>
              <a:t>, even the relationship that we can see is Y = -32.32x, which is a far relationship. Besides this, we notice the adjusted R-square is also 0.27 or 27%, which is very less than the model-fit percentage (&lt; 70%), so the model isn't fit when considering the sorted NOX value and the corresponding new average prices</a:t>
            </a:r>
            <a:endParaRPr lang="en-IN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253236D-5736-4893-8914-BBE33C396D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33906"/>
              </p:ext>
            </p:extLst>
          </p:nvPr>
        </p:nvGraphicFramePr>
        <p:xfrm>
          <a:off x="1073887" y="2052084"/>
          <a:ext cx="6804839" cy="2817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8641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4F2D23-EB0F-4DE4-A67E-4659644F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 Thank You Note!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5C3EB5-50C6-4811-B631-AE77185263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i="1" dirty="0">
                <a:solidFill>
                  <a:schemeClr val="tx1"/>
                </a:solidFill>
              </a:rPr>
              <a:t>I would like to thank my mentor Mr. </a:t>
            </a:r>
            <a:r>
              <a:rPr lang="en-IN" i="1" dirty="0" err="1">
                <a:solidFill>
                  <a:schemeClr val="tx1"/>
                </a:solidFill>
              </a:rPr>
              <a:t>Trishanan</a:t>
            </a:r>
            <a:r>
              <a:rPr lang="en-IN" i="1" dirty="0">
                <a:solidFill>
                  <a:schemeClr val="tx1"/>
                </a:solidFill>
              </a:rPr>
              <a:t> Das for guiding me in this project!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397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D0564-AF24-4E0F-A85B-DD34F8F2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STAR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98233-0862-4692-8061-58E49FF155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Situation</a:t>
            </a:r>
            <a:r>
              <a:rPr lang="en-IN" dirty="0"/>
              <a:t> </a:t>
            </a:r>
          </a:p>
          <a:p>
            <a:pPr marL="114300" indent="0">
              <a:buNone/>
            </a:pPr>
            <a:r>
              <a:rPr lang="en-US" dirty="0"/>
              <a:t>We have a real - estate agency that wants to earn high-profit margin (commission) by understanding the correct market price of a property 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b="1" dirty="0"/>
              <a:t>T</a:t>
            </a:r>
            <a:r>
              <a:rPr lang="en-IN" b="1" dirty="0"/>
              <a:t>ask</a:t>
            </a:r>
          </a:p>
          <a:p>
            <a:pPr marL="114300" indent="0">
              <a:buNone/>
            </a:pPr>
            <a:r>
              <a:rPr lang="en-US" dirty="0"/>
              <a:t>"To analyze and understand the key characteristics of the properties to get the correct estimation of its market price" </a:t>
            </a:r>
          </a:p>
          <a:p>
            <a:pPr marL="114300" indent="0">
              <a:buNone/>
            </a:pPr>
            <a:endParaRPr lang="en-IN" b="1" dirty="0"/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5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3D9B-4988-4449-9D2A-C3EAF9ADC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502024"/>
            <a:ext cx="8520600" cy="4066851"/>
          </a:xfrm>
        </p:spPr>
        <p:txBody>
          <a:bodyPr/>
          <a:lstStyle/>
          <a:p>
            <a:r>
              <a:rPr lang="en-US" b="1" dirty="0"/>
              <a:t>A</a:t>
            </a:r>
            <a:r>
              <a:rPr lang="en-IN" b="1" dirty="0" err="1"/>
              <a:t>ction</a:t>
            </a:r>
            <a:endParaRPr lang="en-IN" b="1" dirty="0"/>
          </a:p>
          <a:p>
            <a:pPr marL="114300" indent="0">
              <a:buNone/>
            </a:pPr>
            <a:endParaRPr lang="en-IN" b="1" dirty="0"/>
          </a:p>
          <a:p>
            <a:pPr marL="114300" indent="0">
              <a:buNone/>
            </a:pPr>
            <a:r>
              <a:rPr lang="en-US" dirty="0"/>
              <a:t>1. To understand various parameters required to determine the price of houses </a:t>
            </a:r>
          </a:p>
          <a:p>
            <a:pPr marL="114300" indent="0">
              <a:buNone/>
            </a:pPr>
            <a:r>
              <a:rPr lang="en-US" dirty="0"/>
              <a:t>2. Perform the descriptive analysis of the related parameters </a:t>
            </a:r>
          </a:p>
          <a:p>
            <a:pPr marL="114300" indent="0">
              <a:buNone/>
            </a:pPr>
            <a:r>
              <a:rPr lang="en-US" b="1" dirty="0"/>
              <a:t>3. </a:t>
            </a:r>
            <a:r>
              <a:rPr lang="en-US" dirty="0"/>
              <a:t>Perform regression to determine the avg price of houses </a:t>
            </a:r>
          </a:p>
          <a:p>
            <a:pPr marL="114300" indent="0">
              <a:buNone/>
            </a:pPr>
            <a:r>
              <a:rPr lang="en-US" b="1" dirty="0"/>
              <a:t>4. </a:t>
            </a:r>
            <a:r>
              <a:rPr lang="en-US" dirty="0"/>
              <a:t>Determine the significant coefficients to predict the value of Y, i.e., the Average Price 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b="1" dirty="0"/>
              <a:t>Result</a:t>
            </a:r>
            <a:endParaRPr lang="en-IN" b="1" dirty="0"/>
          </a:p>
          <a:p>
            <a:pPr marL="114300" indent="0">
              <a:buNone/>
            </a:pPr>
            <a:r>
              <a:rPr lang="en-US" dirty="0"/>
              <a:t>Give the insights that can help the </a:t>
            </a:r>
            <a:r>
              <a:rPr lang="en-US" dirty="0" err="1"/>
              <a:t>Terro’s</a:t>
            </a:r>
            <a:r>
              <a:rPr lang="en-US" dirty="0"/>
              <a:t> Real Estate Agency make profits in their business </a:t>
            </a:r>
          </a:p>
          <a:p>
            <a:pPr marL="11430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8812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chemeClr val="tx1"/>
                </a:solidFill>
              </a:rPr>
              <a:t>The histogram for the average price is left skewed, meaning, there is a sharp rise in price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970650"/>
            <a:ext cx="8520600" cy="25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375" y="1214598"/>
            <a:ext cx="7153275" cy="3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3 Positively Co-related Pairs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Pairs with Co-relation</a:t>
            </a:r>
            <a:endParaRPr/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481500" y="1620625"/>
          <a:ext cx="7239000" cy="1188630"/>
        </p:xfrm>
        <a:graphic>
          <a:graphicData uri="http://schemas.openxmlformats.org/drawingml/2006/table">
            <a:tbl>
              <a:tblPr>
                <a:noFill/>
                <a:tableStyleId>{49592687-7987-45E1-89C4-1879A22F2222}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Tax and Distance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0.910228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NOX and Indus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0.763651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NOX and Age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0.73147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Top 3 Negatively Co-related Pairs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Pairs with Co-relation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76" name="Google Shape;76;p16"/>
          <p:cNvGraphicFramePr/>
          <p:nvPr/>
        </p:nvGraphicFramePr>
        <p:xfrm>
          <a:off x="952500" y="2000250"/>
          <a:ext cx="7239000" cy="1188630"/>
        </p:xfrm>
        <a:graphic>
          <a:graphicData uri="http://schemas.openxmlformats.org/drawingml/2006/table">
            <a:tbl>
              <a:tblPr>
                <a:noFill/>
                <a:tableStyleId>{49592687-7987-45E1-89C4-1879A22F2222}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Avg_Price and LSTAT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0.73766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LSTAT and Avg_Room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0.61381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Avg_Price and PTRatio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0.50779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A strong negative relationship between Avg Price and LSTAT</a:t>
            </a:r>
            <a:endParaRPr sz="232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chemeClr val="tx1"/>
                </a:solidFill>
              </a:rPr>
              <a:t>A perfect negative relationship between Avg_price and Lstat can be seen as Y = - 0.95X (a close relationship) with line displaying the decrease in price on the Y-axis with the decrease in the avg_room on the X-axis</a:t>
            </a:r>
            <a:endParaRPr sz="1200" dirty="0">
              <a:solidFill>
                <a:schemeClr val="tx1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871500"/>
            <a:ext cx="5734050" cy="28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A perfect positive relation between Avg_Price and Avg_Room</a:t>
            </a:r>
            <a:endParaRPr sz="2320"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0" y="11029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</a:rPr>
              <a:t>A perfect +1 relationship can be seen between the average price and the avg_room, which is visible as Y = 9.1 X. Also, we see a linear line showing a sharp rise between the avg room on the Y-axis and the avg price on the Y-axis</a:t>
            </a:r>
            <a:endParaRPr sz="12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00" y="1693475"/>
            <a:ext cx="7722374" cy="282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148725"/>
            <a:ext cx="8520600" cy="8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00" dirty="0">
                <a:solidFill>
                  <a:schemeClr val="tx1"/>
                </a:solidFill>
              </a:rPr>
              <a:t>When performing the Regression, we found a Model Fit, which means the adjusted r-square was 69% (close to 70%), the t-stat values too were &gt; 2 and &lt; - 2. Also, the p-values were &lt; 0.05. However, among these, Crime Rate was the only insignificant coefficient holding a p-value &gt; 0.05, so we discarded it for calculating the avg-price </a:t>
            </a: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2225"/>
            <a:ext cx="8116200" cy="39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552</Words>
  <Application>Microsoft Office PowerPoint</Application>
  <PresentationFormat>On-screen Show (16:9)</PresentationFormat>
  <Paragraphs>46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Terro’s Real Estate Agency Business Insights</vt:lpstr>
      <vt:lpstr>STAR </vt:lpstr>
      <vt:lpstr>PowerPoint Presentation</vt:lpstr>
      <vt:lpstr>The histogram for the average price is left skewed, meaning, there is a sharp rise in price</vt:lpstr>
      <vt:lpstr>Top 3 Positively Co-related Pairs</vt:lpstr>
      <vt:lpstr>Top 3 Negatively Co-related Pairs</vt:lpstr>
      <vt:lpstr>A strong negative relationship between Avg Price and LSTAT</vt:lpstr>
      <vt:lpstr>A perfect positive relation between Avg_Price and Avg_Room</vt:lpstr>
      <vt:lpstr>When performing the Regression, we found a Model Fit, which means the adjusted r-square was 69% (close to 70%), the t-stat values too were &gt; 2 and &lt; - 2. Also, the p-values were &lt; 0.05. However, among these, Crime Rate was the only insignificant coefficient holding a p-value &gt; 0.05, so we discarded it for calculating the avg-price </vt:lpstr>
      <vt:lpstr>The regression with all the significant variables hold a p-value &lt; 0.05 and t-stat &gt; 2 and &lt; - 2. Also, considering the anomaly here, the adjusted R-square is 1, which means the model is 100% fit</vt:lpstr>
      <vt:lpstr>NOX VS New_Avg_Price </vt:lpstr>
      <vt:lpstr>A Thank You Note!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Terro’s Real Estate Agency Business Insights</dc:title>
  <dc:creator>ASUS</dc:creator>
  <cp:lastModifiedBy>ASUS</cp:lastModifiedBy>
  <cp:revision>8</cp:revision>
  <dcterms:modified xsi:type="dcterms:W3CDTF">2023-01-01T05:58:07Z</dcterms:modified>
</cp:coreProperties>
</file>