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3FD3-530D-4FD3-A69A-7E4DBA75976B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3362-A3FC-438B-859A-A36CD52D6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38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3FD3-530D-4FD3-A69A-7E4DBA75976B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3362-A3FC-438B-859A-A36CD52D6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05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3FD3-530D-4FD3-A69A-7E4DBA75976B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3362-A3FC-438B-859A-A36CD52D6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7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3FD3-530D-4FD3-A69A-7E4DBA75976B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3362-A3FC-438B-859A-A36CD52D6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01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3FD3-530D-4FD3-A69A-7E4DBA75976B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3362-A3FC-438B-859A-A36CD52D6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71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3FD3-530D-4FD3-A69A-7E4DBA75976B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3362-A3FC-438B-859A-A36CD52D6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2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3FD3-530D-4FD3-A69A-7E4DBA75976B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3362-A3FC-438B-859A-A36CD52D6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83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3FD3-530D-4FD3-A69A-7E4DBA75976B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3362-A3FC-438B-859A-A36CD52D6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72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3FD3-530D-4FD3-A69A-7E4DBA75976B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3362-A3FC-438B-859A-A36CD52D6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13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3FD3-530D-4FD3-A69A-7E4DBA75976B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3362-A3FC-438B-859A-A36CD52D6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86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3FD3-530D-4FD3-A69A-7E4DBA75976B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3362-A3FC-438B-859A-A36CD52D6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62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3FD3-530D-4FD3-A69A-7E4DBA75976B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3362-A3FC-438B-859A-A36CD52D6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4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PCA &amp; CLUSTERING ASSIGNMENT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4448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Hierarchical Clustering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2722"/>
            <a:ext cx="5686425" cy="403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44281"/>
            <a:ext cx="58674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2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Values associated with each cluster according to Hierarchical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0 : 16</a:t>
            </a:r>
          </a:p>
          <a:p>
            <a:r>
              <a:rPr lang="en-IN" dirty="0" smtClean="0"/>
              <a:t>1 : 18</a:t>
            </a:r>
          </a:p>
          <a:p>
            <a:r>
              <a:rPr lang="en-IN" dirty="0" smtClean="0"/>
              <a:t>2 : 63</a:t>
            </a:r>
          </a:p>
          <a:p>
            <a:r>
              <a:rPr lang="en-IN" dirty="0" smtClean="0"/>
              <a:t>3 : 11</a:t>
            </a:r>
          </a:p>
          <a:p>
            <a:r>
              <a:rPr lang="en-IN" dirty="0" smtClean="0"/>
              <a:t>4 : 11</a:t>
            </a: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7081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From K-means clustering we analyse that cluster 2 and 4 might be the one which has a proper need of aid. While from Hierarchical Clustering  we found that cluster 0 and 1 is more appropriate.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67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List of Countries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IN" dirty="0" smtClean="0"/>
              <a:t>1) Afghanistan</a:t>
            </a:r>
          </a:p>
          <a:p>
            <a:r>
              <a:rPr lang="en-IN" dirty="0" smtClean="0"/>
              <a:t>2) Benin</a:t>
            </a:r>
          </a:p>
          <a:p>
            <a:r>
              <a:rPr lang="en-IN" dirty="0" smtClean="0"/>
              <a:t>3) Burkina Faso</a:t>
            </a:r>
          </a:p>
          <a:p>
            <a:r>
              <a:rPr lang="en-IN" dirty="0" smtClean="0"/>
              <a:t>4) Burundi</a:t>
            </a:r>
          </a:p>
          <a:p>
            <a:r>
              <a:rPr lang="en-IN" dirty="0" smtClean="0"/>
              <a:t>5) Cameroon</a:t>
            </a:r>
          </a:p>
          <a:p>
            <a:r>
              <a:rPr lang="en-IN" dirty="0" smtClean="0"/>
              <a:t>6) Central African Republic</a:t>
            </a:r>
          </a:p>
          <a:p>
            <a:r>
              <a:rPr lang="en-IN" dirty="0" smtClean="0"/>
              <a:t>7) Chad</a:t>
            </a:r>
          </a:p>
          <a:p>
            <a:r>
              <a:rPr lang="en-IN" dirty="0" smtClean="0"/>
              <a:t>8) Comoros</a:t>
            </a:r>
          </a:p>
          <a:p>
            <a:r>
              <a:rPr lang="en-IN" dirty="0" smtClean="0"/>
              <a:t>9) Congo, Dem. Rep.</a:t>
            </a:r>
          </a:p>
          <a:p>
            <a:r>
              <a:rPr lang="en-IN" dirty="0" smtClean="0"/>
              <a:t>10) Cote d'Ivoire</a:t>
            </a:r>
          </a:p>
          <a:p>
            <a:r>
              <a:rPr lang="en-IN" dirty="0" smtClean="0"/>
              <a:t>11) Gambia</a:t>
            </a:r>
          </a:p>
          <a:p>
            <a:r>
              <a:rPr lang="en-IN" dirty="0" smtClean="0"/>
              <a:t>12) Guinea</a:t>
            </a:r>
          </a:p>
          <a:p>
            <a:r>
              <a:rPr lang="en-IN" dirty="0" smtClean="0"/>
              <a:t>13)Guinea-Bissau</a:t>
            </a:r>
          </a:p>
          <a:p>
            <a:r>
              <a:rPr lang="en-IN" dirty="0" smtClean="0"/>
              <a:t>14) Haiti</a:t>
            </a:r>
          </a:p>
          <a:p>
            <a:r>
              <a:rPr lang="en-IN" dirty="0" smtClean="0"/>
              <a:t>15) Lesotho</a:t>
            </a:r>
          </a:p>
          <a:p>
            <a:r>
              <a:rPr lang="en-IN" dirty="0" smtClean="0"/>
              <a:t>16) Liberia</a:t>
            </a:r>
          </a:p>
          <a:p>
            <a:r>
              <a:rPr lang="en-IN" dirty="0" smtClean="0"/>
              <a:t>17) Malawi</a:t>
            </a:r>
          </a:p>
          <a:p>
            <a:r>
              <a:rPr lang="en-IN" dirty="0" smtClean="0"/>
              <a:t>18) Mali</a:t>
            </a:r>
          </a:p>
          <a:p>
            <a:r>
              <a:rPr lang="en-IN" dirty="0" smtClean="0"/>
              <a:t>19) Mozambique</a:t>
            </a:r>
          </a:p>
          <a:p>
            <a:r>
              <a:rPr lang="en-IN" dirty="0" smtClean="0"/>
              <a:t>20) Niger</a:t>
            </a:r>
          </a:p>
          <a:p>
            <a:r>
              <a:rPr lang="en-IN" dirty="0" smtClean="0"/>
              <a:t>21) Sierra Leone</a:t>
            </a:r>
          </a:p>
          <a:p>
            <a:r>
              <a:rPr lang="en-IN" dirty="0" smtClean="0"/>
              <a:t>22) Togo</a:t>
            </a:r>
          </a:p>
          <a:p>
            <a:r>
              <a:rPr lang="en-IN" dirty="0" smtClean="0"/>
              <a:t>23) Uganda</a:t>
            </a:r>
          </a:p>
        </p:txBody>
      </p:sp>
    </p:spTree>
    <p:extLst>
      <p:ext uri="{BB962C8B-B14F-4D97-AF65-F5344CB8AC3E}">
        <p14:creationId xmlns:p14="http://schemas.microsoft.com/office/powerpoint/2010/main" val="393720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Categorising </a:t>
            </a:r>
            <a:r>
              <a:rPr lang="en-IN" dirty="0"/>
              <a:t>the countries using some socio-economic and health factors that determine the overall development of the country. </a:t>
            </a:r>
            <a:r>
              <a:rPr lang="en-IN" dirty="0" smtClean="0"/>
              <a:t>Then suggest </a:t>
            </a:r>
            <a:r>
              <a:rPr lang="en-IN" dirty="0"/>
              <a:t>the countries which the </a:t>
            </a:r>
            <a:r>
              <a:rPr lang="en-IN" dirty="0" smtClean="0"/>
              <a:t>CEO of </a:t>
            </a:r>
            <a:r>
              <a:rPr lang="en-IN" dirty="0"/>
              <a:t>HELP International</a:t>
            </a:r>
            <a:r>
              <a:rPr lang="en-IN" dirty="0" smtClean="0"/>
              <a:t> </a:t>
            </a:r>
            <a:r>
              <a:rPr lang="en-IN" dirty="0"/>
              <a:t>needs to focus on the </a:t>
            </a:r>
            <a:r>
              <a:rPr lang="en-IN" dirty="0" smtClean="0"/>
              <a:t>most.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73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/>
          <a:lstStyle/>
          <a:p>
            <a:r>
              <a:rPr lang="en-IN" dirty="0" smtClean="0"/>
              <a:t>PCA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33055"/>
            <a:ext cx="10515600" cy="4943908"/>
          </a:xfrm>
        </p:spPr>
        <p:txBody>
          <a:bodyPr/>
          <a:lstStyle/>
          <a:p>
            <a:r>
              <a:rPr lang="en-IN" dirty="0" smtClean="0"/>
              <a:t>Below is the scree plot for plotting the cumulative variance against the number of components.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8" y="2079480"/>
            <a:ext cx="9421091" cy="439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3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18" y="943768"/>
            <a:ext cx="9019309" cy="5609431"/>
          </a:xfrm>
        </p:spPr>
      </p:pic>
    </p:spTree>
    <p:extLst>
      <p:ext uri="{BB962C8B-B14F-4D97-AF65-F5344CB8AC3E}">
        <p14:creationId xmlns:p14="http://schemas.microsoft.com/office/powerpoint/2010/main" val="3334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891"/>
            <a:ext cx="10515600" cy="4833072"/>
          </a:xfrm>
        </p:spPr>
        <p:txBody>
          <a:bodyPr/>
          <a:lstStyle/>
          <a:p>
            <a:r>
              <a:rPr lang="en-IN" dirty="0" smtClean="0"/>
              <a:t>From K-Means clustering we found that there are 5 clusters.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8800"/>
            <a:ext cx="9552708" cy="4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Elbow Curve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From elbow curve we found that the ideal number of clusters are 3.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27" y="2549235"/>
            <a:ext cx="5763491" cy="362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9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Values associated with each cluster according to </a:t>
            </a:r>
            <a:r>
              <a:rPr lang="en-IN" dirty="0" err="1" smtClean="0"/>
              <a:t>KMeans</a:t>
            </a:r>
            <a:r>
              <a:rPr lang="en-IN" dirty="0" smtClean="0"/>
              <a:t>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Cluster Number : Value</a:t>
            </a:r>
          </a:p>
          <a:p>
            <a:r>
              <a:rPr lang="en-IN" dirty="0" smtClean="0"/>
              <a:t>0 : 51</a:t>
            </a:r>
          </a:p>
          <a:p>
            <a:r>
              <a:rPr lang="en-IN" dirty="0" smtClean="0"/>
              <a:t>1 : 24</a:t>
            </a:r>
          </a:p>
          <a:p>
            <a:r>
              <a:rPr lang="en-IN" dirty="0" smtClean="0"/>
              <a:t>2 : 7</a:t>
            </a:r>
          </a:p>
          <a:p>
            <a:r>
              <a:rPr lang="en-IN" dirty="0" smtClean="0"/>
              <a:t>3 : 19</a:t>
            </a:r>
          </a:p>
          <a:p>
            <a:r>
              <a:rPr lang="en-IN" dirty="0" smtClean="0"/>
              <a:t>4 : 18 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5545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Visualizing Cluster on original PCAs</a:t>
            </a:r>
            <a:endParaRPr lang="en-IN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346" y="847725"/>
            <a:ext cx="5343525" cy="2782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71" y="714375"/>
            <a:ext cx="5305425" cy="2915516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000" y="3629891"/>
            <a:ext cx="5343525" cy="311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2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843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Observation: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175" y="1229951"/>
            <a:ext cx="7605280" cy="421488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83318"/>
            <a:ext cx="56864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4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266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PCA &amp; CLUSTERING ASSIGNMENT</vt:lpstr>
      <vt:lpstr>Problem Statement</vt:lpstr>
      <vt:lpstr>PCA</vt:lpstr>
      <vt:lpstr>PowerPoint Presentation</vt:lpstr>
      <vt:lpstr>Clustering</vt:lpstr>
      <vt:lpstr>Elbow Curve</vt:lpstr>
      <vt:lpstr>Values associated with each cluster according to KMeans Clustering</vt:lpstr>
      <vt:lpstr>Visualizing Cluster on original PCAs</vt:lpstr>
      <vt:lpstr>Observation: </vt:lpstr>
      <vt:lpstr>Hierarchical Clustering</vt:lpstr>
      <vt:lpstr>Values associated with each cluster according to Hierarchical Clustering</vt:lpstr>
      <vt:lpstr>Result</vt:lpstr>
      <vt:lpstr>Final List of Countries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&amp; CLUSTERING ASSIGNMENT</dc:title>
  <dc:creator>Palak Gupta</dc:creator>
  <cp:lastModifiedBy>Palak Gupta</cp:lastModifiedBy>
  <cp:revision>11</cp:revision>
  <dcterms:created xsi:type="dcterms:W3CDTF">2019-11-11T13:38:36Z</dcterms:created>
  <dcterms:modified xsi:type="dcterms:W3CDTF">2019-11-11T15:19:20Z</dcterms:modified>
</cp:coreProperties>
</file>