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>
        <p:scale>
          <a:sx n="83" d="100"/>
          <a:sy n="83" d="100"/>
        </p:scale>
        <p:origin x="16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72D2-CD5D-FB45-B919-F7C037D5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1D803-C3C9-3B42-8338-01320EDF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D242-1723-6644-B14E-63A74B2A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E46F-A40B-2C4C-A602-E180074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0D45-3023-C242-A03E-E966FF1B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AE6D-0DD2-3C48-A3D3-010B9FE0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052D-EA25-FA4A-9873-BB391657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07A6-1FE1-0C4E-B200-91D78CB9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0494-1A37-0041-88D1-39230429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51AB-70E7-9649-856D-926C7D3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12607-78B8-9448-BC98-9A0663F6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87587-754A-0A4E-8937-7195D36F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05EE-8C56-9D4E-A2FB-4D961025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141C-404B-E041-855B-5F37132E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7CCF-9980-8043-B37B-B0A96AE9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A25E-CA18-DD4A-A92C-9B31E88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D4A4-5389-DB4F-A714-0CF37FD1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7D2B-7CF9-634B-BD4F-F6C037FE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39E4-44C5-9E4A-8BEC-4AF41892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F353-7FA6-C848-B46F-5F1BC2F6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32B9-3CC4-124B-A269-7915B6F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E2CD6-CF98-A141-89A0-5FB10158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BAF2-6A07-EF4A-A3F1-3BA1B275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3DAF-8A4A-1849-A5D8-2E9FABA7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02AF-DC92-2D40-9871-18700D64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E540-34D9-254E-88C2-E3BA763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1170-B787-7844-A564-5F37FAF1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10226-FFC5-0747-8D17-25D36BE78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AC69-1678-7B46-A8C0-4EFF6D45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3553C-ECEA-A548-A34C-50E991D5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8AEC-AE65-EB48-89A8-4A401294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12C3-9B4A-3243-8DE1-45A0B74D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ABF0-E843-5B4B-AFEF-4D1ECDE5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30A3-7125-344D-A215-133E4327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B4010-F441-8844-AFC5-7678D2A8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31A3B-EC50-6A4A-81D7-C1EF7331A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CD02A-0F49-1446-8DCF-5D71941A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636DE-54F2-704F-BC17-589BD53E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5E49A-DB3F-D840-BCE3-A957BED9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1E88-EB6C-C241-AD65-BC1291CF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25AD-6B4E-244F-94F2-7BD3860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E58F-D09E-F94C-B774-E560DAC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FA3AC-556E-FF45-9C10-8F6C3A1F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F6649-407F-F948-8F0A-A77A4B0E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27E2-1444-A944-B015-19A1AA7D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DC29E-57DF-A240-85E9-08569B1D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91AD-8569-EE46-B024-D3702621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74A5-9EAA-D746-A3D7-8E36C29C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62303-2E42-6B40-8100-02ADD051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D832-D1AC-D046-8C12-3428CD00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CEFAB-6FDE-334C-B1F5-3DC7B3B1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22C4-349B-9A48-97EA-2362E4B1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440B-4557-B940-A6DB-A2C0F919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E5380-8DEB-1647-B02F-CD09D2AFD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0355-4DE8-A344-8829-76AE7E43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35E5-722A-8546-8893-5953BFEF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FE16-F3C4-8445-B38B-CB19B190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BB47-F903-A94F-B047-634A355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496B5-4E5F-324E-8CB1-7B47F60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8F11-3E75-E847-81B9-ADA68E82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C747-3D4A-6B46-9D85-B79EB3B6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092C-79CE-F24F-9804-3CE8F73BB94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BDB1-9A52-B740-9FBE-27BC8A806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0682-6060-2B48-B932-058FF7C1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C785-1D7D-EE4A-9D46-221E351D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E7AF-1DBC-DA4C-8B19-96BFC36FBE48}"/>
              </a:ext>
            </a:extLst>
          </p:cNvPr>
          <p:cNvSpPr txBox="1"/>
          <p:nvPr/>
        </p:nvSpPr>
        <p:spPr>
          <a:xfrm>
            <a:off x="937846" y="668215"/>
            <a:ext cx="21996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Map: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C18FE97-B318-A74D-BAD3-157D148A843F}"/>
              </a:ext>
            </a:extLst>
          </p:cNvPr>
          <p:cNvGrpSpPr/>
          <p:nvPr/>
        </p:nvGrpSpPr>
        <p:grpSpPr>
          <a:xfrm>
            <a:off x="669129" y="1724171"/>
            <a:ext cx="11210862" cy="3915110"/>
            <a:chOff x="597877" y="1403537"/>
            <a:chExt cx="11210862" cy="3915110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7C6DCBC3-491A-F64E-BB0F-4E884258F269}"/>
                </a:ext>
              </a:extLst>
            </p:cNvPr>
            <p:cNvSpPr/>
            <p:nvPr/>
          </p:nvSpPr>
          <p:spPr>
            <a:xfrm>
              <a:off x="6664383" y="3618807"/>
              <a:ext cx="238759" cy="2308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B910E7-2C7F-BB45-B7FB-10F4D05547E8}"/>
                </a:ext>
              </a:extLst>
            </p:cNvPr>
            <p:cNvGrpSpPr/>
            <p:nvPr/>
          </p:nvGrpSpPr>
          <p:grpSpPr>
            <a:xfrm>
              <a:off x="597877" y="1403537"/>
              <a:ext cx="11210862" cy="3915110"/>
              <a:chOff x="597877" y="1403537"/>
              <a:chExt cx="11210862" cy="391511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B9C495A-CD8D-C846-8DC8-B3ECB0361DE0}"/>
                  </a:ext>
                </a:extLst>
              </p:cNvPr>
              <p:cNvGrpSpPr/>
              <p:nvPr/>
            </p:nvGrpSpPr>
            <p:grpSpPr>
              <a:xfrm>
                <a:off x="597877" y="1403537"/>
                <a:ext cx="11210862" cy="3915110"/>
                <a:chOff x="597877" y="1403537"/>
                <a:chExt cx="11210862" cy="3915110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E056DB1D-EB40-B643-A45E-3E16651CE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04880" y="4973514"/>
                  <a:ext cx="127000" cy="228600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62A4239-49A4-5944-B740-A64AD0A2A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22107" y="3621040"/>
                  <a:ext cx="127000" cy="228600"/>
                </a:xfrm>
                <a:prstGeom prst="rect">
                  <a:avLst/>
                </a:prstGeom>
              </p:spPr>
            </p:pic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9EACA082-94F6-CF4D-B6ED-CCF5466885A5}"/>
                    </a:ext>
                  </a:extLst>
                </p:cNvPr>
                <p:cNvGrpSpPr/>
                <p:nvPr/>
              </p:nvGrpSpPr>
              <p:grpSpPr>
                <a:xfrm>
                  <a:off x="597877" y="1403537"/>
                  <a:ext cx="11210862" cy="3915110"/>
                  <a:chOff x="597877" y="1403537"/>
                  <a:chExt cx="11210862" cy="3915110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DB42CA92-BE71-CB4C-AE5B-3298E7E5806E}"/>
                      </a:ext>
                    </a:extLst>
                  </p:cNvPr>
                  <p:cNvGrpSpPr/>
                  <p:nvPr/>
                </p:nvGrpSpPr>
                <p:grpSpPr>
                  <a:xfrm>
                    <a:off x="597877" y="1403537"/>
                    <a:ext cx="11210862" cy="3915110"/>
                    <a:chOff x="597877" y="1403537"/>
                    <a:chExt cx="11210862" cy="3915110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6B25C6E-2C52-6346-A4F1-DEC7B4E79C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7877" y="1403537"/>
                      <a:ext cx="11210862" cy="3915110"/>
                      <a:chOff x="597877" y="1403537"/>
                      <a:chExt cx="11210862" cy="3915110"/>
                    </a:xfrm>
                  </p:grpSpPr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399D878C-428A-1847-A013-CBF477C50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487" y="2855251"/>
                        <a:ext cx="1047651" cy="298257"/>
                      </a:xfrm>
                      <a:prstGeom prst="rect">
                        <a:avLst/>
                      </a:prstGeom>
                      <a:noFill/>
                      <a:ln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B568E382-B72A-3745-810E-80147C1D58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877" y="1403537"/>
                        <a:ext cx="11210862" cy="3915110"/>
                        <a:chOff x="597877" y="1403537"/>
                        <a:chExt cx="11210862" cy="3915110"/>
                      </a:xfrm>
                    </p:grpSpPr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4AB585FD-DC69-6141-8F1D-BA056E7A2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877" y="1403537"/>
                          <a:ext cx="1910862" cy="850725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</a:t>
                          </a:r>
                        </a:p>
                      </p:txBody>
                    </p: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826A4CF2-7357-AE4A-9075-5942E728C4A4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9" idx="0"/>
                        </p:cNvCxnSpPr>
                        <p:nvPr/>
                      </p:nvCxnSpPr>
                      <p:spPr>
                        <a:xfrm>
                          <a:off x="1553308" y="2254262"/>
                          <a:ext cx="0" cy="123206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C44AEDC4-FE1E-7B4C-86DC-9FCA9907B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877" y="3486328"/>
                          <a:ext cx="1910862" cy="586154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climb_stairs</a:t>
                          </a:r>
                        </a:p>
                      </p:txBody>
                    </p:sp>
                    <p:sp>
                      <p:nvSpPr>
                        <p:cNvPr id="13" name="Rectangle 12">
                          <a:extLst>
                            <a:ext uri="{FF2B5EF4-FFF2-40B4-BE49-F238E27FC236}">
                              <a16:creationId xmlns:a16="http://schemas.microsoft.com/office/drawing/2014/main" id="{F880C470-427D-0D4B-8620-0F9B3B43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64769" y="3486328"/>
                          <a:ext cx="2239108" cy="586154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house_entrance</a:t>
                          </a:r>
                        </a:p>
                      </p:txBody>
                    </p: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351A7C2F-2CF5-0A47-97D5-3DD72EA98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59907" y="3448296"/>
                          <a:ext cx="1910862" cy="586154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save_sister</a:t>
                          </a:r>
                        </a:p>
                      </p:txBody>
                    </p:sp>
                    <p:cxnSp>
                      <p:nvCxnSpPr>
                        <p:cNvPr id="64" name="Straight Connector 63">
                          <a:extLst>
                            <a:ext uri="{FF2B5EF4-FFF2-40B4-BE49-F238E27FC236}">
                              <a16:creationId xmlns:a16="http://schemas.microsoft.com/office/drawing/2014/main" id="{2DC9CD51-4095-3243-8EF9-5C36E2928F42}"/>
                            </a:ext>
                          </a:extLst>
                        </p:cNvPr>
                        <p:cNvCxnSpPr>
                          <a:stCxn id="9" idx="3"/>
                          <a:endCxn id="13" idx="1"/>
                        </p:cNvCxnSpPr>
                        <p:nvPr/>
                      </p:nvCxnSpPr>
                      <p:spPr>
                        <a:xfrm>
                          <a:off x="2508739" y="3779405"/>
                          <a:ext cx="135603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Connector 64">
                          <a:extLst>
                            <a:ext uri="{FF2B5EF4-FFF2-40B4-BE49-F238E27FC236}">
                              <a16:creationId xmlns:a16="http://schemas.microsoft.com/office/drawing/2014/main" id="{15702843-FE57-3B42-BCA9-006D25428FF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103877" y="3741373"/>
                          <a:ext cx="135603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5AF85872-6618-DF4D-8989-BC53F7FF032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370769" y="3734224"/>
                          <a:ext cx="135603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1ACA052-8D7F-954B-BAB2-610BDDDB1A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867537" y="3448296"/>
                          <a:ext cx="72541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</a:t>
                          </a:r>
                        </a:p>
                      </p:txBody>
                    </p:sp>
                    <p:sp>
                      <p:nvSpPr>
                        <p:cNvPr id="72" name="Diamond 71">
                          <a:extLst>
                            <a:ext uri="{FF2B5EF4-FFF2-40B4-BE49-F238E27FC236}">
                              <a16:creationId xmlns:a16="http://schemas.microsoft.com/office/drawing/2014/main" id="{C1A68386-6FA7-804F-837C-6CD8FC057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67374" y="3644247"/>
                          <a:ext cx="238759" cy="230833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Diamond 73">
                          <a:extLst>
                            <a:ext uri="{FF2B5EF4-FFF2-40B4-BE49-F238E27FC236}">
                              <a16:creationId xmlns:a16="http://schemas.microsoft.com/office/drawing/2014/main" id="{8EF48ADF-0643-A846-AFA3-AD8A665A0B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29404" y="3625956"/>
                          <a:ext cx="238759" cy="230833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FABD0EA3-3FBF-0E4B-934D-CF8834D8F30D}"/>
                            </a:ext>
                          </a:extLst>
                        </p:cNvPr>
                        <p:cNvCxnSpPr>
                          <a:stCxn id="72" idx="2"/>
                        </p:cNvCxnSpPr>
                        <p:nvPr/>
                      </p:nvCxnSpPr>
                      <p:spPr>
                        <a:xfrm flipH="1">
                          <a:off x="3186753" y="3875080"/>
                          <a:ext cx="1" cy="12010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>
                          <a:extLst>
                            <a:ext uri="{FF2B5EF4-FFF2-40B4-BE49-F238E27FC236}">
                              <a16:creationId xmlns:a16="http://schemas.microsoft.com/office/drawing/2014/main" id="{1CF1ECFF-B4E8-124F-9C0E-2593DDA03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86753" y="5087815"/>
                          <a:ext cx="754004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>
                          <a:extLst>
                            <a:ext uri="{FF2B5EF4-FFF2-40B4-BE49-F238E27FC236}">
                              <a16:creationId xmlns:a16="http://schemas.microsoft.com/office/drawing/2014/main" id="{2C38792E-26AD-CE4D-8399-E878E249188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781891" y="3856789"/>
                          <a:ext cx="1" cy="123817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>
                          <a:extLst>
                            <a:ext uri="{FF2B5EF4-FFF2-40B4-BE49-F238E27FC236}">
                              <a16:creationId xmlns:a16="http://schemas.microsoft.com/office/drawing/2014/main" id="{8AA25030-CF1D-E047-BE5A-D4A8229BC3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0048783" y="3785870"/>
                          <a:ext cx="1" cy="13090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AD29C057-A828-5642-ACBD-8075156C8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906247" y="4856982"/>
                          <a:ext cx="90249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Lose</a:t>
                          </a:r>
                        </a:p>
                      </p:txBody>
                    </p:sp>
                    <p:cxnSp>
                      <p:nvCxnSpPr>
                        <p:cNvPr id="89" name="Straight Arrow Connector 88">
                          <a:extLst>
                            <a:ext uri="{FF2B5EF4-FFF2-40B4-BE49-F238E27FC236}">
                              <a16:creationId xmlns:a16="http://schemas.microsoft.com/office/drawing/2014/main" id="{A6D76761-85C0-1847-8735-A865B63D5AD7}"/>
                            </a:ext>
                          </a:extLst>
                        </p:cNvPr>
                        <p:cNvCxnSpPr>
                          <a:endCxn id="72" idx="0"/>
                        </p:cNvCxnSpPr>
                        <p:nvPr/>
                      </p:nvCxnSpPr>
                      <p:spPr>
                        <a:xfrm flipH="1">
                          <a:off x="3186754" y="3165231"/>
                          <a:ext cx="283277" cy="47901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25FA1FD6-4D14-8A41-A170-2F22FBA20D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08615" y="2841376"/>
                          <a:ext cx="111334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Conditional</a:t>
                          </a:r>
                        </a:p>
                      </p:txBody>
                    </p:sp>
                    <p:cxnSp>
                      <p:nvCxnSpPr>
                        <p:cNvPr id="93" name="Straight Arrow Connector 92">
                          <a:extLst>
                            <a:ext uri="{FF2B5EF4-FFF2-40B4-BE49-F238E27FC236}">
                              <a16:creationId xmlns:a16="http://schemas.microsoft.com/office/drawing/2014/main" id="{29CDA133-5053-8348-BE00-B678FA3827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6807488" y="3167124"/>
                          <a:ext cx="283277" cy="47901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7828BB04-A9E0-E046-A64E-8560846BED9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53977" y="2847968"/>
                          <a:ext cx="2407553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loop, Nested conditional</a:t>
                          </a:r>
                        </a:p>
                      </p:txBody>
                    </p:sp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1A31221C-325F-3C43-B30C-AA5EBC87F2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15903" y="2847968"/>
                          <a:ext cx="111334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Conditional</a:t>
                          </a:r>
                        </a:p>
                      </p:txBody>
                    </p:sp>
                    <p:cxnSp>
                      <p:nvCxnSpPr>
                        <p:cNvPr id="99" name="Straight Arrow Connector 98">
                          <a:extLst>
                            <a:ext uri="{FF2B5EF4-FFF2-40B4-BE49-F238E27FC236}">
                              <a16:creationId xmlns:a16="http://schemas.microsoft.com/office/drawing/2014/main" id="{554BAC31-B062-8345-AD9F-1E5D2D20332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0048783" y="3150224"/>
                          <a:ext cx="283277" cy="47901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578CFD56-DA05-2547-B86B-1582FE700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5341" y="2855250"/>
                      <a:ext cx="2247342" cy="298257"/>
                    </a:xfrm>
                    <a:prstGeom prst="rect">
                      <a:avLst/>
                    </a:prstGeom>
                    <a:noFill/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FC708C8-60AE-C64E-AD45-3A37E988789B}"/>
                      </a:ext>
                    </a:extLst>
                  </p:cNvPr>
                  <p:cNvSpPr/>
                  <p:nvPr/>
                </p:nvSpPr>
                <p:spPr>
                  <a:xfrm>
                    <a:off x="9942932" y="2855250"/>
                    <a:ext cx="1047651" cy="298257"/>
                  </a:xfrm>
                  <a:prstGeom prst="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D9FD53-0C3F-6445-B9C7-E30D18EF4D98}"/>
                  </a:ext>
                </a:extLst>
              </p:cNvPr>
              <p:cNvSpPr txBox="1"/>
              <p:nvPr/>
            </p:nvSpPr>
            <p:spPr>
              <a:xfrm>
                <a:off x="2508739" y="1416217"/>
                <a:ext cx="155658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Variables</a:t>
                </a:r>
              </a:p>
              <a:p>
                <a:r>
                  <a:rPr lang="en-US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player_name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least_fav_veggie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A9E48370-E1DD-9745-8E30-24E37761C008}"/>
              </a:ext>
            </a:extLst>
          </p:cNvPr>
          <p:cNvCxnSpPr>
            <a:cxnSpLocks/>
            <a:stCxn id="73" idx="0"/>
          </p:cNvCxnSpPr>
          <p:nvPr/>
        </p:nvCxnSpPr>
        <p:spPr>
          <a:xfrm rot="16200000" flipH="1" flipV="1">
            <a:off x="6372402" y="3768801"/>
            <a:ext cx="311973" cy="653252"/>
          </a:xfrm>
          <a:prstGeom prst="bentConnector4">
            <a:avLst>
              <a:gd name="adj1" fmla="val -73276"/>
              <a:gd name="adj2" fmla="val 5913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F14BCE18-E0B7-3A48-81CF-58508B69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62304">
            <a:off x="6789643" y="5242307"/>
            <a:ext cx="127000" cy="2286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2873CFBE-57A9-A74E-A47E-006025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01229">
            <a:off x="3199585" y="5230648"/>
            <a:ext cx="127000" cy="2286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C2D98D4-37F4-3743-82E8-594C128A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56900">
            <a:off x="10055654" y="5242308"/>
            <a:ext cx="127000" cy="22860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429A416-3303-CD4B-AF05-5FB2A314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70" y="3984718"/>
            <a:ext cx="127000" cy="22860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A63D63-75B9-8440-BBBB-7AE2C139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62095">
            <a:off x="1561060" y="3629162"/>
            <a:ext cx="127000" cy="22860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A054B7A9-9552-034E-B5D2-BDD6C460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8337">
            <a:off x="7407970" y="3953157"/>
            <a:ext cx="12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2018-11-14T12:31:49Z</dcterms:created>
  <dcterms:modified xsi:type="dcterms:W3CDTF">2018-11-15T18:40:19Z</dcterms:modified>
</cp:coreProperties>
</file>