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29DE72F-9EA2-4E01-94D1-7957B7614F2D}">
  <a:tblStyle styleId="{529DE72F-9EA2-4E01-94D1-7957B7614F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8fec1a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8fec1a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8fec1a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8fec1a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8fec1a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8fec1a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938743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938743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8fec1a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8fec1a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8fec1a3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8fec1a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8fec1a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8fec1a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98fec1a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98fec1a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oudhary.palak@gatech.edu" TargetMode="External"/><Relationship Id="rId4" Type="http://schemas.openxmlformats.org/officeDocument/2006/relationships/hyperlink" Target="mailto:ccollins63@gatech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CoursePlanner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Palak Choudhary (</a:t>
            </a:r>
            <a:r>
              <a:rPr lang="en" u="sng">
                <a:solidFill>
                  <a:schemeClr val="hlink"/>
                </a:solidFill>
                <a:hlinkClick r:id="rId3"/>
              </a:rPr>
              <a:t>choudhary.palak@gatech.edu</a:t>
            </a:r>
            <a:r>
              <a:rPr lang="en"/>
              <a:t>) - Lead member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Collins (</a:t>
            </a:r>
            <a:r>
              <a:rPr lang="en" u="sng">
                <a:solidFill>
                  <a:schemeClr val="hlink"/>
                </a:solidFill>
                <a:hlinkClick r:id="rId4"/>
              </a:rPr>
              <a:t>ccollins63@gatech.edu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on: December 3, 2018, 13:00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8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12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Planning a student’s schedule has many hurdles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Many resources to synthesize from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GPA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Graduation requirements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a tool to facilitate schedule planning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6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CoursePlanner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Draws from Course Critique, Buzzport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student to input: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Proposed schedule (up to 7 classes)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Desired GPA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Whether they are graduating or not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Tries to improve schedule to help students: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Graduate on time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Achieve the </a:t>
            </a:r>
            <a:r>
              <a:rPr lang="en" sz="2400"/>
              <a:t>cumulative </a:t>
            </a:r>
            <a:r>
              <a:rPr lang="en" sz="2400"/>
              <a:t>GPA they want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Schema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5" y="480350"/>
            <a:ext cx="7769725" cy="43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79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36603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SPECIALIZATIONS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952500" y="17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{529DE72F-9EA2-4E01-94D1-7957B7614F2D}</a:tableStyleId>
              </a:tblPr>
              <a:tblGrid>
                <a:gridCol w="736500"/>
                <a:gridCol w="842075"/>
                <a:gridCol w="678925"/>
                <a:gridCol w="1072375"/>
                <a:gridCol w="1081950"/>
                <a:gridCol w="698150"/>
                <a:gridCol w="986000"/>
                <a:gridCol w="114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start_time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day_code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17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{529DE72F-9EA2-4E01-94D1-7957B7614F2D}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Specialization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17"/>
          <p:cNvGraphicFramePr/>
          <p:nvPr/>
        </p:nvGraphicFramePr>
        <p:xfrm>
          <a:off x="952500" y="34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{529DE72F-9EA2-4E01-94D1-7957B7614F2D}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p17"/>
          <p:cNvGraphicFramePr/>
          <p:nvPr/>
        </p:nvGraphicFramePr>
        <p:xfrm>
          <a:off x="952500" y="42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{529DE72F-9EA2-4E01-94D1-7957B7614F2D}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specialization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Implementation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Successfully implemented: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Relevant course recommendation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GPA improvement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Failed to implement: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Walkability measure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Graduation Requirement Check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57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Node JS Implementation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Asynchronous nature makes query results unpredictable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Had to establish Promises to ensure query results were consistent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Learning curve due to unfamiliarity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Joins required were very complex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Ensuring no time clashes turned out to be harder than imagined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58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1378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 design → code is not trivial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SQL has some very real limitations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Needed multivalued attributes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Also have to consider code aspects beyond SQL 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Front-end, javascript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Gained a lot of practical DB design experience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" sz="2400"/>
              <a:t>Asynchronous programming with Node JS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57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7650" y="1378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Utilize more historical data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graduation requirements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heuristics for new classes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Some front-end issues need to be resolved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Drop downs in a few fields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Ability to update profile</a:t>
            </a:r>
            <a:endParaRPr sz="2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