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57" r:id="rId3"/>
    <p:sldId id="258" r:id="rId4"/>
    <p:sldId id="259" r:id="rId5"/>
    <p:sldId id="261" r:id="rId6"/>
    <p:sldId id="281" r:id="rId7"/>
    <p:sldId id="267" r:id="rId8"/>
    <p:sldId id="268" r:id="rId9"/>
    <p:sldId id="269" r:id="rId10"/>
    <p:sldId id="274" r:id="rId11"/>
    <p:sldId id="270" r:id="rId12"/>
    <p:sldId id="282" r:id="rId13"/>
    <p:sldId id="283" r:id="rId14"/>
    <p:sldId id="275" r:id="rId15"/>
    <p:sldId id="276" r:id="rId16"/>
    <p:sldId id="279" r:id="rId17"/>
    <p:sldId id="278" r:id="rId18"/>
    <p:sldId id="277" r:id="rId19"/>
    <p:sldId id="28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6E6E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p:cViewPr varScale="1">
        <p:scale>
          <a:sx n="67" d="100"/>
          <a:sy n="67" d="100"/>
        </p:scale>
        <p:origin x="-1500"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b83563ab12cf894d" providerId="LiveId" clId="{7860D610-6AD9-4D57-AD9C-C125AFBF83C9}"/>
    <pc:docChg chg="custSel addSld delSld modSld">
      <pc:chgData name="" userId="b83563ab12cf894d" providerId="LiveId" clId="{7860D610-6AD9-4D57-AD9C-C125AFBF83C9}" dt="2025-03-20T15:33:18.277" v="324"/>
      <pc:docMkLst>
        <pc:docMk/>
      </pc:docMkLst>
      <pc:sldChg chg="modSp modTransition">
        <pc:chgData name="" userId="b83563ab12cf894d" providerId="LiveId" clId="{7860D610-6AD9-4D57-AD9C-C125AFBF83C9}" dt="2025-03-20T15:31:54.158" v="303"/>
        <pc:sldMkLst>
          <pc:docMk/>
          <pc:sldMk cId="0" sldId="256"/>
        </pc:sldMkLst>
        <pc:spChg chg="mod">
          <ac:chgData name="" userId="b83563ab12cf894d" providerId="LiveId" clId="{7860D610-6AD9-4D57-AD9C-C125AFBF83C9}" dt="2025-03-20T15:24:33.856" v="188" actId="1076"/>
          <ac:spMkLst>
            <pc:docMk/>
            <pc:sldMk cId="0" sldId="256"/>
            <ac:spMk id="2" creationId="{00000000-0000-0000-0000-000000000000}"/>
          </ac:spMkLst>
        </pc:spChg>
        <pc:spChg chg="mod">
          <ac:chgData name="" userId="b83563ab12cf894d" providerId="LiveId" clId="{7860D610-6AD9-4D57-AD9C-C125AFBF83C9}" dt="2025-03-20T15:24:41.485" v="191" actId="122"/>
          <ac:spMkLst>
            <pc:docMk/>
            <pc:sldMk cId="0" sldId="256"/>
            <ac:spMk id="3" creationId="{00000000-0000-0000-0000-000000000000}"/>
          </ac:spMkLst>
        </pc:spChg>
      </pc:sldChg>
      <pc:sldChg chg="modSp modTransition">
        <pc:chgData name="" userId="b83563ab12cf894d" providerId="LiveId" clId="{7860D610-6AD9-4D57-AD9C-C125AFBF83C9}" dt="2025-03-20T15:31:57.469" v="304"/>
        <pc:sldMkLst>
          <pc:docMk/>
          <pc:sldMk cId="0" sldId="257"/>
        </pc:sldMkLst>
        <pc:spChg chg="mod">
          <ac:chgData name="" userId="b83563ab12cf894d" providerId="LiveId" clId="{7860D610-6AD9-4D57-AD9C-C125AFBF83C9}" dt="2025-03-20T15:25:04.060" v="195" actId="1076"/>
          <ac:spMkLst>
            <pc:docMk/>
            <pc:sldMk cId="0" sldId="257"/>
            <ac:spMk id="2" creationId="{00000000-0000-0000-0000-000000000000}"/>
          </ac:spMkLst>
        </pc:spChg>
        <pc:spChg chg="mod">
          <ac:chgData name="" userId="b83563ab12cf894d" providerId="LiveId" clId="{7860D610-6AD9-4D57-AD9C-C125AFBF83C9}" dt="2025-03-20T15:25:14.196" v="202" actId="27636"/>
          <ac:spMkLst>
            <pc:docMk/>
            <pc:sldMk cId="0" sldId="257"/>
            <ac:spMk id="3" creationId="{00000000-0000-0000-0000-000000000000}"/>
          </ac:spMkLst>
        </pc:spChg>
      </pc:sldChg>
      <pc:sldChg chg="addSp delSp modSp modTransition">
        <pc:chgData name="" userId="b83563ab12cf894d" providerId="LiveId" clId="{7860D610-6AD9-4D57-AD9C-C125AFBF83C9}" dt="2025-03-20T15:32:03.937" v="305"/>
        <pc:sldMkLst>
          <pc:docMk/>
          <pc:sldMk cId="0" sldId="258"/>
        </pc:sldMkLst>
        <pc:spChg chg="mod">
          <ac:chgData name="" userId="b83563ab12cf894d" providerId="LiveId" clId="{7860D610-6AD9-4D57-AD9C-C125AFBF83C9}" dt="2025-03-20T15:25:34.346" v="209" actId="403"/>
          <ac:spMkLst>
            <pc:docMk/>
            <pc:sldMk cId="0" sldId="258"/>
            <ac:spMk id="2" creationId="{00000000-0000-0000-0000-000000000000}"/>
          </ac:spMkLst>
        </pc:spChg>
        <pc:spChg chg="mod">
          <ac:chgData name="" userId="b83563ab12cf894d" providerId="LiveId" clId="{7860D610-6AD9-4D57-AD9C-C125AFBF83C9}" dt="2025-03-20T15:25:28.457" v="205" actId="1076"/>
          <ac:spMkLst>
            <pc:docMk/>
            <pc:sldMk cId="0" sldId="258"/>
            <ac:spMk id="3" creationId="{00000000-0000-0000-0000-000000000000}"/>
          </ac:spMkLst>
        </pc:spChg>
        <pc:picChg chg="add del mod">
          <ac:chgData name="" userId="b83563ab12cf894d" providerId="LiveId" clId="{7860D610-6AD9-4D57-AD9C-C125AFBF83C9}" dt="2025-03-20T15:16:22.854" v="5"/>
          <ac:picMkLst>
            <pc:docMk/>
            <pc:sldMk cId="0" sldId="258"/>
            <ac:picMk id="1026" creationId="{9CF626B9-1071-42E4-A494-86B5030E9074}"/>
          </ac:picMkLst>
        </pc:picChg>
      </pc:sldChg>
      <pc:sldChg chg="addSp modSp modTransition">
        <pc:chgData name="" userId="b83563ab12cf894d" providerId="LiveId" clId="{7860D610-6AD9-4D57-AD9C-C125AFBF83C9}" dt="2025-03-20T15:32:07.630" v="306"/>
        <pc:sldMkLst>
          <pc:docMk/>
          <pc:sldMk cId="0" sldId="259"/>
        </pc:sldMkLst>
        <pc:spChg chg="mod">
          <ac:chgData name="" userId="b83563ab12cf894d" providerId="LiveId" clId="{7860D610-6AD9-4D57-AD9C-C125AFBF83C9}" dt="2025-03-20T15:25:49.180" v="212" actId="403"/>
          <ac:spMkLst>
            <pc:docMk/>
            <pc:sldMk cId="0" sldId="259"/>
            <ac:spMk id="2" creationId="{00000000-0000-0000-0000-000000000000}"/>
          </ac:spMkLst>
        </pc:spChg>
        <pc:spChg chg="mod">
          <ac:chgData name="" userId="b83563ab12cf894d" providerId="LiveId" clId="{7860D610-6AD9-4D57-AD9C-C125AFBF83C9}" dt="2025-03-20T15:25:55.916" v="214" actId="403"/>
          <ac:spMkLst>
            <pc:docMk/>
            <pc:sldMk cId="0" sldId="259"/>
            <ac:spMk id="3" creationId="{00000000-0000-0000-0000-000000000000}"/>
          </ac:spMkLst>
        </pc:spChg>
        <pc:picChg chg="add mod">
          <ac:chgData name="" userId="b83563ab12cf894d" providerId="LiveId" clId="{7860D610-6AD9-4D57-AD9C-C125AFBF83C9}" dt="2025-03-20T15:25:58.958" v="215" actId="1076"/>
          <ac:picMkLst>
            <pc:docMk/>
            <pc:sldMk cId="0" sldId="259"/>
            <ac:picMk id="4" creationId="{173D0C57-F836-4C7D-BB7C-5ED423F39D88}"/>
          </ac:picMkLst>
        </pc:picChg>
      </pc:sldChg>
      <pc:sldChg chg="modSp modTransition">
        <pc:chgData name="" userId="b83563ab12cf894d" providerId="LiveId" clId="{7860D610-6AD9-4D57-AD9C-C125AFBF83C9}" dt="2025-03-20T15:32:11.330" v="307"/>
        <pc:sldMkLst>
          <pc:docMk/>
          <pc:sldMk cId="0" sldId="261"/>
        </pc:sldMkLst>
        <pc:spChg chg="mod">
          <ac:chgData name="" userId="b83563ab12cf894d" providerId="LiveId" clId="{7860D610-6AD9-4D57-AD9C-C125AFBF83C9}" dt="2025-03-20T15:24:01.539" v="184"/>
          <ac:spMkLst>
            <pc:docMk/>
            <pc:sldMk cId="0" sldId="261"/>
            <ac:spMk id="2" creationId="{00000000-0000-0000-0000-000000000000}"/>
          </ac:spMkLst>
        </pc:spChg>
        <pc:spChg chg="mod">
          <ac:chgData name="" userId="b83563ab12cf894d" providerId="LiveId" clId="{7860D610-6AD9-4D57-AD9C-C125AFBF83C9}" dt="2025-03-20T15:26:18.459" v="221" actId="113"/>
          <ac:spMkLst>
            <pc:docMk/>
            <pc:sldMk cId="0" sldId="261"/>
            <ac:spMk id="5" creationId="{FFF65E44-8B54-4068-9486-209E5F1AB913}"/>
          </ac:spMkLst>
        </pc:spChg>
      </pc:sldChg>
      <pc:sldChg chg="modSp del">
        <pc:chgData name="" userId="b83563ab12cf894d" providerId="LiveId" clId="{7860D610-6AD9-4D57-AD9C-C125AFBF83C9}" dt="2025-03-20T15:18:28.646" v="92" actId="2696"/>
        <pc:sldMkLst>
          <pc:docMk/>
          <pc:sldMk cId="0" sldId="264"/>
        </pc:sldMkLst>
        <pc:spChg chg="mod">
          <ac:chgData name="" userId="b83563ab12cf894d" providerId="LiveId" clId="{7860D610-6AD9-4D57-AD9C-C125AFBF83C9}" dt="2025-03-20T15:17:04.466" v="11"/>
          <ac:spMkLst>
            <pc:docMk/>
            <pc:sldMk cId="0" sldId="264"/>
            <ac:spMk id="3" creationId="{00000000-0000-0000-0000-000000000000}"/>
          </ac:spMkLst>
        </pc:spChg>
      </pc:sldChg>
      <pc:sldChg chg="modSp modTransition">
        <pc:chgData name="" userId="b83563ab12cf894d" providerId="LiveId" clId="{7860D610-6AD9-4D57-AD9C-C125AFBF83C9}" dt="2025-03-20T15:32:22.857" v="310"/>
        <pc:sldMkLst>
          <pc:docMk/>
          <pc:sldMk cId="0" sldId="267"/>
        </pc:sldMkLst>
        <pc:spChg chg="mod">
          <ac:chgData name="" userId="b83563ab12cf894d" providerId="LiveId" clId="{7860D610-6AD9-4D57-AD9C-C125AFBF83C9}" dt="2025-03-20T15:26:54.513" v="226" actId="1076"/>
          <ac:spMkLst>
            <pc:docMk/>
            <pc:sldMk cId="0" sldId="267"/>
            <ac:spMk id="2" creationId="{00000000-0000-0000-0000-000000000000}"/>
          </ac:spMkLst>
        </pc:spChg>
        <pc:spChg chg="mod">
          <ac:chgData name="" userId="b83563ab12cf894d" providerId="LiveId" clId="{7860D610-6AD9-4D57-AD9C-C125AFBF83C9}" dt="2025-03-20T15:27:48.157" v="243" actId="1076"/>
          <ac:spMkLst>
            <pc:docMk/>
            <pc:sldMk cId="0" sldId="267"/>
            <ac:spMk id="3" creationId="{00000000-0000-0000-0000-000000000000}"/>
          </ac:spMkLst>
        </pc:spChg>
      </pc:sldChg>
      <pc:sldChg chg="modSp modTransition">
        <pc:chgData name="" userId="b83563ab12cf894d" providerId="LiveId" clId="{7860D610-6AD9-4D57-AD9C-C125AFBF83C9}" dt="2025-03-20T15:32:24.926" v="311"/>
        <pc:sldMkLst>
          <pc:docMk/>
          <pc:sldMk cId="0" sldId="268"/>
        </pc:sldMkLst>
        <pc:spChg chg="mod">
          <ac:chgData name="" userId="b83563ab12cf894d" providerId="LiveId" clId="{7860D610-6AD9-4D57-AD9C-C125AFBF83C9}" dt="2025-03-20T15:28:00.957" v="245"/>
          <ac:spMkLst>
            <pc:docMk/>
            <pc:sldMk cId="0" sldId="268"/>
            <ac:spMk id="2" creationId="{00000000-0000-0000-0000-000000000000}"/>
          </ac:spMkLst>
        </pc:spChg>
        <pc:spChg chg="mod">
          <ac:chgData name="" userId="b83563ab12cf894d" providerId="LiveId" clId="{7860D610-6AD9-4D57-AD9C-C125AFBF83C9}" dt="2025-03-20T15:28:04.528" v="246" actId="1076"/>
          <ac:spMkLst>
            <pc:docMk/>
            <pc:sldMk cId="0" sldId="268"/>
            <ac:spMk id="3" creationId="{00000000-0000-0000-0000-000000000000}"/>
          </ac:spMkLst>
        </pc:spChg>
      </pc:sldChg>
      <pc:sldChg chg="modSp modTransition">
        <pc:chgData name="" userId="b83563ab12cf894d" providerId="LiveId" clId="{7860D610-6AD9-4D57-AD9C-C125AFBF83C9}" dt="2025-03-20T15:32:28.581" v="312"/>
        <pc:sldMkLst>
          <pc:docMk/>
          <pc:sldMk cId="1536575716" sldId="269"/>
        </pc:sldMkLst>
        <pc:spChg chg="mod">
          <ac:chgData name="" userId="b83563ab12cf894d" providerId="LiveId" clId="{7860D610-6AD9-4D57-AD9C-C125AFBF83C9}" dt="2025-03-20T15:28:20.425" v="249" actId="1076"/>
          <ac:spMkLst>
            <pc:docMk/>
            <pc:sldMk cId="1536575716" sldId="269"/>
            <ac:spMk id="2" creationId="{2FD8668C-3841-4CF9-B7A1-0ADCA610FCC3}"/>
          </ac:spMkLst>
        </pc:spChg>
        <pc:spChg chg="mod">
          <ac:chgData name="" userId="b83563ab12cf894d" providerId="LiveId" clId="{7860D610-6AD9-4D57-AD9C-C125AFBF83C9}" dt="2025-03-20T15:28:25.778" v="251" actId="403"/>
          <ac:spMkLst>
            <pc:docMk/>
            <pc:sldMk cId="1536575716" sldId="269"/>
            <ac:spMk id="3" creationId="{062D1C5F-3E5B-4427-9DAF-2805EE8AD9D2}"/>
          </ac:spMkLst>
        </pc:spChg>
        <pc:picChg chg="mod">
          <ac:chgData name="" userId="b83563ab12cf894d" providerId="LiveId" clId="{7860D610-6AD9-4D57-AD9C-C125AFBF83C9}" dt="2025-03-20T15:28:30.305" v="252" actId="1076"/>
          <ac:picMkLst>
            <pc:docMk/>
            <pc:sldMk cId="1536575716" sldId="269"/>
            <ac:picMk id="4" creationId="{1C04F656-8B60-44AA-82D7-4DD11ACEFCFF}"/>
          </ac:picMkLst>
        </pc:picChg>
      </pc:sldChg>
      <pc:sldChg chg="modSp modTransition">
        <pc:chgData name="" userId="b83563ab12cf894d" providerId="LiveId" clId="{7860D610-6AD9-4D57-AD9C-C125AFBF83C9}" dt="2025-03-20T15:32:34.380" v="314"/>
        <pc:sldMkLst>
          <pc:docMk/>
          <pc:sldMk cId="2084240308" sldId="270"/>
        </pc:sldMkLst>
        <pc:spChg chg="mod">
          <ac:chgData name="" userId="b83563ab12cf894d" providerId="LiveId" clId="{7860D610-6AD9-4D57-AD9C-C125AFBF83C9}" dt="2025-03-20T15:29:00.869" v="258" actId="1076"/>
          <ac:spMkLst>
            <pc:docMk/>
            <pc:sldMk cId="2084240308" sldId="270"/>
            <ac:spMk id="2" creationId="{57377125-BD6E-4EED-BE2E-FBBF4E91D72C}"/>
          </ac:spMkLst>
        </pc:spChg>
        <pc:spChg chg="mod">
          <ac:chgData name="" userId="b83563ab12cf894d" providerId="LiveId" clId="{7860D610-6AD9-4D57-AD9C-C125AFBF83C9}" dt="2025-03-20T15:29:13.875" v="263" actId="403"/>
          <ac:spMkLst>
            <pc:docMk/>
            <pc:sldMk cId="2084240308" sldId="270"/>
            <ac:spMk id="3" creationId="{6B4F6BE9-0143-48FE-83DE-A9D8B1A1466D}"/>
          </ac:spMkLst>
        </pc:spChg>
      </pc:sldChg>
      <pc:sldChg chg="modSp modTransition">
        <pc:chgData name="" userId="b83563ab12cf894d" providerId="LiveId" clId="{7860D610-6AD9-4D57-AD9C-C125AFBF83C9}" dt="2025-03-20T15:32:40.045" v="315"/>
        <pc:sldMkLst>
          <pc:docMk/>
          <pc:sldMk cId="1475550761" sldId="271"/>
        </pc:sldMkLst>
        <pc:spChg chg="mod">
          <ac:chgData name="" userId="b83563ab12cf894d" providerId="LiveId" clId="{7860D610-6AD9-4D57-AD9C-C125AFBF83C9}" dt="2025-03-20T15:29:31.006" v="266" actId="1076"/>
          <ac:spMkLst>
            <pc:docMk/>
            <pc:sldMk cId="1475550761" sldId="271"/>
            <ac:spMk id="2" creationId="{A6BE9AA3-1981-4834-BC6C-1636FDA944B2}"/>
          </ac:spMkLst>
        </pc:spChg>
      </pc:sldChg>
      <pc:sldChg chg="modTransition">
        <pc:chgData name="" userId="b83563ab12cf894d" providerId="LiveId" clId="{7860D610-6AD9-4D57-AD9C-C125AFBF83C9}" dt="2025-03-20T15:32:48.450" v="316"/>
        <pc:sldMkLst>
          <pc:docMk/>
          <pc:sldMk cId="1153440736" sldId="272"/>
        </pc:sldMkLst>
      </pc:sldChg>
      <pc:sldChg chg="modTransition">
        <pc:chgData name="" userId="b83563ab12cf894d" providerId="LiveId" clId="{7860D610-6AD9-4D57-AD9C-C125AFBF83C9}" dt="2025-03-20T15:32:51.362" v="317"/>
        <pc:sldMkLst>
          <pc:docMk/>
          <pc:sldMk cId="4278879488" sldId="273"/>
        </pc:sldMkLst>
      </pc:sldChg>
      <pc:sldChg chg="modSp modTransition">
        <pc:chgData name="" userId="b83563ab12cf894d" providerId="LiveId" clId="{7860D610-6AD9-4D57-AD9C-C125AFBF83C9}" dt="2025-03-20T15:32:31.761" v="313"/>
        <pc:sldMkLst>
          <pc:docMk/>
          <pc:sldMk cId="2961848706" sldId="274"/>
        </pc:sldMkLst>
        <pc:spChg chg="mod">
          <ac:chgData name="" userId="b83563ab12cf894d" providerId="LiveId" clId="{7860D610-6AD9-4D57-AD9C-C125AFBF83C9}" dt="2025-03-20T15:28:50.067" v="256" actId="1076"/>
          <ac:spMkLst>
            <pc:docMk/>
            <pc:sldMk cId="2961848706" sldId="274"/>
            <ac:spMk id="2" creationId="{82BFDE34-770B-4B7E-B2A7-7B40B550F541}"/>
          </ac:spMkLst>
        </pc:spChg>
        <pc:spChg chg="mod">
          <ac:chgData name="" userId="b83563ab12cf894d" providerId="LiveId" clId="{7860D610-6AD9-4D57-AD9C-C125AFBF83C9}" dt="2025-03-20T15:28:40.447" v="254" actId="403"/>
          <ac:spMkLst>
            <pc:docMk/>
            <pc:sldMk cId="2961848706" sldId="274"/>
            <ac:spMk id="3" creationId="{9B2C3686-2E8D-4AE2-8B11-B7445629537D}"/>
          </ac:spMkLst>
        </pc:spChg>
      </pc:sldChg>
      <pc:sldChg chg="modSp modTransition">
        <pc:chgData name="" userId="b83563ab12cf894d" providerId="LiveId" clId="{7860D610-6AD9-4D57-AD9C-C125AFBF83C9}" dt="2025-03-20T15:32:56.978" v="318"/>
        <pc:sldMkLst>
          <pc:docMk/>
          <pc:sldMk cId="1763303727" sldId="275"/>
        </pc:sldMkLst>
        <pc:spChg chg="mod">
          <ac:chgData name="" userId="b83563ab12cf894d" providerId="LiveId" clId="{7860D610-6AD9-4D57-AD9C-C125AFBF83C9}" dt="2025-03-20T15:30:01.014" v="270" actId="403"/>
          <ac:spMkLst>
            <pc:docMk/>
            <pc:sldMk cId="1763303727" sldId="275"/>
            <ac:spMk id="2" creationId="{8176DDEF-1954-4E29-8D83-A092913CC46B}"/>
          </ac:spMkLst>
        </pc:spChg>
        <pc:spChg chg="mod">
          <ac:chgData name="" userId="b83563ab12cf894d" providerId="LiveId" clId="{7860D610-6AD9-4D57-AD9C-C125AFBF83C9}" dt="2025-03-20T15:30:05.273" v="271" actId="1076"/>
          <ac:spMkLst>
            <pc:docMk/>
            <pc:sldMk cId="1763303727" sldId="275"/>
            <ac:spMk id="3" creationId="{6AFA04FC-9C20-458F-BEC2-7A649954E39C}"/>
          </ac:spMkLst>
        </pc:spChg>
      </pc:sldChg>
      <pc:sldChg chg="modTransition">
        <pc:chgData name="" userId="b83563ab12cf894d" providerId="LiveId" clId="{7860D610-6AD9-4D57-AD9C-C125AFBF83C9}" dt="2025-03-20T15:33:00.902" v="319"/>
        <pc:sldMkLst>
          <pc:docMk/>
          <pc:sldMk cId="3788110715" sldId="276"/>
        </pc:sldMkLst>
      </pc:sldChg>
      <pc:sldChg chg="modSp modTransition">
        <pc:chgData name="" userId="b83563ab12cf894d" providerId="LiveId" clId="{7860D610-6AD9-4D57-AD9C-C125AFBF83C9}" dt="2025-03-20T15:33:09.297" v="322"/>
        <pc:sldMkLst>
          <pc:docMk/>
          <pc:sldMk cId="3007163458" sldId="277"/>
        </pc:sldMkLst>
        <pc:spChg chg="mod">
          <ac:chgData name="" userId="b83563ab12cf894d" providerId="LiveId" clId="{7860D610-6AD9-4D57-AD9C-C125AFBF83C9}" dt="2025-03-20T15:31:06.026" v="284" actId="403"/>
          <ac:spMkLst>
            <pc:docMk/>
            <pc:sldMk cId="3007163458" sldId="277"/>
            <ac:spMk id="2" creationId="{D5B61941-A50B-4D3C-8325-5687A50756CD}"/>
          </ac:spMkLst>
        </pc:spChg>
        <pc:spChg chg="mod">
          <ac:chgData name="" userId="b83563ab12cf894d" providerId="LiveId" clId="{7860D610-6AD9-4D57-AD9C-C125AFBF83C9}" dt="2025-03-20T15:31:32.961" v="299" actId="27636"/>
          <ac:spMkLst>
            <pc:docMk/>
            <pc:sldMk cId="3007163458" sldId="277"/>
            <ac:spMk id="3" creationId="{7A68F8A9-3DB1-473F-A54C-E10DD059A9B2}"/>
          </ac:spMkLst>
        </pc:spChg>
      </pc:sldChg>
      <pc:sldChg chg="modSp modTransition">
        <pc:chgData name="" userId="b83563ab12cf894d" providerId="LiveId" clId="{7860D610-6AD9-4D57-AD9C-C125AFBF83C9}" dt="2025-03-20T15:33:06.483" v="321"/>
        <pc:sldMkLst>
          <pc:docMk/>
          <pc:sldMk cId="2677228731" sldId="278"/>
        </pc:sldMkLst>
        <pc:spChg chg="mod">
          <ac:chgData name="" userId="b83563ab12cf894d" providerId="LiveId" clId="{7860D610-6AD9-4D57-AD9C-C125AFBF83C9}" dt="2025-03-20T15:30:53.623" v="281" actId="1076"/>
          <ac:spMkLst>
            <pc:docMk/>
            <pc:sldMk cId="2677228731" sldId="278"/>
            <ac:spMk id="2" creationId="{A5BDD6DC-2581-4F99-9188-73149DE47735}"/>
          </ac:spMkLst>
        </pc:spChg>
        <pc:spChg chg="mod">
          <ac:chgData name="" userId="b83563ab12cf894d" providerId="LiveId" clId="{7860D610-6AD9-4D57-AD9C-C125AFBF83C9}" dt="2025-03-20T15:30:48.159" v="280" actId="27636"/>
          <ac:spMkLst>
            <pc:docMk/>
            <pc:sldMk cId="2677228731" sldId="278"/>
            <ac:spMk id="3" creationId="{17A6FA44-5811-48C9-8E55-5BFA48087A48}"/>
          </ac:spMkLst>
        </pc:spChg>
      </pc:sldChg>
      <pc:sldChg chg="modSp modTransition">
        <pc:chgData name="" userId="b83563ab12cf894d" providerId="LiveId" clId="{7860D610-6AD9-4D57-AD9C-C125AFBF83C9}" dt="2025-03-20T15:33:03.072" v="320"/>
        <pc:sldMkLst>
          <pc:docMk/>
          <pc:sldMk cId="2384023289" sldId="279"/>
        </pc:sldMkLst>
        <pc:spChg chg="mod">
          <ac:chgData name="" userId="b83563ab12cf894d" providerId="LiveId" clId="{7860D610-6AD9-4D57-AD9C-C125AFBF83C9}" dt="2025-03-20T15:30:24.591" v="274" actId="1076"/>
          <ac:spMkLst>
            <pc:docMk/>
            <pc:sldMk cId="2384023289" sldId="279"/>
            <ac:spMk id="2" creationId="{2D0109A0-FAC9-4697-9BF9-38C730A76310}"/>
          </ac:spMkLst>
        </pc:spChg>
        <pc:spChg chg="mod">
          <ac:chgData name="" userId="b83563ab12cf894d" providerId="LiveId" clId="{7860D610-6AD9-4D57-AD9C-C125AFBF83C9}" dt="2025-03-20T15:30:28.787" v="275" actId="403"/>
          <ac:spMkLst>
            <pc:docMk/>
            <pc:sldMk cId="2384023289" sldId="279"/>
            <ac:spMk id="3" creationId="{610B173C-213C-41D0-BD69-30CF4046FFB9}"/>
          </ac:spMkLst>
        </pc:spChg>
      </pc:sldChg>
      <pc:sldChg chg="modSp modTransition">
        <pc:chgData name="" userId="b83563ab12cf894d" providerId="LiveId" clId="{7860D610-6AD9-4D57-AD9C-C125AFBF83C9}" dt="2025-03-20T15:33:18.277" v="324"/>
        <pc:sldMkLst>
          <pc:docMk/>
          <pc:sldMk cId="2496257269" sldId="280"/>
        </pc:sldMkLst>
        <pc:spChg chg="mod">
          <ac:chgData name="" userId="b83563ab12cf894d" providerId="LiveId" clId="{7860D610-6AD9-4D57-AD9C-C125AFBF83C9}" dt="2025-03-20T15:31:46.849" v="302" actId="1076"/>
          <ac:spMkLst>
            <pc:docMk/>
            <pc:sldMk cId="2496257269" sldId="280"/>
            <ac:spMk id="2" creationId="{7BE71D93-F136-4943-B23F-CE31426746AB}"/>
          </ac:spMkLst>
        </pc:spChg>
      </pc:sldChg>
      <pc:sldChg chg="addSp modSp add modTransition">
        <pc:chgData name="" userId="b83563ab12cf894d" providerId="LiveId" clId="{7860D610-6AD9-4D57-AD9C-C125AFBF83C9}" dt="2025-03-20T15:32:14.815" v="308"/>
        <pc:sldMkLst>
          <pc:docMk/>
          <pc:sldMk cId="1262282321" sldId="281"/>
        </pc:sldMkLst>
        <pc:spChg chg="mod">
          <ac:chgData name="" userId="b83563ab12cf894d" providerId="LiveId" clId="{7860D610-6AD9-4D57-AD9C-C125AFBF83C9}" dt="2025-03-20T15:26:35.081" v="222"/>
          <ac:spMkLst>
            <pc:docMk/>
            <pc:sldMk cId="1262282321" sldId="281"/>
            <ac:spMk id="2" creationId="{40305138-D66E-4CA8-B797-EE4AA5288824}"/>
          </ac:spMkLst>
        </pc:spChg>
        <pc:spChg chg="mod">
          <ac:chgData name="" userId="b83563ab12cf894d" providerId="LiveId" clId="{7860D610-6AD9-4D57-AD9C-C125AFBF83C9}" dt="2025-03-20T15:22:37.509" v="174" actId="20577"/>
          <ac:spMkLst>
            <pc:docMk/>
            <pc:sldMk cId="1262282321" sldId="281"/>
            <ac:spMk id="3" creationId="{F465BA68-BFF0-47B3-857F-2A894256D550}"/>
          </ac:spMkLst>
        </pc:spChg>
        <pc:picChg chg="add mod">
          <ac:chgData name="" userId="b83563ab12cf894d" providerId="LiveId" clId="{7860D610-6AD9-4D57-AD9C-C125AFBF83C9}" dt="2025-03-20T15:20:41.825" v="123" actId="1076"/>
          <ac:picMkLst>
            <pc:docMk/>
            <pc:sldMk cId="1262282321" sldId="281"/>
            <ac:picMk id="4" creationId="{A21D2BF0-5335-4318-AF77-F09F09C7776B}"/>
          </ac:picMkLst>
        </pc:picChg>
        <pc:picChg chg="add mod">
          <ac:chgData name="" userId="b83563ab12cf894d" providerId="LiveId" clId="{7860D610-6AD9-4D57-AD9C-C125AFBF83C9}" dt="2025-03-20T15:20:47.989" v="124" actId="1076"/>
          <ac:picMkLst>
            <pc:docMk/>
            <pc:sldMk cId="1262282321" sldId="281"/>
            <ac:picMk id="5" creationId="{89BD149D-B2D6-4964-86D0-A911DDCD629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428166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4199080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40540906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74AB6-A9D7-4946-BF2E-BCB34BAEDDB0}" type="slidenum">
              <a:rPr lang="en-US" smtClean="0"/>
              <a:pPr/>
              <a:t>‹#›</a:t>
            </a:fld>
            <a:endParaRPr lang="en-US" dirty="0"/>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5991708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3438807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442937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6258111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4033591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564351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3010436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2096184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2139663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1143828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145398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341738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134171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F0850B4-CA6A-439B-9A56-87992B6CEDD5}" type="datetimeFigureOut">
              <a:rPr lang="en-US" smtClean="0"/>
              <a:pPr/>
              <a:t>3/20/2025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2285102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0850B4-CA6A-439B-9A56-87992B6CEDD5}" type="datetimeFigureOut">
              <a:rPr lang="en-US" smtClean="0"/>
              <a:pPr/>
              <a:t>3/20/2025</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0C74AB6-A9D7-4946-BF2E-BCB34BAEDDB0}" type="slidenum">
              <a:rPr lang="en-US" smtClean="0"/>
              <a:pPr/>
              <a:t>‹#›</a:t>
            </a:fld>
            <a:endParaRPr lang="en-US" dirty="0"/>
          </a:p>
        </p:txBody>
      </p:sp>
    </p:spTree>
    <p:extLst>
      <p:ext uri="{BB962C8B-B14F-4D97-AF65-F5344CB8AC3E}">
        <p14:creationId xmlns:p14="http://schemas.microsoft.com/office/powerpoint/2010/main" xmlns="" val="2209656582"/>
      </p:ext>
    </p:extLst>
  </p:cSld>
  <p:clrMap bg1="dk1" tx1="lt1" bg2="dk2" tx2="lt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 id="21474838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enbase.iiep.unesco.org/applis/epidoc/fichiers/EPIDOC/20264_G020264.pdf" TargetMode="External"/><Relationship Id="rId2" Type="http://schemas.openxmlformats.org/officeDocument/2006/relationships/hyperlink" Target="file:///C:\Users\sahoo\Downloads\117-PDF%20file-177-1-10-20120107.pdf"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4290"/>
            <a:ext cx="7772400" cy="2786082"/>
          </a:xfrm>
        </p:spPr>
        <p:txBody>
          <a:bodyPr/>
          <a:lstStyle/>
          <a:p>
            <a:r>
              <a:rPr lang="en-US" b="1" cap="none" dirty="0"/>
              <a:t>Backtracking Approach On Hamiltonian Cycle</a:t>
            </a:r>
          </a:p>
        </p:txBody>
      </p:sp>
      <p:sp>
        <p:nvSpPr>
          <p:cNvPr id="3" name="Subtitle 2"/>
          <p:cNvSpPr>
            <a:spLocks noGrp="1"/>
          </p:cNvSpPr>
          <p:nvPr>
            <p:ph type="subTitle" idx="1"/>
          </p:nvPr>
        </p:nvSpPr>
        <p:spPr>
          <a:xfrm>
            <a:off x="428596" y="3000372"/>
            <a:ext cx="8429684" cy="3429024"/>
          </a:xfrm>
        </p:spPr>
        <p:txBody>
          <a:bodyPr>
            <a:noAutofit/>
          </a:bodyPr>
          <a:lstStyle/>
          <a:p>
            <a:r>
              <a:rPr lang="en-US" sz="2400" b="1" dirty="0">
                <a:latin typeface="Arial Rounded MT Bold" pitchFamily="34" charset="0"/>
              </a:rPr>
              <a:t>Group no. : M</a:t>
            </a:r>
          </a:p>
          <a:p>
            <a:r>
              <a:rPr lang="en-US" sz="2400" b="1" dirty="0">
                <a:latin typeface="Arial Rounded MT Bold" pitchFamily="34" charset="0"/>
              </a:rPr>
              <a:t>Groups  name : </a:t>
            </a:r>
            <a:r>
              <a:rPr lang="en-US" b="1" dirty="0" err="1" smtClean="0">
                <a:latin typeface="Arial Rounded MT Bold" pitchFamily="34" charset="0"/>
              </a:rPr>
              <a:t>Vidhi</a:t>
            </a:r>
            <a:endParaRPr lang="en-US" sz="2400" b="1" dirty="0">
              <a:latin typeface="Arial Rounded MT Bold" pitchFamily="34" charset="0"/>
            </a:endParaRPr>
          </a:p>
          <a:p>
            <a:r>
              <a:rPr lang="en-US" sz="2400" b="1" dirty="0">
                <a:latin typeface="Arial Rounded MT Bold" pitchFamily="34" charset="0"/>
              </a:rPr>
              <a:t>                               </a:t>
            </a:r>
            <a:r>
              <a:rPr lang="en-US" b="1" dirty="0" err="1" smtClean="0">
                <a:latin typeface="Arial Rounded MT Bold" pitchFamily="34" charset="0"/>
              </a:rPr>
              <a:t>Palak</a:t>
            </a:r>
            <a:endParaRPr lang="en-US" sz="2400" b="1" dirty="0">
              <a:latin typeface="Arial Rounded MT Bold" pitchFamily="34" charset="0"/>
            </a:endParaRPr>
          </a:p>
          <a:p>
            <a:r>
              <a:rPr lang="en-US" sz="2400" b="1" dirty="0">
                <a:latin typeface="Arial Rounded MT Bold" pitchFamily="34" charset="0"/>
              </a:rPr>
              <a:t>                                      Bhavana</a:t>
            </a:r>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BFDE34-770B-4B7E-B2A7-7B40B550F541}"/>
              </a:ext>
            </a:extLst>
          </p:cNvPr>
          <p:cNvSpPr>
            <a:spLocks noGrp="1"/>
          </p:cNvSpPr>
          <p:nvPr>
            <p:ph type="title"/>
          </p:nvPr>
        </p:nvSpPr>
        <p:spPr>
          <a:xfrm>
            <a:off x="755576" y="260648"/>
            <a:ext cx="7765321" cy="1326321"/>
          </a:xfrm>
        </p:spPr>
        <p:txBody>
          <a:bodyPr>
            <a:normAutofit/>
          </a:bodyPr>
          <a:lstStyle/>
          <a:p>
            <a:r>
              <a:rPr lang="en-US" b="1" cap="none" dirty="0"/>
              <a:t>Backtracking Algorithms To Find Hamiltonian Cycle</a:t>
            </a:r>
            <a:endParaRPr lang="en-IN" b="1" cap="none" dirty="0"/>
          </a:p>
        </p:txBody>
      </p:sp>
      <p:sp>
        <p:nvSpPr>
          <p:cNvPr id="3" name="Content Placeholder 2">
            <a:extLst>
              <a:ext uri="{FF2B5EF4-FFF2-40B4-BE49-F238E27FC236}">
                <a16:creationId xmlns:a16="http://schemas.microsoft.com/office/drawing/2014/main" xmlns="" id="{9B2C3686-2E8D-4AE2-8B11-B7445629537D}"/>
              </a:ext>
            </a:extLst>
          </p:cNvPr>
          <p:cNvSpPr>
            <a:spLocks noGrp="1"/>
          </p:cNvSpPr>
          <p:nvPr>
            <p:ph idx="1"/>
          </p:nvPr>
        </p:nvSpPr>
        <p:spPr>
          <a:xfrm>
            <a:off x="453207" y="1722436"/>
            <a:ext cx="8229600" cy="4525963"/>
          </a:xfrm>
        </p:spPr>
        <p:txBody>
          <a:bodyPr>
            <a:normAutofit/>
          </a:bodyPr>
          <a:lstStyle/>
          <a:p>
            <a:pPr algn="just">
              <a:buFont typeface="Wingdings" panose="05000000000000000000" pitchFamily="2" charset="2"/>
              <a:buChar char="q"/>
            </a:pPr>
            <a:r>
              <a:rPr lang="en-US" sz="2400" dirty="0"/>
              <a:t>This is a brute force approach where you attempt to construct a cycle by visiting all vertices.</a:t>
            </a:r>
          </a:p>
          <a:p>
            <a:pPr algn="just">
              <a:buFont typeface="Wingdings" panose="05000000000000000000" pitchFamily="2" charset="2"/>
              <a:buChar char="q"/>
            </a:pPr>
            <a:r>
              <a:rPr lang="en-US" sz="2400" dirty="0"/>
              <a:t>If you find a vertex that cannot be visited without breaking the cycle's rules, you backtrack and try another path.</a:t>
            </a:r>
          </a:p>
          <a:p>
            <a:pPr algn="just">
              <a:buFont typeface="Wingdings" panose="05000000000000000000" pitchFamily="2" charset="2"/>
              <a:buChar char="q"/>
            </a:pPr>
            <a:r>
              <a:rPr lang="en-US" sz="2400" dirty="0"/>
              <a:t>While simple, this algorithm is computationally expensive and typically used for small graphs.</a:t>
            </a:r>
          </a:p>
          <a:p>
            <a:pPr>
              <a:buFont typeface="Wingdings" panose="05000000000000000000" pitchFamily="2" charset="2"/>
              <a:buChar char="q"/>
            </a:pPr>
            <a:endParaRPr lang="en-IN" sz="2400" dirty="0"/>
          </a:p>
        </p:txBody>
      </p:sp>
    </p:spTree>
    <p:extLst>
      <p:ext uri="{BB962C8B-B14F-4D97-AF65-F5344CB8AC3E}">
        <p14:creationId xmlns:p14="http://schemas.microsoft.com/office/powerpoint/2010/main" xmlns="" val="2961848706"/>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377125-BD6E-4EED-BE2E-FBBF4E91D72C}"/>
              </a:ext>
            </a:extLst>
          </p:cNvPr>
          <p:cNvSpPr>
            <a:spLocks noGrp="1"/>
          </p:cNvSpPr>
          <p:nvPr>
            <p:ph type="title"/>
          </p:nvPr>
        </p:nvSpPr>
        <p:spPr>
          <a:xfrm>
            <a:off x="689339" y="251238"/>
            <a:ext cx="7765321" cy="1326321"/>
          </a:xfrm>
        </p:spPr>
        <p:txBody>
          <a:bodyPr>
            <a:normAutofit/>
          </a:bodyPr>
          <a:lstStyle/>
          <a:p>
            <a:r>
              <a:rPr lang="en-IN" b="1" cap="none" dirty="0"/>
              <a:t>Steps To Solve This Algorithms</a:t>
            </a:r>
            <a:endParaRPr lang="en-IN" cap="none" dirty="0"/>
          </a:p>
        </p:txBody>
      </p:sp>
      <p:sp>
        <p:nvSpPr>
          <p:cNvPr id="3" name="Content Placeholder 2">
            <a:extLst>
              <a:ext uri="{FF2B5EF4-FFF2-40B4-BE49-F238E27FC236}">
                <a16:creationId xmlns:a16="http://schemas.microsoft.com/office/drawing/2014/main" xmlns="" id="{6B4F6BE9-0143-48FE-83DE-A9D8B1A1466D}"/>
              </a:ext>
            </a:extLst>
          </p:cNvPr>
          <p:cNvSpPr>
            <a:spLocks noGrp="1"/>
          </p:cNvSpPr>
          <p:nvPr>
            <p:ph idx="1"/>
          </p:nvPr>
        </p:nvSpPr>
        <p:spPr>
          <a:xfrm>
            <a:off x="457199" y="1166018"/>
            <a:ext cx="8229600" cy="4525963"/>
          </a:xfrm>
        </p:spPr>
        <p:txBody>
          <a:bodyPr>
            <a:normAutofit fontScale="92500" lnSpcReduction="20000"/>
          </a:bodyPr>
          <a:lstStyle/>
          <a:p>
            <a:pPr algn="just">
              <a:buFont typeface="Wingdings" panose="05000000000000000000" pitchFamily="2" charset="2"/>
              <a:buChar char="q"/>
            </a:pPr>
            <a:r>
              <a:rPr lang="en-US" sz="2400" dirty="0"/>
              <a:t>choose a vertex to start with(usually vertex 0).</a:t>
            </a:r>
          </a:p>
          <a:p>
            <a:pPr algn="just">
              <a:buFont typeface="Wingdings" panose="05000000000000000000" pitchFamily="2" charset="2"/>
              <a:buChar char="q"/>
            </a:pPr>
            <a:r>
              <a:rPr lang="en-US" sz="2400" dirty="0"/>
              <a:t>At each step, choose a vertex that has not been visited yet and that is connected to the previously chosen vertex (based on the graph’s adjacency matrix).</a:t>
            </a:r>
          </a:p>
          <a:p>
            <a:pPr algn="just">
              <a:buFont typeface="Wingdings" panose="05000000000000000000" pitchFamily="2" charset="2"/>
              <a:buChar char="q"/>
            </a:pPr>
            <a:r>
              <a:rPr lang="en-US" sz="2400" dirty="0"/>
              <a:t>If adding a vertex leads to an invalid solution (i.e., the vertex doesn’t lead to a valid path or cycle), backtrack by removing the last added vertex and trying another one.</a:t>
            </a:r>
          </a:p>
          <a:p>
            <a:pPr algn="just">
              <a:buFont typeface="Wingdings" panose="05000000000000000000" pitchFamily="2" charset="2"/>
              <a:buChar char="q"/>
            </a:pPr>
            <a:r>
              <a:rPr lang="en-US" sz="2400" dirty="0"/>
              <a:t>Once all vertices have been visited, check if there is an edge from the last vertex back to the starting vertex to form a cycle.</a:t>
            </a:r>
          </a:p>
          <a:p>
            <a:pPr algn="just">
              <a:buFont typeface="Wingdings" panose="05000000000000000000" pitchFamily="2" charset="2"/>
              <a:buChar char="q"/>
            </a:pPr>
            <a:r>
              <a:rPr lang="en-US" sz="2400" dirty="0"/>
              <a:t>If this condition holds, a Hamiltonian cycle is found.</a:t>
            </a:r>
            <a:endParaRPr lang="en-IN" sz="2400" dirty="0"/>
          </a:p>
        </p:txBody>
      </p:sp>
    </p:spTree>
    <p:extLst>
      <p:ext uri="{BB962C8B-B14F-4D97-AF65-F5344CB8AC3E}">
        <p14:creationId xmlns:p14="http://schemas.microsoft.com/office/powerpoint/2010/main" xmlns="" val="2084240308"/>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285729"/>
            <a:ext cx="7765321" cy="1285883"/>
          </a:xfrm>
        </p:spPr>
        <p:txBody>
          <a:bodyPr/>
          <a:lstStyle/>
          <a:p>
            <a:r>
              <a:rPr lang="en-US" dirty="0" err="1" smtClean="0"/>
              <a:t>aPPliactions</a:t>
            </a:r>
            <a:endParaRPr lang="en-US" dirty="0"/>
          </a:p>
        </p:txBody>
      </p:sp>
      <p:sp>
        <p:nvSpPr>
          <p:cNvPr id="3" name="Content Placeholder 2"/>
          <p:cNvSpPr>
            <a:spLocks noGrp="1"/>
          </p:cNvSpPr>
          <p:nvPr>
            <p:ph idx="1"/>
          </p:nvPr>
        </p:nvSpPr>
        <p:spPr>
          <a:xfrm>
            <a:off x="685346" y="1571612"/>
            <a:ext cx="7765322" cy="4857784"/>
          </a:xfrm>
        </p:spPr>
        <p:txBody>
          <a:bodyPr/>
          <a:lstStyle/>
          <a:p>
            <a:r>
              <a:rPr lang="en-US" sz="2400" b="1" dirty="0" smtClean="0"/>
              <a:t>Logistics and Transportation:</a:t>
            </a:r>
            <a:endParaRPr lang="en-US" sz="2400" dirty="0" smtClean="0"/>
          </a:p>
          <a:p>
            <a:pPr fontAlgn="ctr">
              <a:buNone/>
            </a:pPr>
            <a:r>
              <a:rPr lang="en-US" sz="2400" b="1" dirty="0" smtClean="0"/>
              <a:t>    Traveling </a:t>
            </a:r>
            <a:r>
              <a:rPr lang="en-US" sz="2400" b="1" dirty="0" smtClean="0"/>
              <a:t>Salesman Problem (TSP):</a:t>
            </a:r>
            <a:r>
              <a:rPr lang="en-US" sz="2400" dirty="0" smtClean="0"/>
              <a:t> Finding the shortest route that visits each city exactly once and returns to the starting city is a classic example of a Hamiltonian cycle application. </a:t>
            </a:r>
          </a:p>
          <a:p>
            <a:pPr>
              <a:buNone/>
            </a:pPr>
            <a:r>
              <a:rPr lang="en-US" sz="2400" b="1" dirty="0" smtClean="0"/>
              <a:t>    Delivery </a:t>
            </a:r>
            <a:r>
              <a:rPr lang="en-US" sz="2400" b="1" dirty="0" smtClean="0"/>
              <a:t>Route Optimization:</a:t>
            </a:r>
            <a:r>
              <a:rPr lang="en-US" sz="2400" dirty="0" smtClean="0"/>
              <a:t> Hamiltonian cycles can help optimize delivery routes by finding the most efficient paths for delivery vehicles to cover a set of locations.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285728"/>
            <a:ext cx="8022072" cy="6072230"/>
          </a:xfrm>
        </p:spPr>
        <p:txBody>
          <a:bodyPr/>
          <a:lstStyle/>
          <a:p>
            <a:r>
              <a:rPr lang="en-US" sz="2400" b="1" dirty="0" smtClean="0"/>
              <a:t>Computer Networks and Data Routing:</a:t>
            </a:r>
            <a:endParaRPr lang="en-US" sz="2400" dirty="0" smtClean="0"/>
          </a:p>
          <a:p>
            <a:pPr fontAlgn="ctr">
              <a:buNone/>
            </a:pPr>
            <a:r>
              <a:rPr lang="en-US" sz="2400" b="1" dirty="0" smtClean="0"/>
              <a:t>   Network </a:t>
            </a:r>
            <a:r>
              <a:rPr lang="en-US" sz="2400" b="1" dirty="0" smtClean="0"/>
              <a:t>Optimization:</a:t>
            </a:r>
            <a:r>
              <a:rPr lang="en-US" sz="2400" dirty="0" smtClean="0"/>
              <a:t> Hamiltonian cycles can be used to optimize data routing in computer networks, ensuring efficient use of network resources and minimizing packet loss. </a:t>
            </a:r>
          </a:p>
          <a:p>
            <a:pPr>
              <a:buNone/>
            </a:pPr>
            <a:r>
              <a:rPr lang="en-US" sz="2400" b="1" dirty="0" smtClean="0"/>
              <a:t>    Circuit </a:t>
            </a:r>
            <a:r>
              <a:rPr lang="en-US" sz="2400" b="1" dirty="0" smtClean="0"/>
              <a:t>Design:</a:t>
            </a:r>
            <a:r>
              <a:rPr lang="en-US" sz="2400" dirty="0" smtClean="0"/>
              <a:t> Hamiltonian paths can be used to design efficient circuit layouts, minimizing the number of traces on circuit boards. </a:t>
            </a:r>
          </a:p>
          <a:p>
            <a:r>
              <a:rPr lang="en-US" sz="2400" b="1" dirty="0" smtClean="0"/>
              <a:t>Path </a:t>
            </a:r>
            <a:r>
              <a:rPr lang="en-US" sz="2400" b="1" dirty="0" smtClean="0"/>
              <a:t>Planning:</a:t>
            </a:r>
            <a:r>
              <a:rPr lang="en-US" sz="2400" dirty="0" smtClean="0"/>
              <a:t> Hamiltonian paths can be used to plan collision-free paths for robots, ensuring they cover an area without retracing steps.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176DDEF-1954-4E29-8D83-A092913CC46B}"/>
              </a:ext>
            </a:extLst>
          </p:cNvPr>
          <p:cNvSpPr>
            <a:spLocks noGrp="1"/>
          </p:cNvSpPr>
          <p:nvPr>
            <p:ph type="title"/>
          </p:nvPr>
        </p:nvSpPr>
        <p:spPr>
          <a:xfrm>
            <a:off x="689339" y="166998"/>
            <a:ext cx="7765321" cy="1326321"/>
          </a:xfrm>
        </p:spPr>
        <p:txBody>
          <a:bodyPr>
            <a:normAutofit/>
          </a:bodyPr>
          <a:lstStyle/>
          <a:p>
            <a:r>
              <a:rPr lang="en-US" sz="4000" b="1" cap="none" dirty="0"/>
              <a:t>Example</a:t>
            </a:r>
            <a:endParaRPr lang="en-IN" sz="4000" b="1" cap="none" dirty="0"/>
          </a:p>
        </p:txBody>
      </p:sp>
      <p:sp>
        <p:nvSpPr>
          <p:cNvPr id="3" name="TextBox 2">
            <a:extLst>
              <a:ext uri="{FF2B5EF4-FFF2-40B4-BE49-F238E27FC236}">
                <a16:creationId xmlns:a16="http://schemas.microsoft.com/office/drawing/2014/main" xmlns="" id="{6AFA04FC-9C20-458F-BEC2-7A649954E39C}"/>
              </a:ext>
            </a:extLst>
          </p:cNvPr>
          <p:cNvSpPr txBox="1"/>
          <p:nvPr/>
        </p:nvSpPr>
        <p:spPr>
          <a:xfrm>
            <a:off x="755575" y="1057691"/>
            <a:ext cx="7632848" cy="4585871"/>
          </a:xfrm>
          <a:prstGeom prst="rect">
            <a:avLst/>
          </a:prstGeom>
          <a:noFill/>
        </p:spPr>
        <p:txBody>
          <a:bodyPr wrap="square" rtlCol="0">
            <a:spAutoFit/>
          </a:bodyPr>
          <a:lstStyle/>
          <a:p>
            <a:pPr algn="just"/>
            <a:r>
              <a:rPr lang="en-US" sz="2800" b="1" dirty="0"/>
              <a:t>Q. Let's see how the backtracking algorithm works to find a Hamiltonian cycle in an example graph. Consider the following undirected graph with 4 vertices: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pic>
        <p:nvPicPr>
          <p:cNvPr id="5" name="Picture 4">
            <a:extLst>
              <a:ext uri="{FF2B5EF4-FFF2-40B4-BE49-F238E27FC236}">
                <a16:creationId xmlns:a16="http://schemas.microsoft.com/office/drawing/2014/main" xmlns="" id="{136940B9-722E-4AC2-80B6-8079B049BC1C}"/>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076000" y="3118327"/>
            <a:ext cx="2992000" cy="2592288"/>
          </a:xfrm>
          <a:prstGeom prst="rect">
            <a:avLst/>
          </a:prstGeom>
          <a:ln w="28575">
            <a:solidFill>
              <a:schemeClr val="tx1"/>
            </a:solidFill>
          </a:ln>
        </p:spPr>
      </p:pic>
    </p:spTree>
    <p:extLst>
      <p:ext uri="{BB962C8B-B14F-4D97-AF65-F5344CB8AC3E}">
        <p14:creationId xmlns:p14="http://schemas.microsoft.com/office/powerpoint/2010/main" xmlns="" val="1763303727"/>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D884368-B546-40C8-B112-9D4A3E52DC86}"/>
              </a:ext>
            </a:extLst>
          </p:cNvPr>
          <p:cNvSpPr txBox="1"/>
          <p:nvPr/>
        </p:nvSpPr>
        <p:spPr>
          <a:xfrm>
            <a:off x="431540" y="188640"/>
            <a:ext cx="8280920" cy="7078861"/>
          </a:xfrm>
          <a:prstGeom prst="rect">
            <a:avLst/>
          </a:prstGeom>
          <a:noFill/>
        </p:spPr>
        <p:txBody>
          <a:bodyPr wrap="square" rtlCol="0">
            <a:spAutoFit/>
          </a:bodyPr>
          <a:lstStyle/>
          <a:p>
            <a:r>
              <a:rPr lang="en-US" sz="2000" b="1" dirty="0"/>
              <a:t>Solution:-</a:t>
            </a:r>
          </a:p>
          <a:p>
            <a:r>
              <a:rPr lang="en-US" sz="2000" dirty="0"/>
              <a:t>We start at vertex A and recursively explore all possible paths:</a:t>
            </a:r>
          </a:p>
          <a:p>
            <a:r>
              <a:rPr lang="en-US" sz="2000" dirty="0"/>
              <a:t>1. Path: [A]</a:t>
            </a:r>
          </a:p>
          <a:p>
            <a:r>
              <a:rPr lang="en-US" sz="2000" dirty="0"/>
              <a:t>   Unvisited neighbors: B, D</a:t>
            </a:r>
            <a:br>
              <a:rPr lang="en-US" sz="2000" dirty="0"/>
            </a:br>
            <a:r>
              <a:rPr lang="en-US" sz="2000" dirty="0"/>
              <a:t> </a:t>
            </a:r>
          </a:p>
          <a:p>
            <a:r>
              <a:rPr lang="en-US" sz="2000" dirty="0"/>
              <a:t>   Choose B, Path: [A, B]</a:t>
            </a:r>
            <a:br>
              <a:rPr lang="en-US" sz="2000" dirty="0"/>
            </a:br>
            <a:r>
              <a:rPr lang="en-US" sz="2000" dirty="0"/>
              <a:t> </a:t>
            </a:r>
          </a:p>
          <a:p>
            <a:r>
              <a:rPr lang="en-US" sz="2000" dirty="0"/>
              <a:t>2. Path: [A, B]</a:t>
            </a:r>
          </a:p>
          <a:p>
            <a:r>
              <a:rPr lang="en-US" sz="2000" dirty="0"/>
              <a:t>   Unvisited neighbors: C, D</a:t>
            </a:r>
            <a:br>
              <a:rPr lang="en-US" sz="2000" dirty="0"/>
            </a:br>
            <a:r>
              <a:rPr lang="en-US" sz="2000" dirty="0"/>
              <a:t> </a:t>
            </a:r>
          </a:p>
          <a:p>
            <a:r>
              <a:rPr lang="en-US" sz="2000" dirty="0"/>
              <a:t>   Choose C, Path: [A, B, C]</a:t>
            </a:r>
          </a:p>
          <a:p>
            <a:endParaRPr lang="en-US" sz="2000" dirty="0"/>
          </a:p>
          <a:p>
            <a:r>
              <a:rPr lang="en-US" sz="2000" dirty="0"/>
              <a:t>3. Path: [A, B, C] </a:t>
            </a:r>
          </a:p>
          <a:p>
            <a:r>
              <a:rPr lang="en-US" sz="2000" dirty="0"/>
              <a:t>   Unvisited neighbors: D</a:t>
            </a:r>
            <a:br>
              <a:rPr lang="en-US" sz="2000" dirty="0"/>
            </a:br>
            <a:r>
              <a:rPr lang="en-US" sz="2000" dirty="0"/>
              <a:t> </a:t>
            </a:r>
          </a:p>
          <a:p>
            <a:r>
              <a:rPr lang="en-US" sz="2000" dirty="0"/>
              <a:t>   Choose D, Path: [A, B, C, D]</a:t>
            </a:r>
            <a:br>
              <a:rPr lang="en-US" sz="2000" dirty="0"/>
            </a:br>
            <a:r>
              <a:rPr lang="en-US" sz="2000" dirty="0"/>
              <a:t> </a:t>
            </a:r>
          </a:p>
          <a:p>
            <a:r>
              <a:rPr lang="en-US" sz="2000" dirty="0"/>
              <a:t>4. Path: [A, B, C, D]</a:t>
            </a:r>
          </a:p>
          <a:p>
            <a:r>
              <a:rPr lang="en-US" sz="2000" dirty="0"/>
              <a:t>   All vertices visited &amp; last vertex D has an edge to starting vertex A</a:t>
            </a:r>
            <a:br>
              <a:rPr lang="en-US" sz="2000" dirty="0"/>
            </a:br>
            <a:r>
              <a:rPr lang="en-US" sz="2000" dirty="0"/>
              <a:t> </a:t>
            </a:r>
          </a:p>
          <a:p>
            <a:r>
              <a:rPr lang="en-US" sz="2000" dirty="0"/>
              <a:t>   Hamiltonian cycle found: [A, B, C, D, A]</a:t>
            </a:r>
          </a:p>
          <a:p>
            <a:r>
              <a:rPr lang="en-US" dirty="0"/>
              <a:t/>
            </a:r>
            <a:br>
              <a:rPr lang="en-US" dirty="0"/>
            </a:br>
            <a:endParaRPr lang="en-IN" dirty="0"/>
          </a:p>
        </p:txBody>
      </p:sp>
    </p:spTree>
    <p:extLst>
      <p:ext uri="{BB962C8B-B14F-4D97-AF65-F5344CB8AC3E}">
        <p14:creationId xmlns:p14="http://schemas.microsoft.com/office/powerpoint/2010/main" xmlns="" val="3788110715"/>
      </p:ext>
    </p:extLst>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0109A0-FAC9-4697-9BF9-38C730A76310}"/>
              </a:ext>
            </a:extLst>
          </p:cNvPr>
          <p:cNvSpPr>
            <a:spLocks noGrp="1"/>
          </p:cNvSpPr>
          <p:nvPr>
            <p:ph type="title"/>
          </p:nvPr>
        </p:nvSpPr>
        <p:spPr>
          <a:xfrm>
            <a:off x="827584" y="188640"/>
            <a:ext cx="7765321" cy="1326321"/>
          </a:xfrm>
        </p:spPr>
        <p:txBody>
          <a:bodyPr/>
          <a:lstStyle/>
          <a:p>
            <a:r>
              <a:rPr lang="en-US" b="1" cap="none" dirty="0"/>
              <a:t>Time Complexity Analysis</a:t>
            </a:r>
            <a:endParaRPr lang="en-IN" b="1" cap="none" dirty="0"/>
          </a:p>
        </p:txBody>
      </p:sp>
      <p:sp>
        <p:nvSpPr>
          <p:cNvPr id="3" name="Content Placeholder 2">
            <a:extLst>
              <a:ext uri="{FF2B5EF4-FFF2-40B4-BE49-F238E27FC236}">
                <a16:creationId xmlns:a16="http://schemas.microsoft.com/office/drawing/2014/main" xmlns="" id="{610B173C-213C-41D0-BD69-30CF4046FFB9}"/>
              </a:ext>
            </a:extLst>
          </p:cNvPr>
          <p:cNvSpPr>
            <a:spLocks noGrp="1"/>
          </p:cNvSpPr>
          <p:nvPr>
            <p:ph idx="1"/>
          </p:nvPr>
        </p:nvSpPr>
        <p:spPr>
          <a:xfrm>
            <a:off x="457200" y="1268760"/>
            <a:ext cx="8229600" cy="4525963"/>
          </a:xfrm>
        </p:spPr>
        <p:txBody>
          <a:bodyPr>
            <a:normAutofit/>
          </a:bodyPr>
          <a:lstStyle/>
          <a:p>
            <a:pPr algn="just">
              <a:buFont typeface="Wingdings" panose="05000000000000000000" pitchFamily="2" charset="2"/>
              <a:buChar char="q"/>
            </a:pPr>
            <a:r>
              <a:rPr lang="en-US" sz="2400" dirty="0"/>
              <a:t>Time Complexity: Generate all possible configurations of vertices and print a configuration that satisfies the given constraints. There will be n! (n factorial) configurations. So the overall Time Complexity of this approach will be </a:t>
            </a:r>
            <a:r>
              <a:rPr lang="en-US" sz="2400" b="1" dirty="0"/>
              <a:t>O(N!).</a:t>
            </a:r>
            <a:endParaRPr lang="en-IN" sz="2400" b="1" dirty="0"/>
          </a:p>
        </p:txBody>
      </p:sp>
    </p:spTree>
    <p:extLst>
      <p:ext uri="{BB962C8B-B14F-4D97-AF65-F5344CB8AC3E}">
        <p14:creationId xmlns:p14="http://schemas.microsoft.com/office/powerpoint/2010/main" xmlns="" val="238402328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BDD6DC-2581-4F99-9188-73149DE47735}"/>
              </a:ext>
            </a:extLst>
          </p:cNvPr>
          <p:cNvSpPr>
            <a:spLocks noGrp="1"/>
          </p:cNvSpPr>
          <p:nvPr>
            <p:ph type="title"/>
          </p:nvPr>
        </p:nvSpPr>
        <p:spPr>
          <a:xfrm>
            <a:off x="689339" y="116632"/>
            <a:ext cx="7765321" cy="1326321"/>
          </a:xfrm>
        </p:spPr>
        <p:txBody>
          <a:bodyPr>
            <a:normAutofit/>
          </a:bodyPr>
          <a:lstStyle/>
          <a:p>
            <a:r>
              <a:rPr lang="en-US" sz="3600" b="1" cap="none" dirty="0"/>
              <a:t>Conclusion</a:t>
            </a:r>
            <a:endParaRPr lang="en-IN" sz="3600" b="1" cap="none" dirty="0"/>
          </a:p>
        </p:txBody>
      </p:sp>
      <p:sp>
        <p:nvSpPr>
          <p:cNvPr id="3" name="Content Placeholder 2">
            <a:extLst>
              <a:ext uri="{FF2B5EF4-FFF2-40B4-BE49-F238E27FC236}">
                <a16:creationId xmlns:a16="http://schemas.microsoft.com/office/drawing/2014/main" xmlns="" id="{17A6FA44-5811-48C9-8E55-5BFA48087A48}"/>
              </a:ext>
            </a:extLst>
          </p:cNvPr>
          <p:cNvSpPr>
            <a:spLocks noGrp="1"/>
          </p:cNvSpPr>
          <p:nvPr>
            <p:ph idx="1"/>
          </p:nvPr>
        </p:nvSpPr>
        <p:spPr>
          <a:xfrm>
            <a:off x="457200" y="1166018"/>
            <a:ext cx="8229600" cy="4525963"/>
          </a:xfrm>
        </p:spPr>
        <p:txBody>
          <a:bodyPr>
            <a:normAutofit fontScale="92500" lnSpcReduction="10000"/>
          </a:bodyPr>
          <a:lstStyle/>
          <a:p>
            <a:pPr algn="just">
              <a:buFont typeface="Wingdings" panose="05000000000000000000" pitchFamily="2" charset="2"/>
              <a:buChar char="q"/>
            </a:pPr>
            <a:r>
              <a:rPr lang="en-US" sz="2400" dirty="0"/>
              <a:t>The backtracking approach is a systematic and efficient method for finding Hamiltonian cycles in graphs. By recursively exploring all possible paths and backtracking from incorrect solutions, the algorithm can effectively identify Hamiltonian cycles in graphs with a large number of nodes.</a:t>
            </a:r>
          </a:p>
          <a:p>
            <a:pPr marL="0" indent="0" algn="just">
              <a:buNone/>
            </a:pPr>
            <a:endParaRPr lang="en-US" sz="2400" dirty="0"/>
          </a:p>
          <a:p>
            <a:pPr algn="just">
              <a:buFont typeface="Wingdings" panose="05000000000000000000" pitchFamily="2" charset="2"/>
              <a:buChar char="q"/>
            </a:pPr>
            <a:r>
              <a:rPr lang="en-US" sz="2400" dirty="0"/>
              <a:t>While the backtracking approach has a high time complexity of O(n!), making it inefficient for very large graphs, its simplicity and ease of implementation make it a popular choice for solving the Hamiltonian cycle problem.</a:t>
            </a:r>
            <a:endParaRPr lang="en-IN" sz="2400" dirty="0"/>
          </a:p>
        </p:txBody>
      </p:sp>
    </p:spTree>
    <p:extLst>
      <p:ext uri="{BB962C8B-B14F-4D97-AF65-F5344CB8AC3E}">
        <p14:creationId xmlns:p14="http://schemas.microsoft.com/office/powerpoint/2010/main" xmlns="" val="267722873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B61941-A50B-4D3C-8325-5687A50756CD}"/>
              </a:ext>
            </a:extLst>
          </p:cNvPr>
          <p:cNvSpPr>
            <a:spLocks noGrp="1"/>
          </p:cNvSpPr>
          <p:nvPr>
            <p:ph type="title"/>
          </p:nvPr>
        </p:nvSpPr>
        <p:spPr>
          <a:xfrm>
            <a:off x="451470" y="274638"/>
            <a:ext cx="8229600" cy="1143000"/>
          </a:xfrm>
        </p:spPr>
        <p:txBody>
          <a:bodyPr>
            <a:normAutofit/>
          </a:bodyPr>
          <a:lstStyle/>
          <a:p>
            <a:r>
              <a:rPr lang="en-US" sz="4000" b="1" cap="none" dirty="0"/>
              <a:t>References</a:t>
            </a:r>
            <a:endParaRPr lang="en-IN" sz="4000" b="1" cap="none" dirty="0"/>
          </a:p>
        </p:txBody>
      </p:sp>
      <p:sp>
        <p:nvSpPr>
          <p:cNvPr id="3" name="Content Placeholder 2">
            <a:extLst>
              <a:ext uri="{FF2B5EF4-FFF2-40B4-BE49-F238E27FC236}">
                <a16:creationId xmlns:a16="http://schemas.microsoft.com/office/drawing/2014/main" xmlns="" id="{7A68F8A9-3DB1-473F-A54C-E10DD059A9B2}"/>
              </a:ext>
            </a:extLst>
          </p:cNvPr>
          <p:cNvSpPr>
            <a:spLocks noGrp="1"/>
          </p:cNvSpPr>
          <p:nvPr>
            <p:ph idx="1"/>
          </p:nvPr>
        </p:nvSpPr>
        <p:spPr>
          <a:xfrm>
            <a:off x="457200" y="1417638"/>
            <a:ext cx="8229600" cy="4525963"/>
          </a:xfrm>
        </p:spPr>
        <p:txBody>
          <a:bodyPr>
            <a:normAutofit lnSpcReduction="10000"/>
          </a:bodyPr>
          <a:lstStyle/>
          <a:p>
            <a:pPr algn="just">
              <a:buFont typeface="Wingdings" panose="05000000000000000000" pitchFamily="2" charset="2"/>
              <a:buChar char="q"/>
            </a:pPr>
            <a:r>
              <a:rPr lang="en-US" sz="2400" b="1" dirty="0"/>
              <a:t>References:1 </a:t>
            </a:r>
            <a:r>
              <a:rPr lang="en-US" sz="2400" b="1" dirty="0">
                <a:solidFill>
                  <a:srgbClr val="0070C0"/>
                </a:solidFill>
                <a:hlinkClick r:id="rId2" action="ppaction://hlinkfile">
                  <a:extLst>
                    <a:ext uri="{A12FA001-AC4F-418D-AE19-62706E023703}">
                      <ahyp:hlinkClr xmlns:ahyp="http://schemas.microsoft.com/office/drawing/2018/hyperlinkcolor" xmlns="" val="tx"/>
                    </a:ext>
                  </a:extLst>
                </a:hlinkClick>
              </a:rPr>
              <a:t>file:///C:/Users/sahoo/Downloads/117-PDF%20file-177-1-10-20120107.pdf</a:t>
            </a:r>
            <a:endParaRPr lang="en-US" sz="2400" dirty="0">
              <a:solidFill>
                <a:srgbClr val="0070C0"/>
              </a:solidFill>
            </a:endParaRPr>
          </a:p>
          <a:p>
            <a:pPr algn="just">
              <a:buFont typeface="Wingdings" panose="05000000000000000000" pitchFamily="2" charset="2"/>
              <a:buChar char="q"/>
            </a:pPr>
            <a:r>
              <a:rPr lang="en-US" sz="2400" dirty="0"/>
              <a:t>On two problems regarding the Hamiltonian cycle game.</a:t>
            </a:r>
          </a:p>
          <a:p>
            <a:pPr algn="just">
              <a:buFont typeface="Wingdings" panose="05000000000000000000" pitchFamily="2" charset="2"/>
              <a:buChar char="q"/>
            </a:pPr>
            <a:r>
              <a:rPr lang="en-US" sz="2400" b="1" dirty="0"/>
              <a:t>References:2 </a:t>
            </a:r>
            <a:r>
              <a:rPr lang="en-US" sz="2400" b="1" dirty="0">
                <a:solidFill>
                  <a:srgbClr val="0070C0"/>
                </a:solidFill>
                <a:hlinkClick r:id="rId3"/>
              </a:rPr>
              <a:t>https://genbase.iiep.unesco.org/applis/epidoc/fichiers/EPIDOC/20264_G020264.pdf#page=287</a:t>
            </a:r>
            <a:endParaRPr lang="en-US" sz="2400" b="1" dirty="0">
              <a:solidFill>
                <a:srgbClr val="0070C0"/>
              </a:solidFill>
            </a:endParaRPr>
          </a:p>
          <a:p>
            <a:pPr algn="just">
              <a:buFont typeface="Wingdings" panose="05000000000000000000" pitchFamily="2" charset="2"/>
              <a:buChar char="q"/>
            </a:pPr>
            <a:r>
              <a:rPr lang="en-US" sz="2400" dirty="0"/>
              <a:t>On the implementation of backtracking approach in computer sciences and its education.</a:t>
            </a:r>
            <a:endParaRPr lang="en-IN" sz="2400" dirty="0"/>
          </a:p>
        </p:txBody>
      </p:sp>
    </p:spTree>
    <p:extLst>
      <p:ext uri="{BB962C8B-B14F-4D97-AF65-F5344CB8AC3E}">
        <p14:creationId xmlns:p14="http://schemas.microsoft.com/office/powerpoint/2010/main" xmlns="" val="300716345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p159:morph option="byObject"/>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E71D93-F136-4943-B23F-CE31426746AB}"/>
              </a:ext>
            </a:extLst>
          </p:cNvPr>
          <p:cNvSpPr>
            <a:spLocks noGrp="1"/>
          </p:cNvSpPr>
          <p:nvPr>
            <p:ph type="title"/>
          </p:nvPr>
        </p:nvSpPr>
        <p:spPr>
          <a:xfrm>
            <a:off x="457200" y="2274019"/>
            <a:ext cx="8229600" cy="1143000"/>
          </a:xfrm>
        </p:spPr>
        <p:txBody>
          <a:bodyPr>
            <a:normAutofit/>
          </a:bodyPr>
          <a:lstStyle/>
          <a:p>
            <a:r>
              <a:rPr lang="en-US" sz="4800" cap="none" dirty="0"/>
              <a:t>Thankyou</a:t>
            </a:r>
            <a:endParaRPr lang="en-IN" sz="4800" cap="none" dirty="0"/>
          </a:p>
        </p:txBody>
      </p:sp>
    </p:spTree>
    <p:extLst>
      <p:ext uri="{BB962C8B-B14F-4D97-AF65-F5344CB8AC3E}">
        <p14:creationId xmlns:p14="http://schemas.microsoft.com/office/powerpoint/2010/main" xmlns="" val="249625726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339" y="34900"/>
            <a:ext cx="7765321" cy="1326321"/>
          </a:xfrm>
        </p:spPr>
        <p:txBody>
          <a:bodyPr>
            <a:normAutofit/>
          </a:bodyPr>
          <a:lstStyle/>
          <a:p>
            <a:r>
              <a:rPr lang="en-US" sz="4000" b="1" cap="none" dirty="0"/>
              <a:t>Content</a:t>
            </a:r>
          </a:p>
        </p:txBody>
      </p:sp>
      <p:sp>
        <p:nvSpPr>
          <p:cNvPr id="3" name="Content Placeholder 2"/>
          <p:cNvSpPr>
            <a:spLocks noGrp="1"/>
          </p:cNvSpPr>
          <p:nvPr>
            <p:ph idx="1"/>
          </p:nvPr>
        </p:nvSpPr>
        <p:spPr>
          <a:xfrm>
            <a:off x="457199" y="1166018"/>
            <a:ext cx="8229600" cy="5071294"/>
          </a:xfrm>
        </p:spPr>
        <p:txBody>
          <a:bodyPr>
            <a:normAutofit fontScale="92500" lnSpcReduction="20000"/>
          </a:bodyPr>
          <a:lstStyle/>
          <a:p>
            <a:pPr>
              <a:buFont typeface="Wingdings" panose="05000000000000000000" pitchFamily="2" charset="2"/>
              <a:buChar char="q"/>
            </a:pPr>
            <a:r>
              <a:rPr lang="en-US" sz="3000" dirty="0"/>
              <a:t>Introduction</a:t>
            </a:r>
          </a:p>
          <a:p>
            <a:pPr>
              <a:buFont typeface="Wingdings" panose="05000000000000000000" pitchFamily="2" charset="2"/>
              <a:buChar char="q"/>
            </a:pPr>
            <a:r>
              <a:rPr lang="en-US" sz="3000" dirty="0" smtClean="0"/>
              <a:t>Applications of Backtracking</a:t>
            </a:r>
            <a:endParaRPr lang="en-US" sz="3000" dirty="0"/>
          </a:p>
          <a:p>
            <a:pPr>
              <a:buFont typeface="Wingdings" panose="05000000000000000000" pitchFamily="2" charset="2"/>
              <a:buChar char="q"/>
            </a:pPr>
            <a:r>
              <a:rPr lang="en-US" sz="3000" dirty="0"/>
              <a:t>Theory &amp; Explanation</a:t>
            </a:r>
          </a:p>
          <a:p>
            <a:pPr>
              <a:buFont typeface="Wingdings" panose="05000000000000000000" pitchFamily="2" charset="2"/>
              <a:buChar char="q"/>
            </a:pPr>
            <a:r>
              <a:rPr lang="en-US" sz="3000" dirty="0" smtClean="0"/>
              <a:t>Applications of </a:t>
            </a:r>
            <a:r>
              <a:rPr lang="en-US" sz="3000" dirty="0" err="1" smtClean="0"/>
              <a:t>Hamiltonion</a:t>
            </a:r>
            <a:endParaRPr lang="en-US" sz="3000" dirty="0"/>
          </a:p>
          <a:p>
            <a:pPr>
              <a:buFont typeface="Wingdings" panose="05000000000000000000" pitchFamily="2" charset="2"/>
              <a:buChar char="q"/>
            </a:pPr>
            <a:r>
              <a:rPr lang="en-US" sz="3000" dirty="0"/>
              <a:t>Example</a:t>
            </a:r>
          </a:p>
          <a:p>
            <a:pPr>
              <a:buFont typeface="Wingdings" panose="05000000000000000000" pitchFamily="2" charset="2"/>
              <a:buChar char="q"/>
            </a:pPr>
            <a:r>
              <a:rPr lang="en-US" sz="3000" dirty="0"/>
              <a:t>Time complexity Analysis</a:t>
            </a:r>
          </a:p>
          <a:p>
            <a:pPr>
              <a:buFont typeface="Wingdings" panose="05000000000000000000" pitchFamily="2" charset="2"/>
              <a:buChar char="q"/>
            </a:pPr>
            <a:r>
              <a:rPr lang="en-US" sz="3000" dirty="0"/>
              <a:t>Conclusion</a:t>
            </a:r>
          </a:p>
          <a:p>
            <a:pPr>
              <a:buFont typeface="Wingdings" panose="05000000000000000000" pitchFamily="2" charset="2"/>
              <a:buChar char="q"/>
            </a:pPr>
            <a:r>
              <a:rPr lang="en-US" sz="3000" dirty="0"/>
              <a:t>References</a:t>
            </a:r>
          </a:p>
          <a:p>
            <a:pPr>
              <a:buFont typeface="Wingdings" panose="05000000000000000000" pitchFamily="2" charset="2"/>
              <a:buChar char="q"/>
            </a:pPr>
            <a:r>
              <a:rPr lang="en-US" sz="3000" dirty="0"/>
              <a:t>Thank you</a:t>
            </a:r>
          </a:p>
          <a:p>
            <a:endParaRPr lang="en-US" dirty="0"/>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560" y="332656"/>
            <a:ext cx="8229600" cy="1143000"/>
          </a:xfrm>
        </p:spPr>
        <p:txBody>
          <a:bodyPr>
            <a:normAutofit/>
          </a:bodyPr>
          <a:lstStyle/>
          <a:p>
            <a:r>
              <a:rPr lang="en-US" sz="4400" b="1" cap="none" dirty="0"/>
              <a:t>Introduction</a:t>
            </a:r>
          </a:p>
        </p:txBody>
      </p:sp>
      <p:sp>
        <p:nvSpPr>
          <p:cNvPr id="3" name="Content Placeholder 2"/>
          <p:cNvSpPr>
            <a:spLocks noGrp="1"/>
          </p:cNvSpPr>
          <p:nvPr>
            <p:ph idx="1"/>
          </p:nvPr>
        </p:nvSpPr>
        <p:spPr>
          <a:xfrm>
            <a:off x="457200" y="1340768"/>
            <a:ext cx="8229600" cy="4525963"/>
          </a:xfrm>
        </p:spPr>
        <p:txBody>
          <a:bodyPr/>
          <a:lstStyle/>
          <a:p>
            <a:pPr algn="just" fontAlgn="ctr">
              <a:buFont typeface="Wingdings" panose="05000000000000000000" pitchFamily="2" charset="2"/>
              <a:buChar char="q"/>
            </a:pPr>
            <a:r>
              <a:rPr lang="en-US" sz="2800" dirty="0"/>
              <a:t>The backtracking approach for finding a Hamiltonian cycle explores all possible paths, recursively building paths and "backtracking" if a path doesn't lead to a valid cycle, until a solution is found or all possibilities are exhausted. </a:t>
            </a:r>
          </a:p>
          <a:p>
            <a:pPr algn="just">
              <a:buNone/>
            </a:pPr>
            <a:r>
              <a:rPr lang="en-US" dirty="0"/>
              <a:t/>
            </a:r>
            <a:br>
              <a:rPr lang="en-US" dirty="0"/>
            </a:br>
            <a:endParaRPr lang="en-US" dirty="0"/>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05715"/>
            <a:ext cx="9083497" cy="1326321"/>
          </a:xfrm>
        </p:spPr>
        <p:txBody>
          <a:bodyPr>
            <a:normAutofit/>
          </a:bodyPr>
          <a:lstStyle/>
          <a:p>
            <a:r>
              <a:rPr lang="en-US" sz="3600" b="1" cap="none" dirty="0"/>
              <a:t>What Is Backtracking Algorithm</a:t>
            </a:r>
          </a:p>
        </p:txBody>
      </p:sp>
      <p:sp>
        <p:nvSpPr>
          <p:cNvPr id="3" name="Content Placeholder 2"/>
          <p:cNvSpPr>
            <a:spLocks noGrp="1"/>
          </p:cNvSpPr>
          <p:nvPr>
            <p:ph idx="1"/>
          </p:nvPr>
        </p:nvSpPr>
        <p:spPr>
          <a:xfrm>
            <a:off x="376917" y="1287787"/>
            <a:ext cx="8390166" cy="4572032"/>
          </a:xfrm>
        </p:spPr>
        <p:txBody>
          <a:bodyPr>
            <a:normAutofit/>
          </a:bodyPr>
          <a:lstStyle/>
          <a:p>
            <a:pPr algn="just">
              <a:buFont typeface="Wingdings" panose="05000000000000000000" pitchFamily="2" charset="2"/>
              <a:buChar char="q"/>
            </a:pPr>
            <a:r>
              <a:rPr lang="en-US" sz="2800" dirty="0"/>
              <a:t>Backtracking is a problem-solving technique that explores potential solutions incrementally, abandoning a candidate solution if it's determined that it cannot lead to a valid outcome, and then trying alternative paths. </a:t>
            </a:r>
          </a:p>
        </p:txBody>
      </p:sp>
      <p:pic>
        <p:nvPicPr>
          <p:cNvPr id="4" name="Picture 2" descr="Backtracking Algorithm">
            <a:extLst>
              <a:ext uri="{FF2B5EF4-FFF2-40B4-BE49-F238E27FC236}">
                <a16:creationId xmlns:a16="http://schemas.microsoft.com/office/drawing/2014/main" xmlns="" id="{173D0C57-F836-4C7D-BB7C-5ED423F39D88}"/>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xmlns="" val="0"/>
              </a:ext>
            </a:extLst>
          </a:blip>
          <a:srcRect/>
          <a:stretch>
            <a:fillRect/>
          </a:stretch>
        </p:blipFill>
        <p:spPr bwMode="auto">
          <a:xfrm>
            <a:off x="2634233" y="4005064"/>
            <a:ext cx="3875534" cy="2415321"/>
          </a:xfrm>
          <a:prstGeom prst="rect">
            <a:avLst/>
          </a:prstGeom>
          <a:noFill/>
          <a:ln w="28575">
            <a:solidFill>
              <a:schemeClr val="tx1"/>
            </a:solidFill>
          </a:ln>
          <a:extLst>
            <a:ext uri="{909E8E84-426E-40DD-AFC4-6F175D3DCCD1}">
              <a14:hiddenFill xmlns:a14="http://schemas.microsoft.com/office/drawing/2010/main" xmlns="">
                <a:solidFill>
                  <a:srgbClr val="FFFFFF"/>
                </a:solidFill>
              </a14:hiddenFill>
            </a:ext>
          </a:extLst>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04664"/>
            <a:ext cx="7765321" cy="1326321"/>
          </a:xfrm>
        </p:spPr>
        <p:txBody>
          <a:bodyPr>
            <a:normAutofit fontScale="90000"/>
          </a:bodyPr>
          <a:lstStyle/>
          <a:p>
            <a:r>
              <a:rPr lang="en-US" b="1" cap="none" dirty="0"/>
              <a:t>How Backtracking Algorithms Work?</a:t>
            </a:r>
            <a:br>
              <a:rPr lang="en-US" b="1" cap="none" dirty="0"/>
            </a:br>
            <a:endParaRPr lang="en-US" cap="none" dirty="0"/>
          </a:p>
        </p:txBody>
      </p:sp>
      <p:sp>
        <p:nvSpPr>
          <p:cNvPr id="5" name="Content Placeholder 4">
            <a:extLst>
              <a:ext uri="{FF2B5EF4-FFF2-40B4-BE49-F238E27FC236}">
                <a16:creationId xmlns:a16="http://schemas.microsoft.com/office/drawing/2014/main" xmlns="" id="{FFF65E44-8B54-4068-9486-209E5F1AB913}"/>
              </a:ext>
            </a:extLst>
          </p:cNvPr>
          <p:cNvSpPr>
            <a:spLocks noGrp="1"/>
          </p:cNvSpPr>
          <p:nvPr>
            <p:ph idx="1"/>
          </p:nvPr>
        </p:nvSpPr>
        <p:spPr>
          <a:xfrm>
            <a:off x="453206" y="1340768"/>
            <a:ext cx="8229600" cy="4896544"/>
          </a:xfrm>
        </p:spPr>
        <p:txBody>
          <a:bodyPr>
            <a:normAutofit/>
          </a:bodyPr>
          <a:lstStyle/>
          <a:p>
            <a:pPr marL="0" indent="0" algn="just">
              <a:buNone/>
            </a:pPr>
            <a:r>
              <a:rPr lang="en-US" sz="2400" b="1" dirty="0"/>
              <a:t>The following is a general outline of how a backtracking algorithm works:</a:t>
            </a:r>
          </a:p>
          <a:p>
            <a:pPr algn="just">
              <a:buFont typeface="Wingdings" panose="05000000000000000000" pitchFamily="2" charset="2"/>
              <a:buChar char="q"/>
            </a:pPr>
            <a:r>
              <a:rPr lang="en-US" sz="2400" dirty="0"/>
              <a:t>Choose an initial solution.</a:t>
            </a:r>
          </a:p>
          <a:p>
            <a:pPr algn="just">
              <a:buFont typeface="Wingdings" panose="05000000000000000000" pitchFamily="2" charset="2"/>
              <a:buChar char="q"/>
            </a:pPr>
            <a:r>
              <a:rPr lang="en-US" sz="2400" dirty="0"/>
              <a:t>Explore all possible extensions of the current solution.</a:t>
            </a:r>
          </a:p>
          <a:p>
            <a:pPr algn="just">
              <a:buFont typeface="Wingdings" panose="05000000000000000000" pitchFamily="2" charset="2"/>
              <a:buChar char="q"/>
            </a:pPr>
            <a:r>
              <a:rPr lang="en-US" sz="2400" dirty="0"/>
              <a:t>If an extension leads to a solution, return that solution.</a:t>
            </a:r>
          </a:p>
          <a:p>
            <a:pPr algn="just">
              <a:buFont typeface="Wingdings" panose="05000000000000000000" pitchFamily="2" charset="2"/>
              <a:buChar char="q"/>
            </a:pPr>
            <a:r>
              <a:rPr lang="en-US" sz="2400" dirty="0"/>
              <a:t>If an extension does not lead to a solution, backtrack to the previous solution and try a different extension.</a:t>
            </a:r>
          </a:p>
          <a:p>
            <a:pPr algn="just">
              <a:buFont typeface="Wingdings" panose="05000000000000000000" pitchFamily="2" charset="2"/>
              <a:buChar char="q"/>
            </a:pPr>
            <a:r>
              <a:rPr lang="en-US" sz="2400" dirty="0"/>
              <a:t>Repeat steps 2-4 until all possible solutions have been explored.</a:t>
            </a:r>
            <a:endParaRPr lang="en-IN" sz="2400" dirty="0"/>
          </a:p>
        </p:txBody>
      </p:sp>
    </p:spTree>
  </p:cSld>
  <p:clrMapOvr>
    <a:masterClrMapping/>
  </p:clrMapOvr>
  <mc:AlternateContent xmlns:mc="http://schemas.openxmlformats.org/markup-compatibility/2006">
    <mc:Choice xmlns:p14="http://schemas.microsoft.com/office/powerpoint/2010/main" xmlns="" Requires="p14">
      <p:transition spd="slow" p14:dur="1500">
        <p:split orient="vert"/>
      </p:transition>
    </mc:Choice>
    <mc:Fallback>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305138-D66E-4CA8-B797-EE4AA5288824}"/>
              </a:ext>
            </a:extLst>
          </p:cNvPr>
          <p:cNvSpPr>
            <a:spLocks noGrp="1"/>
          </p:cNvSpPr>
          <p:nvPr>
            <p:ph type="title"/>
          </p:nvPr>
        </p:nvSpPr>
        <p:spPr>
          <a:xfrm>
            <a:off x="344670" y="91317"/>
            <a:ext cx="8454660" cy="1326321"/>
          </a:xfrm>
        </p:spPr>
        <p:txBody>
          <a:bodyPr/>
          <a:lstStyle/>
          <a:p>
            <a:r>
              <a:rPr lang="en-US" b="1" cap="none" dirty="0"/>
              <a:t>Applications Of Backtracking</a:t>
            </a:r>
            <a:endParaRPr lang="en-IN" b="1" cap="none" dirty="0"/>
          </a:p>
        </p:txBody>
      </p:sp>
      <p:sp>
        <p:nvSpPr>
          <p:cNvPr id="3" name="Content Placeholder 2">
            <a:extLst>
              <a:ext uri="{FF2B5EF4-FFF2-40B4-BE49-F238E27FC236}">
                <a16:creationId xmlns:a16="http://schemas.microsoft.com/office/drawing/2014/main" xmlns="" id="{F465BA68-BFF0-47B3-857F-2A894256D550}"/>
              </a:ext>
            </a:extLst>
          </p:cNvPr>
          <p:cNvSpPr>
            <a:spLocks noGrp="1"/>
          </p:cNvSpPr>
          <p:nvPr>
            <p:ph idx="1"/>
          </p:nvPr>
        </p:nvSpPr>
        <p:spPr>
          <a:xfrm>
            <a:off x="457200" y="1196752"/>
            <a:ext cx="8229600" cy="3888433"/>
          </a:xfrm>
        </p:spPr>
        <p:txBody>
          <a:bodyPr>
            <a:normAutofit/>
          </a:bodyPr>
          <a:lstStyle/>
          <a:p>
            <a:pPr algn="just">
              <a:buFont typeface="Wingdings" panose="05000000000000000000" pitchFamily="2" charset="2"/>
              <a:buChar char="q"/>
            </a:pPr>
            <a:r>
              <a:rPr lang="en-US" sz="2800" dirty="0"/>
              <a:t>Subset Sum Problem.</a:t>
            </a:r>
          </a:p>
          <a:p>
            <a:pPr algn="just">
              <a:buFont typeface="Wingdings" panose="05000000000000000000" pitchFamily="2" charset="2"/>
              <a:buChar char="q"/>
            </a:pPr>
            <a:r>
              <a:rPr lang="en-US" sz="2800" dirty="0"/>
              <a:t>Graph Coloring.</a:t>
            </a:r>
          </a:p>
          <a:p>
            <a:pPr algn="just">
              <a:buFont typeface="Wingdings" panose="05000000000000000000" pitchFamily="2" charset="2"/>
              <a:buChar char="q"/>
            </a:pPr>
            <a:r>
              <a:rPr lang="en-US" sz="2800" dirty="0"/>
              <a:t>N-Queen Problem.</a:t>
            </a:r>
          </a:p>
          <a:p>
            <a:pPr algn="just">
              <a:buFont typeface="Wingdings" panose="05000000000000000000" pitchFamily="2" charset="2"/>
              <a:buChar char="q"/>
            </a:pPr>
            <a:r>
              <a:rPr lang="en-US" sz="2800" dirty="0"/>
              <a:t>Hamiltonian Cycle.</a:t>
            </a:r>
          </a:p>
          <a:p>
            <a:pPr algn="just">
              <a:buNone/>
            </a:pPr>
            <a:r>
              <a:rPr lang="en-US" sz="2800" dirty="0"/>
              <a:t>    </a:t>
            </a:r>
            <a:endParaRPr lang="en-IN" sz="2800" dirty="0"/>
          </a:p>
        </p:txBody>
      </p:sp>
      <p:pic>
        <p:nvPicPr>
          <p:cNvPr id="4" name="Picture 3">
            <a:extLst>
              <a:ext uri="{FF2B5EF4-FFF2-40B4-BE49-F238E27FC236}">
                <a16:creationId xmlns:a16="http://schemas.microsoft.com/office/drawing/2014/main" xmlns="" id="{A21D2BF0-5335-4318-AF77-F09F09C7776B}"/>
              </a:ext>
            </a:extLst>
          </p:cNvPr>
          <p:cNvPicPr>
            <a:picLocks noChangeAspect="1"/>
          </p:cNvPicPr>
          <p:nvPr/>
        </p:nvPicPr>
        <p:blipFill>
          <a:blip r:embed="rId2"/>
          <a:stretch>
            <a:fillRect/>
          </a:stretch>
        </p:blipFill>
        <p:spPr>
          <a:xfrm>
            <a:off x="1115616" y="3933055"/>
            <a:ext cx="3096344" cy="2305196"/>
          </a:xfrm>
          <a:prstGeom prst="rect">
            <a:avLst/>
          </a:prstGeom>
          <a:ln w="28575">
            <a:solidFill>
              <a:schemeClr val="tx1"/>
            </a:solidFill>
          </a:ln>
        </p:spPr>
      </p:pic>
      <p:pic>
        <p:nvPicPr>
          <p:cNvPr id="5" name="Picture 4">
            <a:extLst>
              <a:ext uri="{FF2B5EF4-FFF2-40B4-BE49-F238E27FC236}">
                <a16:creationId xmlns:a16="http://schemas.microsoft.com/office/drawing/2014/main" xmlns="" id="{89BD149D-B2D6-4964-86D0-A911DDCD629E}"/>
              </a:ext>
            </a:extLst>
          </p:cNvPr>
          <p:cNvPicPr>
            <a:picLocks noChangeAspect="1"/>
          </p:cNvPicPr>
          <p:nvPr/>
        </p:nvPicPr>
        <p:blipFill>
          <a:blip r:embed="rId3"/>
          <a:stretch>
            <a:fillRect/>
          </a:stretch>
        </p:blipFill>
        <p:spPr>
          <a:xfrm>
            <a:off x="4870376" y="3933055"/>
            <a:ext cx="3372776" cy="2278903"/>
          </a:xfrm>
          <a:prstGeom prst="rect">
            <a:avLst/>
          </a:prstGeom>
          <a:ln w="28575">
            <a:solidFill>
              <a:schemeClr val="tx1"/>
            </a:solidFill>
          </a:ln>
        </p:spPr>
      </p:pic>
    </p:spTree>
    <p:extLst>
      <p:ext uri="{BB962C8B-B14F-4D97-AF65-F5344CB8AC3E}">
        <p14:creationId xmlns:p14="http://schemas.microsoft.com/office/powerpoint/2010/main" xmlns="" val="1262282321"/>
      </p:ext>
    </p:extLst>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90" y="-8533"/>
            <a:ext cx="8743419" cy="1326321"/>
          </a:xfrm>
        </p:spPr>
        <p:txBody>
          <a:bodyPr>
            <a:normAutofit/>
          </a:bodyPr>
          <a:lstStyle/>
          <a:p>
            <a:r>
              <a:rPr lang="en-US" b="1" cap="none" dirty="0"/>
              <a:t>Advantage Of Backtracking Algorithm</a:t>
            </a:r>
          </a:p>
        </p:txBody>
      </p:sp>
      <p:sp>
        <p:nvSpPr>
          <p:cNvPr id="3" name="Content Placeholder 2"/>
          <p:cNvSpPr>
            <a:spLocks noGrp="1"/>
          </p:cNvSpPr>
          <p:nvPr>
            <p:ph idx="1"/>
          </p:nvPr>
        </p:nvSpPr>
        <p:spPr>
          <a:xfrm>
            <a:off x="457199" y="980728"/>
            <a:ext cx="8229600" cy="5544616"/>
          </a:xfrm>
        </p:spPr>
        <p:txBody>
          <a:bodyPr>
            <a:noAutofit/>
          </a:bodyPr>
          <a:lstStyle/>
          <a:p>
            <a:pPr algn="just">
              <a:buFont typeface="Wingdings" panose="05000000000000000000" pitchFamily="2" charset="2"/>
              <a:buChar char="q"/>
            </a:pPr>
            <a:r>
              <a:rPr lang="en-US" b="1" dirty="0"/>
              <a:t>Simple and Intuitive:</a:t>
            </a:r>
            <a:r>
              <a:rPr lang="en-US" dirty="0"/>
              <a:t> Easy to understand and implement for a wide range of problems.</a:t>
            </a:r>
          </a:p>
          <a:p>
            <a:pPr algn="just">
              <a:buFont typeface="Wingdings" panose="05000000000000000000" pitchFamily="2" charset="2"/>
              <a:buChar char="q"/>
            </a:pPr>
            <a:r>
              <a:rPr lang="en-US" b="1" dirty="0"/>
              <a:t>Flexibility:</a:t>
            </a:r>
            <a:r>
              <a:rPr lang="en-US" dirty="0"/>
              <a:t> Can be applied to many types of problems, especially combinatorial and constraint satisfaction problems.</a:t>
            </a:r>
          </a:p>
          <a:p>
            <a:pPr algn="just">
              <a:buFont typeface="Wingdings" panose="05000000000000000000" pitchFamily="2" charset="2"/>
              <a:buChar char="q"/>
            </a:pPr>
            <a:r>
              <a:rPr lang="en-US" b="1" dirty="0"/>
              <a:t>Exhaustive Search:</a:t>
            </a:r>
            <a:r>
              <a:rPr lang="en-US" dirty="0"/>
              <a:t> Guarantees finding a solution if one exists by exploring all possible options.</a:t>
            </a:r>
          </a:p>
          <a:p>
            <a:pPr algn="just">
              <a:buFont typeface="Wingdings" panose="05000000000000000000" pitchFamily="2" charset="2"/>
              <a:buChar char="q"/>
            </a:pPr>
            <a:r>
              <a:rPr lang="en-US" b="1" dirty="0"/>
              <a:t>Effective Pruning:</a:t>
            </a:r>
            <a:r>
              <a:rPr lang="en-US" dirty="0"/>
              <a:t> Can reduce the search space significantly by eliminating paths that cannot lead to a solution.</a:t>
            </a:r>
          </a:p>
          <a:p>
            <a:pPr algn="just">
              <a:buFont typeface="Wingdings" panose="05000000000000000000" pitchFamily="2" charset="2"/>
              <a:buChar char="q"/>
            </a:pPr>
            <a:r>
              <a:rPr lang="en-US" b="1" dirty="0"/>
              <a:t>Handles Complex Problems:</a:t>
            </a:r>
            <a:r>
              <a:rPr lang="en-US" dirty="0"/>
              <a:t> Suitable for problems with complex constraints that other algorithms may struggle with.</a:t>
            </a:r>
          </a:p>
          <a:p>
            <a:pPr algn="just">
              <a:buNone/>
            </a:pPr>
            <a:r>
              <a:rPr lang="en-US" dirty="0"/>
              <a:t/>
            </a:r>
            <a:br>
              <a:rPr lang="en-US" dirty="0"/>
            </a:b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756" y="160337"/>
            <a:ext cx="8964488" cy="1143000"/>
          </a:xfrm>
        </p:spPr>
        <p:txBody>
          <a:bodyPr>
            <a:normAutofit/>
          </a:bodyPr>
          <a:lstStyle/>
          <a:p>
            <a:r>
              <a:rPr lang="en-US" sz="3600" b="1" cap="none" dirty="0"/>
              <a:t>Disadvantages Of Backtracking Algorithm</a:t>
            </a:r>
          </a:p>
        </p:txBody>
      </p:sp>
      <p:sp>
        <p:nvSpPr>
          <p:cNvPr id="3" name="Content Placeholder 2"/>
          <p:cNvSpPr>
            <a:spLocks noGrp="1"/>
          </p:cNvSpPr>
          <p:nvPr>
            <p:ph idx="1"/>
          </p:nvPr>
        </p:nvSpPr>
        <p:spPr>
          <a:xfrm>
            <a:off x="457200" y="1303337"/>
            <a:ext cx="8229600" cy="4525963"/>
          </a:xfrm>
        </p:spPr>
        <p:txBody>
          <a:bodyPr>
            <a:normAutofit fontScale="62500" lnSpcReduction="20000"/>
          </a:bodyPr>
          <a:lstStyle/>
          <a:p>
            <a:pPr>
              <a:buFont typeface="Wingdings" panose="05000000000000000000" pitchFamily="2" charset="2"/>
              <a:buChar char="q"/>
            </a:pPr>
            <a:r>
              <a:rPr lang="en-US" sz="3400" b="1" dirty="0"/>
              <a:t>High Time Complexity:</a:t>
            </a:r>
            <a:r>
              <a:rPr lang="en-US" sz="3400" dirty="0"/>
              <a:t> Can be very slow due to the need to explore all possible solutions, leading to exponential time complexity in many cases.</a:t>
            </a:r>
          </a:p>
          <a:p>
            <a:pPr>
              <a:buFont typeface="Wingdings" panose="05000000000000000000" pitchFamily="2" charset="2"/>
              <a:buChar char="q"/>
            </a:pPr>
            <a:r>
              <a:rPr lang="en-US" sz="3400" b="1" dirty="0"/>
              <a:t>Memory Intensive:</a:t>
            </a:r>
            <a:r>
              <a:rPr lang="en-US" sz="3400" dirty="0"/>
              <a:t> Uses a lot of memory, especially for deep recursion and large decision trees.</a:t>
            </a:r>
          </a:p>
          <a:p>
            <a:pPr>
              <a:buFont typeface="Wingdings" panose="05000000000000000000" pitchFamily="2" charset="2"/>
              <a:buChar char="q"/>
            </a:pPr>
            <a:r>
              <a:rPr lang="en-US" sz="3400" b="1" dirty="0"/>
              <a:t>Inefficient for Large Problems:</a:t>
            </a:r>
            <a:r>
              <a:rPr lang="en-US" sz="3400" dirty="0"/>
              <a:t> Not practical for large-scale problems due to the combinatorial explosion of possibilities.</a:t>
            </a:r>
          </a:p>
          <a:p>
            <a:pPr>
              <a:buFont typeface="Wingdings" panose="05000000000000000000" pitchFamily="2" charset="2"/>
              <a:buChar char="q"/>
            </a:pPr>
            <a:r>
              <a:rPr lang="en-US" sz="3400" b="1" dirty="0"/>
              <a:t>Non-Optimal Solutions:</a:t>
            </a:r>
            <a:r>
              <a:rPr lang="en-US" sz="3400" dirty="0"/>
              <a:t> While it finds a solution, it may not be the most efficient or optimal one without further optimization.</a:t>
            </a:r>
          </a:p>
          <a:p>
            <a:pPr>
              <a:buFont typeface="Wingdings" panose="05000000000000000000" pitchFamily="2" charset="2"/>
              <a:buChar char="q"/>
            </a:pPr>
            <a:r>
              <a:rPr lang="en-US" sz="3400" b="1" dirty="0"/>
              <a:t>Requires Careful Pruning:</a:t>
            </a:r>
            <a:r>
              <a:rPr lang="en-US" sz="3400" dirty="0"/>
              <a:t> Effective use of backtracking depends on good pruning techniques, which can be complex to implement correctly.</a:t>
            </a:r>
          </a:p>
          <a:p>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D8668C-3841-4CF9-B7A1-0ADCA610FCC3}"/>
              </a:ext>
            </a:extLst>
          </p:cNvPr>
          <p:cNvSpPr>
            <a:spLocks noGrp="1"/>
          </p:cNvSpPr>
          <p:nvPr>
            <p:ph type="title"/>
          </p:nvPr>
        </p:nvSpPr>
        <p:spPr>
          <a:xfrm>
            <a:off x="689339" y="251238"/>
            <a:ext cx="7765321" cy="1326321"/>
          </a:xfrm>
        </p:spPr>
        <p:txBody>
          <a:bodyPr/>
          <a:lstStyle/>
          <a:p>
            <a:r>
              <a:rPr lang="en-IN" b="1" cap="none" dirty="0"/>
              <a:t>Hamiltonian Cycle </a:t>
            </a:r>
          </a:p>
        </p:txBody>
      </p:sp>
      <p:sp>
        <p:nvSpPr>
          <p:cNvPr id="3" name="Content Placeholder 2">
            <a:extLst>
              <a:ext uri="{FF2B5EF4-FFF2-40B4-BE49-F238E27FC236}">
                <a16:creationId xmlns:a16="http://schemas.microsoft.com/office/drawing/2014/main" xmlns="" id="{062D1C5F-3E5B-4427-9DAF-2805EE8AD9D2}"/>
              </a:ext>
            </a:extLst>
          </p:cNvPr>
          <p:cNvSpPr>
            <a:spLocks noGrp="1"/>
          </p:cNvSpPr>
          <p:nvPr>
            <p:ph idx="1"/>
          </p:nvPr>
        </p:nvSpPr>
        <p:spPr>
          <a:xfrm>
            <a:off x="457199" y="1166018"/>
            <a:ext cx="8229600" cy="4525963"/>
          </a:xfrm>
        </p:spPr>
        <p:txBody>
          <a:bodyPr>
            <a:normAutofit/>
          </a:bodyPr>
          <a:lstStyle/>
          <a:p>
            <a:pPr algn="just">
              <a:buFont typeface="Wingdings" panose="05000000000000000000" pitchFamily="2" charset="2"/>
              <a:buChar char="q"/>
            </a:pPr>
            <a:r>
              <a:rPr lang="en-US" sz="2800" b="1" dirty="0"/>
              <a:t>Hamiltonian Cycle: </a:t>
            </a:r>
            <a:r>
              <a:rPr lang="en-US" sz="2800" dirty="0"/>
              <a:t>Hamiltonian Cycle or Circuit in a graph G is a cycle that visits every vertex of G exactly once and returns to the starting vertex. </a:t>
            </a:r>
          </a:p>
          <a:p>
            <a:pPr algn="just">
              <a:buFont typeface="Wingdings" panose="05000000000000000000" pitchFamily="2" charset="2"/>
              <a:buChar char="q"/>
            </a:pPr>
            <a:r>
              <a:rPr lang="en-US" sz="2800" b="1" dirty="0"/>
              <a:t>Problems Statement: </a:t>
            </a:r>
            <a:r>
              <a:rPr lang="en-US" sz="2800" dirty="0"/>
              <a:t>Given an undirected graph, the task is to determine whether the graph contains a Hamiltonian cycle or not. If it contains, then prints the path.</a:t>
            </a:r>
            <a:endParaRPr lang="en-IN" sz="2800" dirty="0"/>
          </a:p>
        </p:txBody>
      </p:sp>
      <p:pic>
        <p:nvPicPr>
          <p:cNvPr id="4" name="Picture 3">
            <a:extLst>
              <a:ext uri="{FF2B5EF4-FFF2-40B4-BE49-F238E27FC236}">
                <a16:creationId xmlns:a16="http://schemas.microsoft.com/office/drawing/2014/main" xmlns="" id="{1C04F656-8B60-44AA-82D7-4DD11ACEFCFF}"/>
              </a:ext>
            </a:extLst>
          </p:cNvPr>
          <p:cNvPicPr>
            <a:picLocks noChangeAspect="1"/>
          </p:cNvPicPr>
          <p:nvPr/>
        </p:nvPicPr>
        <p:blipFill>
          <a:blip r:embed="rId2"/>
          <a:stretch>
            <a:fillRect/>
          </a:stretch>
        </p:blipFill>
        <p:spPr>
          <a:xfrm>
            <a:off x="1763688" y="5518456"/>
            <a:ext cx="6106377" cy="1057423"/>
          </a:xfrm>
          <a:prstGeom prst="rect">
            <a:avLst/>
          </a:prstGeom>
          <a:ln w="28575">
            <a:solidFill>
              <a:schemeClr val="tx1"/>
            </a:solidFill>
          </a:ln>
        </p:spPr>
      </p:pic>
    </p:spTree>
    <p:extLst>
      <p:ext uri="{BB962C8B-B14F-4D97-AF65-F5344CB8AC3E}">
        <p14:creationId xmlns:p14="http://schemas.microsoft.com/office/powerpoint/2010/main" xmlns="" val="1536575716"/>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xmlns=""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416</TotalTime>
  <Words>667</Words>
  <Application>Microsoft Office PowerPoint</Application>
  <PresentationFormat>On-screen Show (4:3)</PresentationFormat>
  <Paragraphs>105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Damask</vt:lpstr>
      <vt:lpstr>Backtracking Approach On Hamiltonian Cycle</vt:lpstr>
      <vt:lpstr>Content</vt:lpstr>
      <vt:lpstr>Introduction</vt:lpstr>
      <vt:lpstr>What Is Backtracking Algorithm</vt:lpstr>
      <vt:lpstr>How Backtracking Algorithms Work? </vt:lpstr>
      <vt:lpstr>Applications Of Backtracking</vt:lpstr>
      <vt:lpstr>Advantage Of Backtracking Algorithm</vt:lpstr>
      <vt:lpstr>Disadvantages Of Backtracking Algorithm</vt:lpstr>
      <vt:lpstr>Hamiltonian Cycle </vt:lpstr>
      <vt:lpstr>Backtracking Algorithms To Find Hamiltonian Cycle</vt:lpstr>
      <vt:lpstr>Steps To Solve This Algorithms</vt:lpstr>
      <vt:lpstr>aPPliactions</vt:lpstr>
      <vt:lpstr>Slide 13</vt:lpstr>
      <vt:lpstr>Example</vt:lpstr>
      <vt:lpstr>Slide 15</vt:lpstr>
      <vt:lpstr>Time Complexity Analysis</vt:lpstr>
      <vt:lpstr>Conclusion</vt:lpstr>
      <vt:lpstr>References</vt:lpstr>
      <vt:lpstr>Thankyou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 APPROACH ON HAMILTONION CYCLE</dc:title>
  <dc:creator>HP</dc:creator>
  <cp:lastModifiedBy>HP</cp:lastModifiedBy>
  <cp:revision>31</cp:revision>
  <dcterms:created xsi:type="dcterms:W3CDTF">2025-03-14T02:13:07Z</dcterms:created>
  <dcterms:modified xsi:type="dcterms:W3CDTF">2025-03-20T17:02:13Z</dcterms:modified>
</cp:coreProperties>
</file>