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144" autoAdjust="0"/>
  </p:normalViewPr>
  <p:slideViewPr>
    <p:cSldViewPr snapToGrid="0" snapToObjects="1">
      <p:cViewPr varScale="1">
        <p:scale>
          <a:sx n="66" d="100"/>
          <a:sy n="66" d="100"/>
        </p:scale>
        <p:origin x="876" y="6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1-Introduction-to-artificial-intelligence-1-2048.jpg"/>
          <p:cNvPicPr>
            <a:picLocks noChangeAspect="1"/>
          </p:cNvPicPr>
          <p:nvPr/>
        </p:nvPicPr>
        <p:blipFill rotWithShape="1">
          <a:blip r:embed="rId2"/>
          <a:srcRect b="28205"/>
          <a:stretch/>
        </p:blipFill>
        <p:spPr>
          <a:xfrm>
            <a:off x="1524000" y="801858"/>
            <a:ext cx="9144000" cy="49236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0-Introduction-to-artificial-intelligence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029" y="0"/>
            <a:ext cx="102616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1-Introduction-to-artificial-intelligence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942" y="0"/>
            <a:ext cx="1060994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Introduction-to-artificial-intelligence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857" y="-141949"/>
            <a:ext cx="1033417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Introduction-to-artificial-intelligence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27" y="-290286"/>
            <a:ext cx="10203543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Introduction-to-artificial-intelligence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6" y="-156464"/>
            <a:ext cx="1047931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Introduction-to-artificial-intelligence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656" y="0"/>
            <a:ext cx="1021805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Introduction-to-artificial-intelligence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27" y="0"/>
            <a:ext cx="1088571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Introduction-to-artificial-intelligence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829" y="0"/>
            <a:ext cx="1063897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Introduction-to-artificial-intelligence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0"/>
            <a:ext cx="1008742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Introduction-to-artificial-intelligence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6630" y="-127435"/>
            <a:ext cx="10189028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2-Introduction-to-artificial-intelligence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0-Introduction-to-artificial-intelligence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970" y="-200007"/>
            <a:ext cx="1069702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1-Introduction-to-artificial-intelligence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856" y="0"/>
            <a:ext cx="10522857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Introduction-to-artificial-intelligence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65" y="0"/>
            <a:ext cx="9781735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Introduction-to-artificial-intelligence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0"/>
            <a:ext cx="11229591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Introduction-to-artificial-intelligence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249" y="-181473"/>
            <a:ext cx="10006819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Introduction-to-artificial-intelligence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671" y="503154"/>
            <a:ext cx="9570720" cy="55493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Introduction-to-artificial-intelligence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86" y="0"/>
            <a:ext cx="1017451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Introduction-to-artificial-intelligence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" y="-112921"/>
            <a:ext cx="10174514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9-Introduction-to-artificial-intelligence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3" y="-188686"/>
            <a:ext cx="10871200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0</Words>
  <Application>Microsoft Office PowerPoint</Application>
  <PresentationFormat>Widescreen</PresentationFormat>
  <Paragraphs>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Bharti</cp:lastModifiedBy>
  <cp:revision>4</cp:revision>
  <dcterms:created xsi:type="dcterms:W3CDTF">2013-01-27T09:14:16Z</dcterms:created>
  <dcterms:modified xsi:type="dcterms:W3CDTF">2025-06-12T07:44:07Z</dcterms:modified>
  <cp:category/>
</cp:coreProperties>
</file>