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8288000" cy="10287000"/>
  <p:notesSz cx="6858000" cy="9144000"/>
  <p:embeddedFontLst>
    <p:embeddedFont>
      <p:font typeface="Poppins" charset="0"/>
      <p:regular r:id="rId11"/>
    </p:embeddedFont>
    <p:embeddedFont>
      <p:font typeface="Poppins Ultra-Bold" charset="0"/>
      <p:regular r:id="rId12"/>
    </p:embeddedFont>
    <p:embeddedFont>
      <p:font typeface="Poppins Bold" charset="0"/>
      <p:regular r:id="rId13"/>
    </p:embeddedFont>
    <p:embeddedFont>
      <p:font typeface="Bahnschrift SemiBold" pitchFamily="34" charset="0"/>
      <p:bold r:id="rId14"/>
    </p:embeddedFont>
    <p:embeddedFont>
      <p:font typeface="Open Sans" charset="0"/>
      <p:regular r:id="rId15"/>
    </p:embeddedFont>
    <p:embeddedFont>
      <p:font typeface="Open Sans Bold" charset="0"/>
      <p:regular r:id="rId16"/>
    </p:embeddedFont>
    <p:embeddedFont>
      <p:font typeface="Trebuchet MS" pitchFamily="34" charset="0"/>
      <p:regular r:id="rId17"/>
      <p:bold r:id="rId18"/>
      <p:italic r:id="rId19"/>
      <p:boldItalic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Wingdings 2" pitchFamily="18" charset="2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576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10820365" y="5715001"/>
            <a:ext cx="7467638" cy="1366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10820401" y="5845515"/>
            <a:ext cx="7467602" cy="28803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10820401" y="6172751"/>
            <a:ext cx="7467602" cy="1371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10820400" y="6246605"/>
            <a:ext cx="3931920" cy="27432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10820400" y="6299358"/>
            <a:ext cx="3931920" cy="1371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10820400" y="5943600"/>
            <a:ext cx="6126480" cy="4114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14753014" y="6091475"/>
            <a:ext cx="3200400" cy="5486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" y="5474493"/>
            <a:ext cx="18288000" cy="3662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5513291"/>
            <a:ext cx="18288002" cy="2110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2828102" y="5464635"/>
            <a:ext cx="5459900" cy="37264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8288000" cy="55525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602831"/>
            <a:ext cx="16916400" cy="2205038"/>
          </a:xfrm>
        </p:spPr>
        <p:txBody>
          <a:bodyPr anchor="b"/>
          <a:lstStyle>
            <a:lvl1pPr>
              <a:defRPr sz="79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5849907"/>
            <a:ext cx="9906000" cy="2628900"/>
          </a:xfrm>
        </p:spPr>
        <p:txBody>
          <a:bodyPr/>
          <a:lstStyle>
            <a:lvl1pPr marL="114299" indent="0" algn="l">
              <a:buNone/>
              <a:defRPr sz="4300">
                <a:solidFill>
                  <a:schemeClr val="tx2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411200" y="6309360"/>
            <a:ext cx="1920240" cy="685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820400" y="6307932"/>
            <a:ext cx="25908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640176" y="1704"/>
            <a:ext cx="1495424" cy="54864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0" y="1714500"/>
            <a:ext cx="3810000" cy="82296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714500"/>
            <a:ext cx="12496800" cy="82296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2971801"/>
            <a:ext cx="15544800" cy="2043113"/>
          </a:xfrm>
        </p:spPr>
        <p:txBody>
          <a:bodyPr anchor="b">
            <a:noAutofit/>
          </a:bodyPr>
          <a:lstStyle>
            <a:lvl1pPr algn="l">
              <a:buNone/>
              <a:defRPr sz="77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050632"/>
            <a:ext cx="15544800" cy="2264568"/>
          </a:xfrm>
        </p:spPr>
        <p:txBody>
          <a:bodyPr anchor="t"/>
          <a:lstStyle>
            <a:lvl1pPr marL="81642" indent="0">
              <a:buNone/>
              <a:defRPr sz="3700" b="0">
                <a:solidFill>
                  <a:schemeClr val="tx2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74137"/>
            <a:ext cx="8077200" cy="6788945"/>
          </a:xfr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374137"/>
            <a:ext cx="8077200" cy="6788945"/>
          </a:xfrm>
        </p:spPr>
        <p:txBody>
          <a:bodyPr/>
          <a:lstStyle>
            <a:lvl1pPr>
              <a:defRPr sz="3600"/>
            </a:lvl1pPr>
            <a:lvl2pPr>
              <a:defRPr sz="34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14500"/>
            <a:ext cx="16764000" cy="1604772"/>
          </a:xfrm>
        </p:spPr>
        <p:txBody>
          <a:bodyPr anchor="ctr"/>
          <a:lstStyle>
            <a:lvl1pPr>
              <a:defRPr sz="71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367455"/>
            <a:ext cx="8083296" cy="6858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81642" indent="0">
              <a:buNone/>
              <a:defRPr sz="34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442451" y="3367455"/>
            <a:ext cx="8083550" cy="6858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81642" indent="0">
              <a:buNone/>
              <a:defRPr sz="34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62000" y="4062779"/>
            <a:ext cx="8083296" cy="5829300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36609" y="4062779"/>
            <a:ext cx="8083550" cy="5829300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16459200" cy="1604772"/>
          </a:xfrm>
        </p:spPr>
        <p:txBody>
          <a:bodyPr anchor="ctr"/>
          <a:lstStyle>
            <a:lvl1pPr>
              <a:defRPr sz="71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167360" y="918972"/>
            <a:ext cx="1914528" cy="685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15600" y="918972"/>
            <a:ext cx="265176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49472" y="3408"/>
            <a:ext cx="1524000" cy="5486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6992" y="1652955"/>
            <a:ext cx="6766560" cy="1316736"/>
          </a:xfrm>
        </p:spPr>
        <p:txBody>
          <a:bodyPr anchor="b"/>
          <a:lstStyle>
            <a:lvl1pPr algn="l">
              <a:buNone/>
              <a:defRPr sz="3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706992" y="3016091"/>
            <a:ext cx="6766560" cy="6926580"/>
          </a:xfrm>
        </p:spPr>
        <p:txBody>
          <a:bodyPr/>
          <a:lstStyle>
            <a:lvl1pPr marL="16328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164431"/>
            <a:ext cx="10204704" cy="877824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869" y="1663741"/>
            <a:ext cx="1173606" cy="7022456"/>
          </a:xfrm>
        </p:spPr>
        <p:txBody>
          <a:bodyPr vert="vert270" lIns="81642" tIns="0" rIns="81642" anchor="t"/>
          <a:lstStyle>
            <a:lvl1pPr algn="ctr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342" y="1714500"/>
            <a:ext cx="9144000" cy="6858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886" y="4911463"/>
            <a:ext cx="5181600" cy="3774734"/>
          </a:xfrm>
        </p:spPr>
        <p:txBody>
          <a:bodyPr lIns="0" tIns="0" rIns="81642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300"/>
            </a:lvl1pPr>
            <a:lvl2pPr>
              <a:buFontTx/>
              <a:buNone/>
              <a:defRPr sz="21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" y="550228"/>
            <a:ext cx="18288000" cy="12661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8288000" cy="46599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462415"/>
            <a:ext cx="18288002" cy="1371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10820365" y="540370"/>
            <a:ext cx="7467638" cy="1366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10820401" y="660169"/>
            <a:ext cx="7467602" cy="27005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10814678" y="746256"/>
            <a:ext cx="6126480" cy="4114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4747292" y="883415"/>
            <a:ext cx="3200400" cy="5486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8169932" y="-3002"/>
            <a:ext cx="115252" cy="93268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8088962" y="-3002"/>
            <a:ext cx="54864" cy="93268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8050856" y="-3002"/>
            <a:ext cx="18288" cy="93268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7950846" y="-3002"/>
            <a:ext cx="54864" cy="93268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7831354" y="570"/>
            <a:ext cx="109728" cy="877824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7746950" y="570"/>
            <a:ext cx="18288" cy="877824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16459200" cy="1600200"/>
          </a:xfrm>
          <a:prstGeom prst="rect">
            <a:avLst/>
          </a:prstGeom>
        </p:spPr>
        <p:txBody>
          <a:bodyPr vert="horz" lIns="163284" tIns="81642" rIns="163284" bIns="8164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3374136"/>
            <a:ext cx="16459200" cy="6487668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3173072" y="918972"/>
            <a:ext cx="1914528" cy="685800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l" eaLnBrk="1" latinLnBrk="0" hangingPunct="1">
              <a:defRPr kumimoji="0" sz="14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515600" y="918972"/>
            <a:ext cx="2651760" cy="685800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r" eaLnBrk="1" latinLnBrk="0" hangingPunct="1">
              <a:defRPr kumimoji="0" sz="14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349472" y="3408"/>
            <a:ext cx="1524000" cy="548640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r" eaLnBrk="1" latinLnBrk="0" hangingPunct="1">
              <a:defRPr kumimoji="0" sz="3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71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653138" indent="-457196" algn="l" rtl="0" eaLnBrk="1" latinLnBrk="0" hangingPunct="1">
        <a:spcBef>
          <a:spcPts val="536"/>
        </a:spcBef>
        <a:buClr>
          <a:schemeClr val="accent3"/>
        </a:buClr>
        <a:buFont typeface="Georgia"/>
        <a:buChar char="•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648" indent="-440868" algn="l" rtl="0" eaLnBrk="1" latinLnBrk="0" hangingPunct="1">
        <a:spcBef>
          <a:spcPts val="536"/>
        </a:spcBef>
        <a:buClr>
          <a:schemeClr val="accent2"/>
        </a:buClr>
        <a:buFont typeface="Georgia"/>
        <a:buChar char="▫"/>
        <a:defRPr kumimoji="0" sz="4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649173" indent="-391883" algn="l" rtl="0" eaLnBrk="1" latinLnBrk="0" hangingPunct="1">
        <a:spcBef>
          <a:spcPts val="536"/>
        </a:spcBef>
        <a:buClr>
          <a:schemeClr val="accent1"/>
        </a:buClr>
        <a:buFont typeface="Wingdings 2"/>
        <a:buChar char=""/>
        <a:defRPr kumimoji="0" sz="43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106369" indent="-359226" algn="l" rtl="0" eaLnBrk="1" latinLnBrk="0" hangingPunct="1">
        <a:spcBef>
          <a:spcPts val="536"/>
        </a:spcBef>
        <a:buClr>
          <a:schemeClr val="accent1"/>
        </a:buClr>
        <a:buFont typeface="Wingdings 2"/>
        <a:buChar char=""/>
        <a:defRPr kumimoji="0" sz="39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481923" indent="-326569" algn="l" rtl="0" eaLnBrk="1" latinLnBrk="0" hangingPunct="1">
        <a:spcBef>
          <a:spcPts val="536"/>
        </a:spcBef>
        <a:buClr>
          <a:schemeClr val="accent3"/>
        </a:buClr>
        <a:buFont typeface="Georgia"/>
        <a:buChar char="▫"/>
        <a:defRPr kumimoji="0" sz="3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873806" indent="-326569" algn="l" rtl="0" eaLnBrk="1" latinLnBrk="0" hangingPunct="1">
        <a:spcBef>
          <a:spcPts val="536"/>
        </a:spcBef>
        <a:buClr>
          <a:schemeClr val="accent3"/>
        </a:buClr>
        <a:buFont typeface="Georgia"/>
        <a:buChar char="▫"/>
        <a:defRPr kumimoji="0" sz="32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3265688" indent="-326569" algn="l" rtl="0" eaLnBrk="1" latinLnBrk="0" hangingPunct="1">
        <a:spcBef>
          <a:spcPts val="536"/>
        </a:spcBef>
        <a:buClr>
          <a:schemeClr val="accent3"/>
        </a:buClr>
        <a:buFont typeface="Georgia"/>
        <a:buChar char="▫"/>
        <a:defRPr kumimoji="0" sz="29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3624914" indent="-326569" algn="l" rtl="0" eaLnBrk="1" latinLnBrk="0" hangingPunct="1">
        <a:spcBef>
          <a:spcPts val="536"/>
        </a:spcBef>
        <a:buClr>
          <a:schemeClr val="accent3"/>
        </a:buClr>
        <a:buFont typeface="Georgia"/>
        <a:buChar char="◦"/>
        <a:defRPr kumimoji="0" sz="2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4000468" indent="-326569" algn="l" rtl="0" eaLnBrk="1" latinLnBrk="0" hangingPunct="1">
        <a:spcBef>
          <a:spcPts val="536"/>
        </a:spcBef>
        <a:buClr>
          <a:schemeClr val="accent3"/>
        </a:buClr>
        <a:buFont typeface="Georgia"/>
        <a:buChar char="◦"/>
        <a:defRPr kumimoji="0" sz="25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18527" y="-1745836"/>
            <a:ext cx="6304087" cy="6304087"/>
          </a:xfrm>
          <a:custGeom>
            <a:avLst/>
            <a:gdLst/>
            <a:ahLst/>
            <a:cxnLst/>
            <a:rect l="l" t="t" r="r" b="b"/>
            <a:pathLst>
              <a:path w="6304087" h="6304087">
                <a:moveTo>
                  <a:pt x="0" y="0"/>
                </a:moveTo>
                <a:lnTo>
                  <a:pt x="6304087" y="0"/>
                </a:lnTo>
                <a:lnTo>
                  <a:pt x="6304087" y="6304087"/>
                </a:lnTo>
                <a:lnTo>
                  <a:pt x="0" y="6304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15273" y="5804957"/>
            <a:ext cx="2284867" cy="2284867"/>
          </a:xfrm>
          <a:custGeom>
            <a:avLst/>
            <a:gdLst/>
            <a:ahLst/>
            <a:cxnLst/>
            <a:rect l="l" t="t" r="r" b="b"/>
            <a:pathLst>
              <a:path w="2284867" h="2284867">
                <a:moveTo>
                  <a:pt x="0" y="0"/>
                </a:moveTo>
                <a:lnTo>
                  <a:pt x="2284867" y="0"/>
                </a:lnTo>
                <a:lnTo>
                  <a:pt x="2284867" y="2284866"/>
                </a:lnTo>
                <a:lnTo>
                  <a:pt x="0" y="2284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393029"/>
            <a:ext cx="13776025" cy="159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57"/>
              </a:lnSpc>
              <a:spcBef>
                <a:spcPct val="0"/>
              </a:spcBef>
            </a:pPr>
            <a:r>
              <a:rPr lang="en-US" sz="87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 Management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523769"/>
            <a:ext cx="8507318" cy="196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75"/>
              </a:lnSpc>
              <a:spcBef>
                <a:spcPct val="0"/>
              </a:spcBef>
            </a:pPr>
            <a:r>
              <a:rPr lang="en-US" sz="1091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System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028700"/>
            <a:ext cx="546184" cy="546184"/>
          </a:xfrm>
          <a:custGeom>
            <a:avLst/>
            <a:gdLst/>
            <a:ahLst/>
            <a:cxnLst/>
            <a:rect l="l" t="t" r="r" b="b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546184" cy="546184"/>
          </a:xfrm>
          <a:custGeom>
            <a:avLst/>
            <a:gdLst/>
            <a:ahLst/>
            <a:cxnLst/>
            <a:rect l="l" t="t" r="r" b="b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5735" y="1178928"/>
            <a:ext cx="192115" cy="245728"/>
          </a:xfrm>
          <a:custGeom>
            <a:avLst/>
            <a:gdLst/>
            <a:ahLst/>
            <a:cxnLst/>
            <a:rect l="l" t="t" r="r" b="b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031787" y="5143500"/>
            <a:ext cx="6304087" cy="6304087"/>
          </a:xfrm>
          <a:custGeom>
            <a:avLst/>
            <a:gdLst/>
            <a:ahLst/>
            <a:cxnLst/>
            <a:rect l="l" t="t" r="r" b="b"/>
            <a:pathLst>
              <a:path w="6304087" h="6304087">
                <a:moveTo>
                  <a:pt x="0" y="0"/>
                </a:moveTo>
                <a:lnTo>
                  <a:pt x="6304087" y="0"/>
                </a:lnTo>
                <a:lnTo>
                  <a:pt x="6304087" y="6304087"/>
                </a:lnTo>
                <a:lnTo>
                  <a:pt x="0" y="630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87373" y="1992928"/>
            <a:ext cx="6729803" cy="6729776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5046" r="-25046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STUDIO SHODWE</a:t>
            </a:r>
          </a:p>
        </p:txBody>
      </p:sp>
      <p:sp>
        <p:nvSpPr>
          <p:cNvPr id="8" name="Freeform 8"/>
          <p:cNvSpPr/>
          <p:nvPr/>
        </p:nvSpPr>
        <p:spPr>
          <a:xfrm>
            <a:off x="6907080" y="2262034"/>
            <a:ext cx="951933" cy="951933"/>
          </a:xfrm>
          <a:custGeom>
            <a:avLst/>
            <a:gdLst/>
            <a:ahLst/>
            <a:cxnLst/>
            <a:rect l="l" t="t" r="r" b="b"/>
            <a:pathLst>
              <a:path w="951933" h="951933">
                <a:moveTo>
                  <a:pt x="0" y="0"/>
                </a:moveTo>
                <a:lnTo>
                  <a:pt x="951933" y="0"/>
                </a:lnTo>
                <a:lnTo>
                  <a:pt x="951933" y="951933"/>
                </a:lnTo>
                <a:lnTo>
                  <a:pt x="0" y="951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04910" y="2204884"/>
            <a:ext cx="6726842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To Our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2694" y="4857748"/>
            <a:ext cx="649604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GB" sz="2000" dirty="0" smtClean="0">
                <a:latin typeface="Bahnschrift SemiBold" pitchFamily="34" charset="0"/>
              </a:rPr>
              <a:t>An EMS is crucial for modern businesses to manage their human resources effectively, ensuring productivity, compliance, and employee satisfaction.</a:t>
            </a:r>
            <a:r>
              <a:rPr lang="en-US" dirty="0" smtClean="0">
                <a:solidFill>
                  <a:srgbClr val="171616"/>
                </a:solidFill>
                <a:latin typeface="Bahnschrift SemiBold" pitchFamily="34" charset="0"/>
                <a:ea typeface="Open Sans"/>
                <a:cs typeface="Open Sans"/>
                <a:sym typeface="Open Sans"/>
              </a:rPr>
              <a:t>.</a:t>
            </a:r>
            <a:endParaRPr lang="en-US" dirty="0">
              <a:solidFill>
                <a:srgbClr val="171616"/>
              </a:solidFill>
              <a:latin typeface="Bahnschrift SemiBold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72694" y="5857880"/>
            <a:ext cx="649604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GB" sz="2000" dirty="0" smtClean="0">
                <a:latin typeface="Bahnschrift SemiBold" pitchFamily="34" charset="0"/>
              </a:rPr>
              <a:t>An Employee Management System (EMS) is a software solution designed to help organizations manage their workforce efficiently.</a:t>
            </a:r>
            <a:endParaRPr lang="en-US" dirty="0">
              <a:solidFill>
                <a:srgbClr val="171616"/>
              </a:solidFill>
              <a:latin typeface="Bahnschrift SemiBold" pitchFamily="34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546184" cy="546184"/>
          </a:xfrm>
          <a:custGeom>
            <a:avLst/>
            <a:gdLst/>
            <a:ahLst/>
            <a:cxnLst/>
            <a:rect l="l" t="t" r="r" b="b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5735" y="1178928"/>
            <a:ext cx="192115" cy="245728"/>
          </a:xfrm>
          <a:custGeom>
            <a:avLst/>
            <a:gdLst/>
            <a:ahLst/>
            <a:cxnLst/>
            <a:rect l="l" t="t" r="r" b="b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STUDIO SHODWE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464083" y="0"/>
            <a:ext cx="11359834" cy="5679917"/>
            <a:chOff x="0" y="0"/>
            <a:chExt cx="6662420" cy="3331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62420" cy="3331210"/>
            </a:xfrm>
            <a:custGeom>
              <a:avLst/>
              <a:gdLst/>
              <a:ahLst/>
              <a:cxnLst/>
              <a:rect l="l" t="t" r="r" b="b"/>
              <a:pathLst>
                <a:path w="6662420" h="3331210">
                  <a:moveTo>
                    <a:pt x="3331210" y="0"/>
                  </a:moveTo>
                  <a:lnTo>
                    <a:pt x="6662420" y="0"/>
                  </a:lnTo>
                  <a:cubicBezTo>
                    <a:pt x="6662420" y="1840230"/>
                    <a:pt x="5171440" y="3331210"/>
                    <a:pt x="3331210" y="3331210"/>
                  </a:cubicBezTo>
                  <a:cubicBezTo>
                    <a:pt x="1490980" y="3331210"/>
                    <a:pt x="0" y="1840230"/>
                    <a:pt x="0" y="0"/>
                  </a:cubicBezTo>
                  <a:lnTo>
                    <a:pt x="3331210" y="0"/>
                  </a:lnTo>
                  <a:close/>
                </a:path>
              </a:pathLst>
            </a:custGeom>
            <a:blipFill>
              <a:blip r:embed="rId6"/>
              <a:stretch>
                <a:fillRect l="-251" r="-251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643010" y="3857616"/>
            <a:ext cx="15356599" cy="15356599"/>
          </a:xfrm>
          <a:custGeom>
            <a:avLst/>
            <a:gdLst/>
            <a:ahLst/>
            <a:cxnLst/>
            <a:rect l="l" t="t" r="r" b="b"/>
            <a:pathLst>
              <a:path w="15356599" h="15356599">
                <a:moveTo>
                  <a:pt x="0" y="0"/>
                </a:moveTo>
                <a:lnTo>
                  <a:pt x="15356600" y="0"/>
                </a:lnTo>
                <a:lnTo>
                  <a:pt x="15356600" y="15356599"/>
                </a:lnTo>
                <a:lnTo>
                  <a:pt x="0" y="15356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89943" y="4191567"/>
            <a:ext cx="951933" cy="951933"/>
          </a:xfrm>
          <a:custGeom>
            <a:avLst/>
            <a:gdLst/>
            <a:ahLst/>
            <a:cxnLst/>
            <a:rect l="l" t="t" r="r" b="b"/>
            <a:pathLst>
              <a:path w="951933" h="951933">
                <a:moveTo>
                  <a:pt x="0" y="0"/>
                </a:moveTo>
                <a:lnTo>
                  <a:pt x="951933" y="0"/>
                </a:lnTo>
                <a:lnTo>
                  <a:pt x="951933" y="951933"/>
                </a:lnTo>
                <a:lnTo>
                  <a:pt x="0" y="951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346124" y="4191567"/>
            <a:ext cx="951933" cy="951933"/>
          </a:xfrm>
          <a:custGeom>
            <a:avLst/>
            <a:gdLst/>
            <a:ahLst/>
            <a:cxnLst/>
            <a:rect l="l" t="t" r="r" b="b"/>
            <a:pathLst>
              <a:path w="951933" h="951933">
                <a:moveTo>
                  <a:pt x="0" y="0"/>
                </a:moveTo>
                <a:lnTo>
                  <a:pt x="951933" y="0"/>
                </a:lnTo>
                <a:lnTo>
                  <a:pt x="951933" y="951933"/>
                </a:lnTo>
                <a:lnTo>
                  <a:pt x="0" y="951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14778" y="5643566"/>
            <a:ext cx="9647527" cy="85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 smtClean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About EMS</a:t>
            </a:r>
            <a:endParaRPr lang="en-US" sz="5600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844" y="6572260"/>
            <a:ext cx="9215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400" b="1" dirty="0" smtClean="0">
                <a:latin typeface="Bahnschrift SemiBold" pitchFamily="34" charset="0"/>
              </a:rPr>
              <a:t>Efficiency and Productivity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Bahnschrift SemiBold" pitchFamily="34" charset="0"/>
              </a:rPr>
              <a:t>Automation of Routine Tasks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Bahnschrift SemiBold" pitchFamily="34" charset="0"/>
              </a:rPr>
              <a:t>Streamlined Processes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Bahnschrift SemiBold" pitchFamily="34" charset="0"/>
              </a:rPr>
              <a:t>Employee Satisfaction and Engagement</a:t>
            </a:r>
            <a:endParaRPr lang="en-US" sz="44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546184" cy="546184"/>
          </a:xfrm>
          <a:custGeom>
            <a:avLst/>
            <a:gdLst/>
            <a:ahLst/>
            <a:cxnLst/>
            <a:rect l="l" t="t" r="r" b="b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5735" y="1178928"/>
            <a:ext cx="192115" cy="245728"/>
          </a:xfrm>
          <a:custGeom>
            <a:avLst/>
            <a:gdLst/>
            <a:ahLst/>
            <a:cxnLst/>
            <a:rect l="l" t="t" r="r" b="b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STUDIO SHODWE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2303563"/>
            <a:ext cx="7983437" cy="7983437"/>
            <a:chOff x="0" y="0"/>
            <a:chExt cx="3282950" cy="3282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6786" r="-33306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-5400000">
            <a:off x="7675601" y="4514121"/>
            <a:ext cx="3177069" cy="5124305"/>
          </a:xfrm>
          <a:custGeom>
            <a:avLst/>
            <a:gdLst/>
            <a:ahLst/>
            <a:cxnLst/>
            <a:rect l="l" t="t" r="r" b="b"/>
            <a:pathLst>
              <a:path w="3177069" h="5124305">
                <a:moveTo>
                  <a:pt x="0" y="0"/>
                </a:moveTo>
                <a:lnTo>
                  <a:pt x="3177069" y="0"/>
                </a:lnTo>
                <a:lnTo>
                  <a:pt x="3177069" y="5124305"/>
                </a:lnTo>
                <a:lnTo>
                  <a:pt x="0" y="51243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358050" y="6072194"/>
            <a:ext cx="3992750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GB" sz="2000" dirty="0" smtClean="0">
                <a:latin typeface="Bahnschrift SemiBold" pitchFamily="34" charset="0"/>
              </a:rPr>
              <a:t>To revolutionize workforce management by providing innovative, comprehensive, and user-friendly solutions that empower organizations to optimize their human resources, foster employee engagement, and achieve excellence in operational efficiency.</a:t>
            </a:r>
            <a:endParaRPr lang="en-US" dirty="0">
              <a:solidFill>
                <a:srgbClr val="FFFFFF"/>
              </a:solidFill>
              <a:latin typeface="Bahnschrift SemiBold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58050" y="5715004"/>
            <a:ext cx="3264226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Vision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3108613" y="4514121"/>
            <a:ext cx="3177069" cy="5124305"/>
          </a:xfrm>
          <a:custGeom>
            <a:avLst/>
            <a:gdLst/>
            <a:ahLst/>
            <a:cxnLst/>
            <a:rect l="l" t="t" r="r" b="b"/>
            <a:pathLst>
              <a:path w="3177069" h="5124305">
                <a:moveTo>
                  <a:pt x="0" y="0"/>
                </a:moveTo>
                <a:lnTo>
                  <a:pt x="3177069" y="0"/>
                </a:lnTo>
                <a:lnTo>
                  <a:pt x="3177069" y="5124305"/>
                </a:lnTo>
                <a:lnTo>
                  <a:pt x="0" y="51243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787338" y="6000756"/>
            <a:ext cx="3992750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GB" sz="2000" dirty="0" smtClean="0">
                <a:latin typeface="Bahnschrift SemiBold" pitchFamily="34" charset="0"/>
              </a:rPr>
              <a:t>To deliver cutting-edge employee management systems that streamline HR processes, enhance data accuracy, ensure compliance, and support the growth and development of employees, enabling organizations to thrive in a competitive landscape.</a:t>
            </a:r>
            <a:endParaRPr lang="en-US" dirty="0">
              <a:solidFill>
                <a:srgbClr val="FFFFFF"/>
              </a:solidFill>
              <a:latin typeface="Bahnschrift SemiBold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787338" y="5643566"/>
            <a:ext cx="3264226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Mission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5296242" y="1827596"/>
            <a:ext cx="951933" cy="951933"/>
          </a:xfrm>
          <a:custGeom>
            <a:avLst/>
            <a:gdLst/>
            <a:ahLst/>
            <a:cxnLst/>
            <a:rect l="l" t="t" r="r" b="b"/>
            <a:pathLst>
              <a:path w="951933" h="951933">
                <a:moveTo>
                  <a:pt x="0" y="0"/>
                </a:moveTo>
                <a:lnTo>
                  <a:pt x="951933" y="0"/>
                </a:lnTo>
                <a:lnTo>
                  <a:pt x="951933" y="951934"/>
                </a:lnTo>
                <a:lnTo>
                  <a:pt x="0" y="95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159360" y="2808105"/>
            <a:ext cx="6970960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dirty="0" smtClean="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sz="5600" dirty="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Vision And 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546184" cy="546184"/>
          </a:xfrm>
          <a:custGeom>
            <a:avLst/>
            <a:gdLst/>
            <a:ahLst/>
            <a:cxnLst/>
            <a:rect l="l" t="t" r="r" b="b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5735" y="1178928"/>
            <a:ext cx="192115" cy="245728"/>
          </a:xfrm>
          <a:custGeom>
            <a:avLst/>
            <a:gdLst/>
            <a:ahLst/>
            <a:cxnLst/>
            <a:rect l="l" t="t" r="r" b="b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STUDIO SHODWE</a:t>
            </a:r>
          </a:p>
        </p:txBody>
      </p:sp>
      <p:sp>
        <p:nvSpPr>
          <p:cNvPr id="5" name="Freeform 5"/>
          <p:cNvSpPr/>
          <p:nvPr/>
        </p:nvSpPr>
        <p:spPr>
          <a:xfrm>
            <a:off x="1858259" y="4230521"/>
            <a:ext cx="1447374" cy="1447374"/>
          </a:xfrm>
          <a:custGeom>
            <a:avLst/>
            <a:gdLst/>
            <a:ahLst/>
            <a:cxnLst/>
            <a:rect l="l" t="t" r="r" b="b"/>
            <a:pathLst>
              <a:path w="1447374" h="1447374">
                <a:moveTo>
                  <a:pt x="0" y="0"/>
                </a:moveTo>
                <a:lnTo>
                  <a:pt x="1447374" y="0"/>
                </a:lnTo>
                <a:lnTo>
                  <a:pt x="1447374" y="1447374"/>
                </a:lnTo>
                <a:lnTo>
                  <a:pt x="0" y="144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3274" y="4786310"/>
            <a:ext cx="487350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maintenance of employee data </a:t>
            </a:r>
            <a:endParaRPr lang="en-US" sz="2400" dirty="0">
              <a:solidFill>
                <a:srgbClr val="F66E1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858259" y="6860932"/>
            <a:ext cx="1447374" cy="1447374"/>
          </a:xfrm>
          <a:custGeom>
            <a:avLst/>
            <a:gdLst/>
            <a:ahLst/>
            <a:cxnLst/>
            <a:rect l="l" t="t" r="r" b="b"/>
            <a:pathLst>
              <a:path w="1447374" h="1447374">
                <a:moveTo>
                  <a:pt x="0" y="0"/>
                </a:moveTo>
                <a:lnTo>
                  <a:pt x="1447374" y="0"/>
                </a:lnTo>
                <a:lnTo>
                  <a:pt x="1447374" y="1447375"/>
                </a:lnTo>
                <a:lnTo>
                  <a:pt x="0" y="1447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3274" y="7286640"/>
            <a:ext cx="487350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Empty the database if employee record deleted</a:t>
            </a:r>
            <a:endParaRPr lang="en-US" sz="2400" dirty="0">
              <a:solidFill>
                <a:srgbClr val="F66E1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731182" y="4230521"/>
            <a:ext cx="1447374" cy="1447374"/>
          </a:xfrm>
          <a:custGeom>
            <a:avLst/>
            <a:gdLst/>
            <a:ahLst/>
            <a:cxnLst/>
            <a:rect l="l" t="t" r="r" b="b"/>
            <a:pathLst>
              <a:path w="1447374" h="1447374">
                <a:moveTo>
                  <a:pt x="0" y="0"/>
                </a:moveTo>
                <a:lnTo>
                  <a:pt x="1447374" y="0"/>
                </a:lnTo>
                <a:lnTo>
                  <a:pt x="1447374" y="1447374"/>
                </a:lnTo>
                <a:lnTo>
                  <a:pt x="0" y="144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72892" y="4714872"/>
            <a:ext cx="48735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Track record storage</a:t>
            </a:r>
            <a:endParaRPr lang="en-US" sz="2400" dirty="0">
              <a:solidFill>
                <a:srgbClr val="F66E1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731182" y="6860932"/>
            <a:ext cx="1447374" cy="1447374"/>
          </a:xfrm>
          <a:custGeom>
            <a:avLst/>
            <a:gdLst/>
            <a:ahLst/>
            <a:cxnLst/>
            <a:rect l="l" t="t" r="r" b="b"/>
            <a:pathLst>
              <a:path w="1447374" h="1447374">
                <a:moveTo>
                  <a:pt x="0" y="0"/>
                </a:moveTo>
                <a:lnTo>
                  <a:pt x="1447374" y="0"/>
                </a:lnTo>
                <a:lnTo>
                  <a:pt x="1447374" y="1447375"/>
                </a:lnTo>
                <a:lnTo>
                  <a:pt x="0" y="1447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44330" y="7429516"/>
            <a:ext cx="487350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GB" sz="24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 </a:t>
            </a:r>
            <a:r>
              <a:rPr lang="en-GB" sz="28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review </a:t>
            </a:r>
            <a:r>
              <a:rPr lang="en-GB" sz="2400" dirty="0" smtClean="0">
                <a:solidFill>
                  <a:srgbClr val="F66E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and employee record</a:t>
            </a:r>
            <a:endParaRPr lang="en-US" sz="2400" dirty="0">
              <a:solidFill>
                <a:srgbClr val="F66E1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422550" y="2407972"/>
            <a:ext cx="11442900" cy="171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 smtClean="0">
                <a:solidFill>
                  <a:srgbClr val="171616"/>
                </a:solidFill>
                <a:latin typeface="Poppins Bold"/>
                <a:ea typeface="Poppins Bold"/>
                <a:cs typeface="Poppins Bold"/>
                <a:sym typeface="Poppins Bold"/>
              </a:rPr>
              <a:t>Employee Management System Service</a:t>
            </a:r>
            <a:endParaRPr lang="en-US" sz="5600" dirty="0">
              <a:solidFill>
                <a:srgbClr val="171616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EXPLAINATION:</a:t>
            </a:r>
            <a:endParaRPr lang="en-US" dirty="0"/>
          </a:p>
        </p:txBody>
      </p:sp>
      <p:pic>
        <p:nvPicPr>
          <p:cNvPr id="4" name="Content Placeholder 3" descr="Screenshot 2024-08-11 1924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164" y="3373438"/>
            <a:ext cx="7505672" cy="64881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2024-08-11 19315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89" y="13647"/>
            <a:ext cx="16616418" cy="4486911"/>
          </a:xfrm>
        </p:spPr>
      </p:pic>
      <p:pic>
        <p:nvPicPr>
          <p:cNvPr id="7" name="Picture 6" descr="Screenshot 2024-08-11 1930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4" y="4500558"/>
            <a:ext cx="16645054" cy="578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1142972"/>
            <a:ext cx="15544800" cy="8858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8" y="714344"/>
            <a:ext cx="17645185" cy="935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6" y="785782"/>
            <a:ext cx="17359433" cy="92155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</TotalTime>
  <Words>183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Poppins</vt:lpstr>
      <vt:lpstr>Poppins Ultra-Bold</vt:lpstr>
      <vt:lpstr>Poppins Bold</vt:lpstr>
      <vt:lpstr>Bahnschrift SemiBold</vt:lpstr>
      <vt:lpstr>Open Sans</vt:lpstr>
      <vt:lpstr>Open Sans Bold</vt:lpstr>
      <vt:lpstr>Trebuchet MS</vt:lpstr>
      <vt:lpstr>Georgia</vt:lpstr>
      <vt:lpstr>Wingdings 2</vt:lpstr>
      <vt:lpstr>Urban</vt:lpstr>
      <vt:lpstr>Slide 1</vt:lpstr>
      <vt:lpstr>Slide 2</vt:lpstr>
      <vt:lpstr>Slide 3</vt:lpstr>
      <vt:lpstr>Slide 4</vt:lpstr>
      <vt:lpstr>Slide 5</vt:lpstr>
      <vt:lpstr>SOURCE CODE EXPLAINATION: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</dc:title>
  <cp:lastModifiedBy>Admin</cp:lastModifiedBy>
  <cp:revision>12</cp:revision>
  <dcterms:created xsi:type="dcterms:W3CDTF">2006-08-16T00:00:00Z</dcterms:created>
  <dcterms:modified xsi:type="dcterms:W3CDTF">2024-08-11T14:16:13Z</dcterms:modified>
  <dc:identifier>DAGM_mjL0ic</dc:identifier>
</cp:coreProperties>
</file>