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7" r:id="rId11"/>
    <p:sldId id="268" r:id="rId12"/>
  </p:sldIdLst>
  <p:sldSz cx="9144000" cy="5143500" type="screen16x9"/>
  <p:notesSz cx="6858000" cy="9144000"/>
  <p:embeddedFontLst>
    <p:embeddedFont>
      <p:font typeface="Abhaya Libre" panose="020B0604020202020204" charset="0"/>
      <p:regular r:id="rId14"/>
      <p:bold r:id="rId15"/>
    </p:embeddedFont>
    <p:embeddedFont>
      <p:font typeface="Calibri" panose="020F0502020204030204" pitchFamily="34" charset="0"/>
      <p:regular r:id="rId16"/>
      <p:bold r:id="rId17"/>
      <p:italic r:id="rId18"/>
      <p:boldItalic r:id="rId19"/>
    </p:embeddedFont>
    <p:embeddedFont>
      <p:font typeface="Lato" panose="020B0604020202020204" charset="0"/>
      <p:regular r:id="rId20"/>
      <p:bold r:id="rId21"/>
      <p:italic r:id="rId22"/>
      <p:boldItalic r:id="rId23"/>
    </p:embeddedFont>
    <p:embeddedFont>
      <p:font typeface="Nunito" panose="020B0604020202020204" charset="0"/>
      <p:regular r:id="rId24"/>
      <p:bold r:id="rId25"/>
      <p:italic r:id="rId26"/>
      <p:boldItalic r:id="rId27"/>
    </p:embeddedFont>
    <p:embeddedFont>
      <p:font typeface="Nunito SemiBold"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0DD722-0B11-4C00-BD87-C672116C5E2E}">
  <a:tblStyle styleId="{AE0DD722-0B11-4C00-BD87-C672116C5E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fefebc11c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fefebc11c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fefebc11c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7fefebc11c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fefebc11c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fefebc11c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fefebc11c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fefebc11c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fefebc11c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fefebc11c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fefebc11c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fefebc11c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ff09a39e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ff09a39e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7ff09a39ef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7ff09a39ef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fefebc11c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7fefebc11c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fefebc11c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fefebc11c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TIFY">
  <p:cSld name="Title Slide PTIFY">
    <p:spTree>
      <p:nvGrpSpPr>
        <p:cNvPr id="1" name="Shape 11"/>
        <p:cNvGrpSpPr/>
        <p:nvPr/>
      </p:nvGrpSpPr>
      <p:grpSpPr>
        <a:xfrm>
          <a:off x="0" y="0"/>
          <a:ext cx="0" cy="0"/>
          <a:chOff x="0" y="0"/>
          <a:chExt cx="0" cy="0"/>
        </a:xfrm>
      </p:grpSpPr>
      <p:grpSp>
        <p:nvGrpSpPr>
          <p:cNvPr id="12" name="Google Shape;12;p2"/>
          <p:cNvGrpSpPr/>
          <p:nvPr/>
        </p:nvGrpSpPr>
        <p:grpSpPr>
          <a:xfrm>
            <a:off x="637020" y="28614"/>
            <a:ext cx="3292167" cy="5074330"/>
            <a:chOff x="2616200" y="463550"/>
            <a:chExt cx="4190640" cy="6459178"/>
          </a:xfrm>
        </p:grpSpPr>
        <p:sp>
          <p:nvSpPr>
            <p:cNvPr id="13" name="Google Shape;13;p2"/>
            <p:cNvSpPr/>
            <p:nvPr/>
          </p:nvSpPr>
          <p:spPr>
            <a:xfrm>
              <a:off x="3835400" y="5329238"/>
              <a:ext cx="1695090" cy="1593490"/>
            </a:xfrm>
            <a:custGeom>
              <a:avLst/>
              <a:gdLst/>
              <a:ahLst/>
              <a:cxnLst/>
              <a:rect l="l" t="t" r="r" b="b"/>
              <a:pathLst>
                <a:path w="1695090" h="1593490" extrusionOk="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rgbClr val="B561B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 name="Google Shape;14;p2"/>
            <p:cNvSpPr/>
            <p:nvPr/>
          </p:nvSpPr>
          <p:spPr>
            <a:xfrm>
              <a:off x="4797425" y="2962275"/>
              <a:ext cx="1147762" cy="1147762"/>
            </a:xfrm>
            <a:custGeom>
              <a:avLst/>
              <a:gdLst/>
              <a:ahLst/>
              <a:cxnLst/>
              <a:rect l="l" t="t" r="r" b="b"/>
              <a:pathLst>
                <a:path w="3190" h="3190" extrusionOk="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5" name="Google Shape;15;p2"/>
            <p:cNvSpPr/>
            <p:nvPr/>
          </p:nvSpPr>
          <p:spPr>
            <a:xfrm>
              <a:off x="4340225" y="4932363"/>
              <a:ext cx="312739" cy="312737"/>
            </a:xfrm>
            <a:custGeom>
              <a:avLst/>
              <a:gdLst/>
              <a:ahLst/>
              <a:cxnLst/>
              <a:rect l="l" t="t" r="r" b="b"/>
              <a:pathLst>
                <a:path w="870" h="870" extrusionOk="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6" name="Google Shape;16;p2"/>
            <p:cNvSpPr/>
            <p:nvPr/>
          </p:nvSpPr>
          <p:spPr>
            <a:xfrm>
              <a:off x="5940425" y="3700463"/>
              <a:ext cx="280988" cy="280986"/>
            </a:xfrm>
            <a:custGeom>
              <a:avLst/>
              <a:gdLst/>
              <a:ahLst/>
              <a:cxnLst/>
              <a:rect l="l" t="t" r="r" b="b"/>
              <a:pathLst>
                <a:path w="782" h="781" extrusionOk="0">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7" name="Google Shape;17;p2"/>
            <p:cNvSpPr/>
            <p:nvPr/>
          </p:nvSpPr>
          <p:spPr>
            <a:xfrm>
              <a:off x="4749800" y="3970338"/>
              <a:ext cx="280988" cy="280986"/>
            </a:xfrm>
            <a:custGeom>
              <a:avLst/>
              <a:gdLst/>
              <a:ahLst/>
              <a:cxnLst/>
              <a:rect l="l" t="t" r="r" b="b"/>
              <a:pathLst>
                <a:path w="782" h="782" extrusionOk="0">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8" name="Google Shape;18;p2"/>
            <p:cNvSpPr/>
            <p:nvPr/>
          </p:nvSpPr>
          <p:spPr>
            <a:xfrm>
              <a:off x="5562600" y="839788"/>
              <a:ext cx="590551" cy="590551"/>
            </a:xfrm>
            <a:custGeom>
              <a:avLst/>
              <a:gdLst/>
              <a:ahLst/>
              <a:cxnLst/>
              <a:rect l="l" t="t" r="r" b="b"/>
              <a:pathLst>
                <a:path w="1641" h="1641" extrusionOk="0">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 name="Google Shape;19;p2"/>
            <p:cNvSpPr/>
            <p:nvPr/>
          </p:nvSpPr>
          <p:spPr>
            <a:xfrm>
              <a:off x="2616200" y="1465263"/>
              <a:ext cx="1274763" cy="1274766"/>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0" name="Google Shape;20;p2"/>
            <p:cNvSpPr/>
            <p:nvPr/>
          </p:nvSpPr>
          <p:spPr>
            <a:xfrm>
              <a:off x="5443538" y="1430338"/>
              <a:ext cx="447675" cy="447675"/>
            </a:xfrm>
            <a:custGeom>
              <a:avLst/>
              <a:gdLst/>
              <a:ahLst/>
              <a:cxnLst/>
              <a:rect l="l" t="t" r="r" b="b"/>
              <a:pathLst>
                <a:path w="1244" h="1244" extrusionOk="0">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1" name="Google Shape;21;p2"/>
            <p:cNvSpPr/>
            <p:nvPr/>
          </p:nvSpPr>
          <p:spPr>
            <a:xfrm>
              <a:off x="3751263" y="463550"/>
              <a:ext cx="350837" cy="350839"/>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2" name="Google Shape;22;p2"/>
            <p:cNvSpPr/>
            <p:nvPr/>
          </p:nvSpPr>
          <p:spPr>
            <a:xfrm>
              <a:off x="3700463" y="4319588"/>
              <a:ext cx="514350" cy="515936"/>
            </a:xfrm>
            <a:custGeom>
              <a:avLst/>
              <a:gdLst/>
              <a:ahLst/>
              <a:cxnLst/>
              <a:rect l="l" t="t" r="r" b="b"/>
              <a:pathLst>
                <a:path w="1430" h="1431" extrusionOk="0">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3" name="Google Shape;23;p2"/>
            <p:cNvSpPr/>
            <p:nvPr/>
          </p:nvSpPr>
          <p:spPr>
            <a:xfrm>
              <a:off x="3068638" y="3414713"/>
              <a:ext cx="515936" cy="515936"/>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4" name="Google Shape;24;p2"/>
            <p:cNvSpPr/>
            <p:nvPr/>
          </p:nvSpPr>
          <p:spPr>
            <a:xfrm>
              <a:off x="3406775" y="2740025"/>
              <a:ext cx="515936" cy="515936"/>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5" name="Google Shape;25;p2"/>
            <p:cNvSpPr/>
            <p:nvPr/>
          </p:nvSpPr>
          <p:spPr>
            <a:xfrm>
              <a:off x="5092700" y="2576513"/>
              <a:ext cx="328613" cy="328613"/>
            </a:xfrm>
            <a:custGeom>
              <a:avLst/>
              <a:gdLst/>
              <a:ahLst/>
              <a:cxnLst/>
              <a:rect l="l" t="t" r="r" b="b"/>
              <a:pathLst>
                <a:path w="915" h="915" extrusionOk="0">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6" name="Google Shape;26;p2"/>
            <p:cNvSpPr/>
            <p:nvPr/>
          </p:nvSpPr>
          <p:spPr>
            <a:xfrm>
              <a:off x="3848100" y="2076450"/>
              <a:ext cx="1184277" cy="1184275"/>
            </a:xfrm>
            <a:custGeom>
              <a:avLst/>
              <a:gdLst/>
              <a:ahLst/>
              <a:cxnLst/>
              <a:rect l="l" t="t" r="r" b="b"/>
              <a:pathLst>
                <a:path w="3290" h="3291" extrusionOk="0">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7" name="Google Shape;27;p2"/>
            <p:cNvSpPr/>
            <p:nvPr/>
          </p:nvSpPr>
          <p:spPr>
            <a:xfrm>
              <a:off x="3613150" y="3178175"/>
              <a:ext cx="1184277" cy="1184277"/>
            </a:xfrm>
            <a:custGeom>
              <a:avLst/>
              <a:gdLst/>
              <a:ahLst/>
              <a:cxnLst/>
              <a:rect l="l" t="t" r="r" b="b"/>
              <a:pathLst>
                <a:path w="3290" h="3290" extrusionOk="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8" name="Google Shape;28;p2"/>
            <p:cNvSpPr/>
            <p:nvPr/>
          </p:nvSpPr>
          <p:spPr>
            <a:xfrm>
              <a:off x="6005513" y="1287463"/>
              <a:ext cx="542924" cy="542924"/>
            </a:xfrm>
            <a:custGeom>
              <a:avLst/>
              <a:gdLst/>
              <a:ahLst/>
              <a:cxnLst/>
              <a:rect l="l" t="t" r="r" b="b"/>
              <a:pathLst>
                <a:path w="1506" h="1506" extrusionOk="0">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9" name="Google Shape;29;p2"/>
            <p:cNvSpPr/>
            <p:nvPr/>
          </p:nvSpPr>
          <p:spPr>
            <a:xfrm>
              <a:off x="3200400" y="739775"/>
              <a:ext cx="690562" cy="690562"/>
            </a:xfrm>
            <a:custGeom>
              <a:avLst/>
              <a:gdLst/>
              <a:ahLst/>
              <a:cxnLst/>
              <a:rect l="l" t="t" r="r" b="b"/>
              <a:pathLst>
                <a:path w="1918" h="1918" extrusionOk="0">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0" name="Google Shape;30;p2"/>
            <p:cNvSpPr/>
            <p:nvPr/>
          </p:nvSpPr>
          <p:spPr>
            <a:xfrm>
              <a:off x="4967288" y="2111375"/>
              <a:ext cx="403224" cy="403224"/>
            </a:xfrm>
            <a:custGeom>
              <a:avLst/>
              <a:gdLst/>
              <a:ahLst/>
              <a:cxnLst/>
              <a:rect l="l" t="t" r="r" b="b"/>
              <a:pathLst>
                <a:path w="1121" h="1121" extrusionOk="0">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1" name="Google Shape;31;p2"/>
            <p:cNvSpPr/>
            <p:nvPr/>
          </p:nvSpPr>
          <p:spPr>
            <a:xfrm>
              <a:off x="5329238" y="508000"/>
              <a:ext cx="403224" cy="403224"/>
            </a:xfrm>
            <a:custGeom>
              <a:avLst/>
              <a:gdLst/>
              <a:ahLst/>
              <a:cxnLst/>
              <a:rect l="l" t="t" r="r" b="b"/>
              <a:pathLst>
                <a:path w="1121" h="1121" extrusionOk="0">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2" name="Google Shape;32;p2"/>
            <p:cNvSpPr/>
            <p:nvPr/>
          </p:nvSpPr>
          <p:spPr>
            <a:xfrm>
              <a:off x="5230813" y="1828800"/>
              <a:ext cx="300036" cy="300038"/>
            </a:xfrm>
            <a:custGeom>
              <a:avLst/>
              <a:gdLst/>
              <a:ahLst/>
              <a:cxnLst/>
              <a:rect l="l" t="t" r="r" b="b"/>
              <a:pathLst>
                <a:path w="833" h="832" extrusionOk="0">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3" name="Google Shape;33;p2"/>
            <p:cNvSpPr/>
            <p:nvPr/>
          </p:nvSpPr>
          <p:spPr>
            <a:xfrm>
              <a:off x="2635250" y="2673350"/>
              <a:ext cx="236537" cy="236538"/>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4" name="Google Shape;34;p2"/>
            <p:cNvSpPr/>
            <p:nvPr/>
          </p:nvSpPr>
          <p:spPr>
            <a:xfrm>
              <a:off x="4740275" y="4972050"/>
              <a:ext cx="292100" cy="292100"/>
            </a:xfrm>
            <a:custGeom>
              <a:avLst/>
              <a:gdLst/>
              <a:ahLst/>
              <a:cxnLst/>
              <a:rect l="l" t="t" r="r" b="b"/>
              <a:pathLst>
                <a:path w="810" h="810" extrusionOk="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5" name="Google Shape;35;p2"/>
            <p:cNvSpPr/>
            <p:nvPr/>
          </p:nvSpPr>
          <p:spPr>
            <a:xfrm>
              <a:off x="4378325" y="4244975"/>
              <a:ext cx="661987" cy="661987"/>
            </a:xfrm>
            <a:custGeom>
              <a:avLst/>
              <a:gdLst/>
              <a:ahLst/>
              <a:cxnLst/>
              <a:rect l="l" t="t" r="r" b="b"/>
              <a:pathLst>
                <a:path w="1841" h="1841" extrusionOk="0">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6" name="Google Shape;36;p2"/>
            <p:cNvSpPr/>
            <p:nvPr/>
          </p:nvSpPr>
          <p:spPr>
            <a:xfrm>
              <a:off x="4983163" y="4732338"/>
              <a:ext cx="330200" cy="330200"/>
            </a:xfrm>
            <a:custGeom>
              <a:avLst/>
              <a:gdLst/>
              <a:ahLst/>
              <a:cxnLst/>
              <a:rect l="l" t="t" r="r" b="b"/>
              <a:pathLst>
                <a:path w="918" h="917" extrusionOk="0">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7" name="Google Shape;37;p2"/>
            <p:cNvSpPr/>
            <p:nvPr/>
          </p:nvSpPr>
          <p:spPr>
            <a:xfrm>
              <a:off x="3948113" y="4943475"/>
              <a:ext cx="350837" cy="350837"/>
            </a:xfrm>
            <a:custGeom>
              <a:avLst/>
              <a:gdLst/>
              <a:ahLst/>
              <a:cxnLst/>
              <a:rect l="l" t="t" r="r" b="b"/>
              <a:pathLst>
                <a:path w="974" h="973" extrusionOk="0">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8" name="Google Shape;38;p2"/>
            <p:cNvSpPr/>
            <p:nvPr/>
          </p:nvSpPr>
          <p:spPr>
            <a:xfrm>
              <a:off x="5980113" y="3197225"/>
              <a:ext cx="476250" cy="476250"/>
            </a:xfrm>
            <a:custGeom>
              <a:avLst/>
              <a:gdLst/>
              <a:ahLst/>
              <a:cxnLst/>
              <a:rect l="l" t="t" r="r" b="b"/>
              <a:pathLst>
                <a:path w="1321" h="1321" extrusionOk="0">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39" name="Google Shape;39;p2"/>
            <p:cNvSpPr/>
            <p:nvPr/>
          </p:nvSpPr>
          <p:spPr>
            <a:xfrm>
              <a:off x="3863975" y="508000"/>
              <a:ext cx="1569678" cy="1569678"/>
            </a:xfrm>
            <a:custGeom>
              <a:avLst/>
              <a:gdLst/>
              <a:ahLst/>
              <a:cxnLst/>
              <a:rect l="l" t="t" r="r" b="b"/>
              <a:pathLst>
                <a:path w="1569678" h="1569678" extrusionOk="0">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40" name="Google Shape;40;p2"/>
            <p:cNvSpPr/>
            <p:nvPr/>
          </p:nvSpPr>
          <p:spPr>
            <a:xfrm>
              <a:off x="5457825" y="1828800"/>
              <a:ext cx="1349015" cy="1349015"/>
            </a:xfrm>
            <a:custGeom>
              <a:avLst/>
              <a:gdLst/>
              <a:ahLst/>
              <a:cxnLst/>
              <a:rect l="l" t="t" r="r" b="b"/>
              <a:pathLst>
                <a:path w="1349015" h="1349015" extrusionOk="0">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41" name="Google Shape;41;p2"/>
            <p:cNvSpPr/>
            <p:nvPr/>
          </p:nvSpPr>
          <p:spPr>
            <a:xfrm>
              <a:off x="2754313" y="2792413"/>
              <a:ext cx="631465" cy="631465"/>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42" name="Google Shape;42;p2"/>
            <p:cNvSpPr/>
            <p:nvPr/>
          </p:nvSpPr>
          <p:spPr>
            <a:xfrm>
              <a:off x="5053013" y="4162425"/>
              <a:ext cx="580665" cy="580665"/>
            </a:xfrm>
            <a:custGeom>
              <a:avLst/>
              <a:gdLst/>
              <a:ahLst/>
              <a:cxnLst/>
              <a:rect l="l" t="t" r="r" b="b"/>
              <a:pathLst>
                <a:path w="580665" h="580665" extrusionOk="0">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43" name="Google Shape;43;p2"/>
            <p:cNvSpPr/>
            <p:nvPr/>
          </p:nvSpPr>
          <p:spPr>
            <a:xfrm>
              <a:off x="5572125" y="4068763"/>
              <a:ext cx="239354" cy="239352"/>
            </a:xfrm>
            <a:custGeom>
              <a:avLst/>
              <a:gdLst/>
              <a:ahLst/>
              <a:cxnLst/>
              <a:rect l="l" t="t" r="r" b="b"/>
              <a:pathLst>
                <a:path w="239354" h="239352" extrusionOk="0">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44" name="Google Shape;44;p2"/>
            <p:cNvSpPr/>
            <p:nvPr/>
          </p:nvSpPr>
          <p:spPr>
            <a:xfrm>
              <a:off x="5178425" y="5027612"/>
              <a:ext cx="267929" cy="267928"/>
            </a:xfrm>
            <a:custGeom>
              <a:avLst/>
              <a:gdLst/>
              <a:ahLst/>
              <a:cxnLst/>
              <a:rect l="l" t="t" r="r" b="b"/>
              <a:pathLst>
                <a:path w="267929" h="267928" extrusionOk="0">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45" name="Google Shape;45;p2"/>
            <p:cNvSpPr/>
            <p:nvPr/>
          </p:nvSpPr>
          <p:spPr>
            <a:xfrm>
              <a:off x="4187825" y="4676776"/>
              <a:ext cx="221890" cy="221889"/>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46" name="Google Shape;46;p2"/>
            <p:cNvSpPr/>
            <p:nvPr/>
          </p:nvSpPr>
          <p:spPr>
            <a:xfrm>
              <a:off x="3424237" y="3892550"/>
              <a:ext cx="293328" cy="294915"/>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gr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pp features">
  <p:cSld name="App features">
    <p:spTree>
      <p:nvGrpSpPr>
        <p:cNvPr id="1" name="Shape 210"/>
        <p:cNvGrpSpPr/>
        <p:nvPr/>
      </p:nvGrpSpPr>
      <p:grpSpPr>
        <a:xfrm>
          <a:off x="0" y="0"/>
          <a:ext cx="0" cy="0"/>
          <a:chOff x="0" y="0"/>
          <a:chExt cx="0" cy="0"/>
        </a:xfrm>
      </p:grpSpPr>
      <p:sp>
        <p:nvSpPr>
          <p:cNvPr id="211" name="Google Shape;211;p11"/>
          <p:cNvSpPr>
            <a:spLocks noGrp="1"/>
          </p:cNvSpPr>
          <p:nvPr>
            <p:ph type="pic" idx="2"/>
          </p:nvPr>
        </p:nvSpPr>
        <p:spPr>
          <a:xfrm>
            <a:off x="1132371" y="969952"/>
            <a:ext cx="1825200" cy="32334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900"/>
              <a:buFont typeface="Arial"/>
              <a:buNone/>
              <a:defRPr sz="900" b="0" i="0" u="none" strike="noStrike" cap="none">
                <a:solidFill>
                  <a:schemeClr val="dk2"/>
                </a:solidFill>
                <a:latin typeface="Abhaya Libre"/>
                <a:ea typeface="Abhaya Libre"/>
                <a:cs typeface="Abhaya Libre"/>
                <a:sym typeface="Abhaya Libre"/>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bhaya Libre"/>
                <a:ea typeface="Abhaya Libre"/>
                <a:cs typeface="Abhaya Libre"/>
                <a:sym typeface="Abhaya Libre"/>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bhaya Libre"/>
                <a:ea typeface="Abhaya Libre"/>
                <a:cs typeface="Abhaya Libre"/>
                <a:sym typeface="Abhaya Libre"/>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grpSp>
        <p:nvGrpSpPr>
          <p:cNvPr id="212" name="Google Shape;212;p11"/>
          <p:cNvGrpSpPr/>
          <p:nvPr/>
        </p:nvGrpSpPr>
        <p:grpSpPr>
          <a:xfrm>
            <a:off x="7063568" y="-134579"/>
            <a:ext cx="2080433" cy="5282352"/>
            <a:chOff x="9418091" y="-179439"/>
            <a:chExt cx="2773910" cy="7043136"/>
          </a:xfrm>
        </p:grpSpPr>
        <p:sp>
          <p:nvSpPr>
            <p:cNvPr id="213" name="Google Shape;213;p11"/>
            <p:cNvSpPr/>
            <p:nvPr/>
          </p:nvSpPr>
          <p:spPr>
            <a:xfrm>
              <a:off x="11405676" y="6505853"/>
              <a:ext cx="523008" cy="352147"/>
            </a:xfrm>
            <a:custGeom>
              <a:avLst/>
              <a:gdLst/>
              <a:ahLst/>
              <a:cxnLst/>
              <a:rect l="l" t="t" r="r" b="b"/>
              <a:pathLst>
                <a:path w="523008" h="352147" extrusionOk="0">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14" name="Google Shape;214;p11"/>
            <p:cNvSpPr/>
            <p:nvPr/>
          </p:nvSpPr>
          <p:spPr>
            <a:xfrm>
              <a:off x="11990816" y="6505900"/>
              <a:ext cx="201185" cy="352100"/>
            </a:xfrm>
            <a:custGeom>
              <a:avLst/>
              <a:gdLst/>
              <a:ahLst/>
              <a:cxnLst/>
              <a:rect l="l" t="t" r="r" b="b"/>
              <a:pathLst>
                <a:path w="201185" h="352100" extrusionOk="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15" name="Google Shape;215;p11"/>
            <p:cNvSpPr/>
            <p:nvPr/>
          </p:nvSpPr>
          <p:spPr>
            <a:xfrm>
              <a:off x="12046753" y="6840631"/>
              <a:ext cx="46939" cy="17369"/>
            </a:xfrm>
            <a:custGeom>
              <a:avLst/>
              <a:gdLst/>
              <a:ahLst/>
              <a:cxnLst/>
              <a:rect l="l" t="t" r="r" b="b"/>
              <a:pathLst>
                <a:path w="46939" h="17369" extrusionOk="0">
                  <a:moveTo>
                    <a:pt x="29891" y="0"/>
                  </a:moveTo>
                  <a:lnTo>
                    <a:pt x="46939" y="17369"/>
                  </a:lnTo>
                  <a:lnTo>
                    <a:pt x="0" y="17369"/>
                  </a:lnTo>
                  <a:lnTo>
                    <a:pt x="29891"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16" name="Google Shape;216;p11"/>
            <p:cNvSpPr/>
            <p:nvPr/>
          </p:nvSpPr>
          <p:spPr>
            <a:xfrm>
              <a:off x="12033616" y="6858000"/>
              <a:ext cx="13137" cy="5697"/>
            </a:xfrm>
            <a:custGeom>
              <a:avLst/>
              <a:gdLst/>
              <a:ahLst/>
              <a:cxnLst/>
              <a:rect l="l" t="t" r="r" b="b"/>
              <a:pathLst>
                <a:path w="13137" h="5697" extrusionOk="0">
                  <a:moveTo>
                    <a:pt x="0" y="0"/>
                  </a:moveTo>
                  <a:lnTo>
                    <a:pt x="13137" y="0"/>
                  </a:lnTo>
                  <a:lnTo>
                    <a:pt x="3333" y="5697"/>
                  </a:lnTo>
                  <a:lnTo>
                    <a:pt x="0"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17" name="Google Shape;217;p11"/>
            <p:cNvSpPr/>
            <p:nvPr/>
          </p:nvSpPr>
          <p:spPr>
            <a:xfrm>
              <a:off x="9418091" y="1315395"/>
              <a:ext cx="1902299" cy="1902302"/>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18" name="Google Shape;218;p11"/>
            <p:cNvSpPr/>
            <p:nvPr/>
          </p:nvSpPr>
          <p:spPr>
            <a:xfrm>
              <a:off x="11111920" y="-179439"/>
              <a:ext cx="523546" cy="523548"/>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19" name="Google Shape;219;p11"/>
            <p:cNvSpPr/>
            <p:nvPr/>
          </p:nvSpPr>
          <p:spPr>
            <a:xfrm>
              <a:off x="11036252" y="5575161"/>
              <a:ext cx="767620" cy="769964"/>
            </a:xfrm>
            <a:custGeom>
              <a:avLst/>
              <a:gdLst/>
              <a:ahLst/>
              <a:cxnLst/>
              <a:rect l="l" t="t" r="r" b="b"/>
              <a:pathLst>
                <a:path w="1430" h="1431" extrusionOk="0">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0" name="Google Shape;220;p11"/>
            <p:cNvSpPr/>
            <p:nvPr/>
          </p:nvSpPr>
          <p:spPr>
            <a:xfrm>
              <a:off x="10093254" y="4224517"/>
              <a:ext cx="769921" cy="769921"/>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21" name="Google Shape;221;p11"/>
            <p:cNvSpPr/>
            <p:nvPr/>
          </p:nvSpPr>
          <p:spPr>
            <a:xfrm>
              <a:off x="10597848" y="3217694"/>
              <a:ext cx="769925" cy="769921"/>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22" name="Google Shape;222;p11"/>
            <p:cNvSpPr/>
            <p:nvPr/>
          </p:nvSpPr>
          <p:spPr>
            <a:xfrm>
              <a:off x="10289955" y="232788"/>
              <a:ext cx="1030599" cy="1030570"/>
            </a:xfrm>
            <a:custGeom>
              <a:avLst/>
              <a:gdLst/>
              <a:ahLst/>
              <a:cxnLst/>
              <a:rect l="l" t="t" r="r" b="b"/>
              <a:pathLst>
                <a:path w="1918" h="1918" extrusionOk="0">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3" name="Google Shape;223;p11"/>
            <p:cNvSpPr/>
            <p:nvPr/>
          </p:nvSpPr>
          <p:spPr>
            <a:xfrm>
              <a:off x="9446518" y="3118197"/>
              <a:ext cx="352980" cy="352981"/>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24" name="Google Shape;224;p11"/>
            <p:cNvSpPr/>
            <p:nvPr/>
          </p:nvSpPr>
          <p:spPr>
            <a:xfrm>
              <a:off x="9624194" y="3295871"/>
              <a:ext cx="942462" cy="942462"/>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25" name="Google Shape;225;p11"/>
            <p:cNvSpPr/>
            <p:nvPr/>
          </p:nvSpPr>
          <p:spPr>
            <a:xfrm>
              <a:off x="11763392" y="6107863"/>
              <a:ext cx="331726" cy="331724"/>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26" name="Google Shape;226;p11"/>
            <p:cNvSpPr/>
            <p:nvPr/>
          </p:nvSpPr>
          <p:spPr>
            <a:xfrm>
              <a:off x="10623909" y="4937582"/>
              <a:ext cx="438525" cy="440898"/>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27" name="Google Shape;227;p11"/>
            <p:cNvSpPr/>
            <p:nvPr/>
          </p:nvSpPr>
          <p:spPr>
            <a:xfrm>
              <a:off x="11256428" y="2227456"/>
              <a:ext cx="935572" cy="1766730"/>
            </a:xfrm>
            <a:custGeom>
              <a:avLst/>
              <a:gdLst/>
              <a:ahLst/>
              <a:cxnLst/>
              <a:rect l="l" t="t" r="r" b="b"/>
              <a:pathLst>
                <a:path w="935572" h="1766730" extrusionOk="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28" name="Google Shape;228;p11"/>
            <p:cNvSpPr/>
            <p:nvPr/>
          </p:nvSpPr>
          <p:spPr>
            <a:xfrm>
              <a:off x="11280118" y="-29277"/>
              <a:ext cx="911882" cy="2175272"/>
            </a:xfrm>
            <a:custGeom>
              <a:avLst/>
              <a:gdLst/>
              <a:ahLst/>
              <a:cxnLst/>
              <a:rect l="l" t="t" r="r" b="b"/>
              <a:pathLst>
                <a:path w="911882" h="2175272" extrusionOk="0">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29" name="Google Shape;229;p11"/>
            <p:cNvSpPr/>
            <p:nvPr/>
          </p:nvSpPr>
          <p:spPr>
            <a:xfrm>
              <a:off x="12047672" y="5608394"/>
              <a:ext cx="144328" cy="697004"/>
            </a:xfrm>
            <a:custGeom>
              <a:avLst/>
              <a:gdLst/>
              <a:ahLst/>
              <a:cxnLst/>
              <a:rect l="l" t="t" r="r" b="b"/>
              <a:pathLst>
                <a:path w="144328" h="697004" extrusionOk="0">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30" name="Google Shape;230;p11"/>
            <p:cNvSpPr/>
            <p:nvPr/>
          </p:nvSpPr>
          <p:spPr>
            <a:xfrm>
              <a:off x="10905817" y="3871536"/>
              <a:ext cx="1286183" cy="1766730"/>
            </a:xfrm>
            <a:custGeom>
              <a:avLst/>
              <a:gdLst/>
              <a:ahLst/>
              <a:cxnLst/>
              <a:rect l="l" t="t" r="r" b="b"/>
              <a:pathLst>
                <a:path w="1286183" h="1766730" extrusionOk="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pp features">
  <p:cSld name="1_App features">
    <p:spTree>
      <p:nvGrpSpPr>
        <p:cNvPr id="1" name="Shape 231"/>
        <p:cNvGrpSpPr/>
        <p:nvPr/>
      </p:nvGrpSpPr>
      <p:grpSpPr>
        <a:xfrm>
          <a:off x="0" y="0"/>
          <a:ext cx="0" cy="0"/>
          <a:chOff x="0" y="0"/>
          <a:chExt cx="0" cy="0"/>
        </a:xfrm>
      </p:grpSpPr>
      <p:sp>
        <p:nvSpPr>
          <p:cNvPr id="232" name="Google Shape;232;p12"/>
          <p:cNvSpPr>
            <a:spLocks noGrp="1"/>
          </p:cNvSpPr>
          <p:nvPr>
            <p:ph type="pic" idx="2"/>
          </p:nvPr>
        </p:nvSpPr>
        <p:spPr>
          <a:xfrm>
            <a:off x="3883360" y="804383"/>
            <a:ext cx="3450600" cy="22281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900"/>
              <a:buFont typeface="Arial"/>
              <a:buNone/>
              <a:defRPr sz="900" b="0" i="0" u="none" strike="noStrike" cap="none">
                <a:solidFill>
                  <a:schemeClr val="dk2"/>
                </a:solidFill>
                <a:latin typeface="Abhaya Libre"/>
                <a:ea typeface="Abhaya Libre"/>
                <a:cs typeface="Abhaya Libre"/>
                <a:sym typeface="Abhaya Libre"/>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bhaya Libre"/>
                <a:ea typeface="Abhaya Libre"/>
                <a:cs typeface="Abhaya Libre"/>
                <a:sym typeface="Abhaya Libre"/>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bhaya Libre"/>
                <a:ea typeface="Abhaya Libre"/>
                <a:cs typeface="Abhaya Libre"/>
                <a:sym typeface="Abhaya Libre"/>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grpSp>
        <p:nvGrpSpPr>
          <p:cNvPr id="233" name="Google Shape;233;p12"/>
          <p:cNvGrpSpPr/>
          <p:nvPr/>
        </p:nvGrpSpPr>
        <p:grpSpPr>
          <a:xfrm flipH="1">
            <a:off x="-833" y="-138852"/>
            <a:ext cx="2079679" cy="5282352"/>
            <a:chOff x="9418091" y="-179439"/>
            <a:chExt cx="2774755" cy="7043136"/>
          </a:xfrm>
        </p:grpSpPr>
        <p:sp>
          <p:nvSpPr>
            <p:cNvPr id="234" name="Google Shape;234;p12"/>
            <p:cNvSpPr/>
            <p:nvPr/>
          </p:nvSpPr>
          <p:spPr>
            <a:xfrm>
              <a:off x="11405676" y="6505853"/>
              <a:ext cx="523008" cy="352147"/>
            </a:xfrm>
            <a:custGeom>
              <a:avLst/>
              <a:gdLst/>
              <a:ahLst/>
              <a:cxnLst/>
              <a:rect l="l" t="t" r="r" b="b"/>
              <a:pathLst>
                <a:path w="523008" h="352147" extrusionOk="0">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35" name="Google Shape;235;p12"/>
            <p:cNvSpPr/>
            <p:nvPr/>
          </p:nvSpPr>
          <p:spPr>
            <a:xfrm>
              <a:off x="11990816" y="6505900"/>
              <a:ext cx="201185" cy="352100"/>
            </a:xfrm>
            <a:custGeom>
              <a:avLst/>
              <a:gdLst/>
              <a:ahLst/>
              <a:cxnLst/>
              <a:rect l="l" t="t" r="r" b="b"/>
              <a:pathLst>
                <a:path w="201185" h="352100" extrusionOk="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36" name="Google Shape;236;p12"/>
            <p:cNvSpPr/>
            <p:nvPr/>
          </p:nvSpPr>
          <p:spPr>
            <a:xfrm>
              <a:off x="12046753" y="6840631"/>
              <a:ext cx="46939" cy="17369"/>
            </a:xfrm>
            <a:custGeom>
              <a:avLst/>
              <a:gdLst/>
              <a:ahLst/>
              <a:cxnLst/>
              <a:rect l="l" t="t" r="r" b="b"/>
              <a:pathLst>
                <a:path w="46939" h="17369" extrusionOk="0">
                  <a:moveTo>
                    <a:pt x="29891" y="0"/>
                  </a:moveTo>
                  <a:lnTo>
                    <a:pt x="46939" y="17369"/>
                  </a:lnTo>
                  <a:lnTo>
                    <a:pt x="0" y="17369"/>
                  </a:lnTo>
                  <a:lnTo>
                    <a:pt x="29891"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37" name="Google Shape;237;p12"/>
            <p:cNvSpPr/>
            <p:nvPr/>
          </p:nvSpPr>
          <p:spPr>
            <a:xfrm>
              <a:off x="12033616" y="6858000"/>
              <a:ext cx="13137" cy="5697"/>
            </a:xfrm>
            <a:custGeom>
              <a:avLst/>
              <a:gdLst/>
              <a:ahLst/>
              <a:cxnLst/>
              <a:rect l="l" t="t" r="r" b="b"/>
              <a:pathLst>
                <a:path w="13137" h="5697" extrusionOk="0">
                  <a:moveTo>
                    <a:pt x="0" y="0"/>
                  </a:moveTo>
                  <a:lnTo>
                    <a:pt x="13137" y="0"/>
                  </a:lnTo>
                  <a:lnTo>
                    <a:pt x="3333" y="5697"/>
                  </a:lnTo>
                  <a:lnTo>
                    <a:pt x="0"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38" name="Google Shape;238;p12"/>
            <p:cNvSpPr/>
            <p:nvPr/>
          </p:nvSpPr>
          <p:spPr>
            <a:xfrm>
              <a:off x="9418091" y="1315395"/>
              <a:ext cx="1902299" cy="1902302"/>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39" name="Google Shape;239;p12"/>
            <p:cNvSpPr/>
            <p:nvPr/>
          </p:nvSpPr>
          <p:spPr>
            <a:xfrm>
              <a:off x="11111920" y="-179439"/>
              <a:ext cx="523546" cy="523548"/>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40" name="Google Shape;240;p12"/>
            <p:cNvSpPr/>
            <p:nvPr/>
          </p:nvSpPr>
          <p:spPr>
            <a:xfrm>
              <a:off x="11036252" y="5575161"/>
              <a:ext cx="767620" cy="769964"/>
            </a:xfrm>
            <a:custGeom>
              <a:avLst/>
              <a:gdLst/>
              <a:ahLst/>
              <a:cxnLst/>
              <a:rect l="l" t="t" r="r" b="b"/>
              <a:pathLst>
                <a:path w="1430" h="1431" extrusionOk="0">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1" name="Google Shape;241;p12"/>
            <p:cNvSpPr/>
            <p:nvPr/>
          </p:nvSpPr>
          <p:spPr>
            <a:xfrm>
              <a:off x="10093254" y="4224517"/>
              <a:ext cx="769921" cy="769921"/>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42" name="Google Shape;242;p12"/>
            <p:cNvSpPr/>
            <p:nvPr/>
          </p:nvSpPr>
          <p:spPr>
            <a:xfrm>
              <a:off x="10597848" y="3217694"/>
              <a:ext cx="769925" cy="769921"/>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43" name="Google Shape;243;p12"/>
            <p:cNvSpPr/>
            <p:nvPr/>
          </p:nvSpPr>
          <p:spPr>
            <a:xfrm>
              <a:off x="10289955" y="232788"/>
              <a:ext cx="1030599" cy="1030570"/>
            </a:xfrm>
            <a:custGeom>
              <a:avLst/>
              <a:gdLst/>
              <a:ahLst/>
              <a:cxnLst/>
              <a:rect l="l" t="t" r="r" b="b"/>
              <a:pathLst>
                <a:path w="1918" h="1918" extrusionOk="0">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4" name="Google Shape;244;p12"/>
            <p:cNvSpPr/>
            <p:nvPr/>
          </p:nvSpPr>
          <p:spPr>
            <a:xfrm>
              <a:off x="9446518" y="3118197"/>
              <a:ext cx="352980" cy="352981"/>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45" name="Google Shape;245;p12"/>
            <p:cNvSpPr/>
            <p:nvPr/>
          </p:nvSpPr>
          <p:spPr>
            <a:xfrm>
              <a:off x="9624194" y="3295871"/>
              <a:ext cx="942462" cy="942462"/>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46" name="Google Shape;246;p12"/>
            <p:cNvSpPr/>
            <p:nvPr/>
          </p:nvSpPr>
          <p:spPr>
            <a:xfrm>
              <a:off x="11763392" y="6107863"/>
              <a:ext cx="331726" cy="331724"/>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47" name="Google Shape;247;p12"/>
            <p:cNvSpPr/>
            <p:nvPr/>
          </p:nvSpPr>
          <p:spPr>
            <a:xfrm>
              <a:off x="10623909" y="4937582"/>
              <a:ext cx="438525" cy="440898"/>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48" name="Google Shape;248;p12"/>
            <p:cNvSpPr/>
            <p:nvPr/>
          </p:nvSpPr>
          <p:spPr>
            <a:xfrm>
              <a:off x="11254934" y="2227456"/>
              <a:ext cx="937911" cy="1766730"/>
            </a:xfrm>
            <a:custGeom>
              <a:avLst/>
              <a:gdLst/>
              <a:ahLst/>
              <a:cxnLst/>
              <a:rect l="l" t="t" r="r" b="b"/>
              <a:pathLst>
                <a:path w="935572" h="1766730" extrusionOk="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49" name="Google Shape;249;p12"/>
            <p:cNvSpPr/>
            <p:nvPr/>
          </p:nvSpPr>
          <p:spPr>
            <a:xfrm>
              <a:off x="11280118" y="-29277"/>
              <a:ext cx="911882" cy="2175272"/>
            </a:xfrm>
            <a:custGeom>
              <a:avLst/>
              <a:gdLst/>
              <a:ahLst/>
              <a:cxnLst/>
              <a:rect l="l" t="t" r="r" b="b"/>
              <a:pathLst>
                <a:path w="911882" h="2175272" extrusionOk="0">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50" name="Google Shape;250;p12"/>
            <p:cNvSpPr/>
            <p:nvPr/>
          </p:nvSpPr>
          <p:spPr>
            <a:xfrm>
              <a:off x="12047672" y="5608394"/>
              <a:ext cx="144328" cy="697004"/>
            </a:xfrm>
            <a:custGeom>
              <a:avLst/>
              <a:gdLst/>
              <a:ahLst/>
              <a:cxnLst/>
              <a:rect l="l" t="t" r="r" b="b"/>
              <a:pathLst>
                <a:path w="144328" h="697004" extrusionOk="0">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51" name="Google Shape;251;p12"/>
            <p:cNvSpPr/>
            <p:nvPr/>
          </p:nvSpPr>
          <p:spPr>
            <a:xfrm>
              <a:off x="10905817" y="3871536"/>
              <a:ext cx="1286183" cy="1766730"/>
            </a:xfrm>
            <a:custGeom>
              <a:avLst/>
              <a:gdLst/>
              <a:ahLst/>
              <a:cxnLst/>
              <a:rect l="l" t="t" r="r" b="b"/>
              <a:pathLst>
                <a:path w="1286183" h="1766730" extrusionOk="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sktop Web Mockup">
  <p:cSld name="Desktop Web Mockup">
    <p:spTree>
      <p:nvGrpSpPr>
        <p:cNvPr id="1" name="Shape 252"/>
        <p:cNvGrpSpPr/>
        <p:nvPr/>
      </p:nvGrpSpPr>
      <p:grpSpPr>
        <a:xfrm>
          <a:off x="0" y="0"/>
          <a:ext cx="0" cy="0"/>
          <a:chOff x="0" y="0"/>
          <a:chExt cx="0" cy="0"/>
        </a:xfrm>
      </p:grpSpPr>
      <p:sp>
        <p:nvSpPr>
          <p:cNvPr id="253" name="Google Shape;253;p13"/>
          <p:cNvSpPr>
            <a:spLocks noGrp="1"/>
          </p:cNvSpPr>
          <p:nvPr>
            <p:ph type="pic" idx="2"/>
          </p:nvPr>
        </p:nvSpPr>
        <p:spPr>
          <a:xfrm>
            <a:off x="1878733" y="674381"/>
            <a:ext cx="3448500" cy="19509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900"/>
              <a:buFont typeface="Arial"/>
              <a:buNone/>
              <a:defRPr sz="900" b="0" i="0" u="none" strike="noStrike" cap="none">
                <a:solidFill>
                  <a:schemeClr val="dk2"/>
                </a:solidFill>
                <a:latin typeface="Abhaya Libre"/>
                <a:ea typeface="Abhaya Libre"/>
                <a:cs typeface="Abhaya Libre"/>
                <a:sym typeface="Abhaya Libre"/>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bhaya Libre"/>
                <a:ea typeface="Abhaya Libre"/>
                <a:cs typeface="Abhaya Libre"/>
                <a:sym typeface="Abhaya Libre"/>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bhaya Libre"/>
                <a:ea typeface="Abhaya Libre"/>
                <a:cs typeface="Abhaya Libre"/>
                <a:sym typeface="Abhaya Libre"/>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grpSp>
        <p:nvGrpSpPr>
          <p:cNvPr id="254" name="Google Shape;254;p13"/>
          <p:cNvGrpSpPr/>
          <p:nvPr/>
        </p:nvGrpSpPr>
        <p:grpSpPr>
          <a:xfrm>
            <a:off x="7063568" y="-134579"/>
            <a:ext cx="2080433" cy="5282352"/>
            <a:chOff x="9418091" y="-179439"/>
            <a:chExt cx="2773910" cy="7043136"/>
          </a:xfrm>
        </p:grpSpPr>
        <p:sp>
          <p:nvSpPr>
            <p:cNvPr id="255" name="Google Shape;255;p13"/>
            <p:cNvSpPr/>
            <p:nvPr/>
          </p:nvSpPr>
          <p:spPr>
            <a:xfrm>
              <a:off x="11405676" y="6505853"/>
              <a:ext cx="523008" cy="352147"/>
            </a:xfrm>
            <a:custGeom>
              <a:avLst/>
              <a:gdLst/>
              <a:ahLst/>
              <a:cxnLst/>
              <a:rect l="l" t="t" r="r" b="b"/>
              <a:pathLst>
                <a:path w="523008" h="352147" extrusionOk="0">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56" name="Google Shape;256;p13"/>
            <p:cNvSpPr/>
            <p:nvPr/>
          </p:nvSpPr>
          <p:spPr>
            <a:xfrm>
              <a:off x="11990816" y="6505900"/>
              <a:ext cx="201185" cy="352100"/>
            </a:xfrm>
            <a:custGeom>
              <a:avLst/>
              <a:gdLst/>
              <a:ahLst/>
              <a:cxnLst/>
              <a:rect l="l" t="t" r="r" b="b"/>
              <a:pathLst>
                <a:path w="201185" h="352100" extrusionOk="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57" name="Google Shape;257;p13"/>
            <p:cNvSpPr/>
            <p:nvPr/>
          </p:nvSpPr>
          <p:spPr>
            <a:xfrm>
              <a:off x="12046753" y="6840631"/>
              <a:ext cx="46939" cy="17369"/>
            </a:xfrm>
            <a:custGeom>
              <a:avLst/>
              <a:gdLst/>
              <a:ahLst/>
              <a:cxnLst/>
              <a:rect l="l" t="t" r="r" b="b"/>
              <a:pathLst>
                <a:path w="46939" h="17369" extrusionOk="0">
                  <a:moveTo>
                    <a:pt x="29891" y="0"/>
                  </a:moveTo>
                  <a:lnTo>
                    <a:pt x="46939" y="17369"/>
                  </a:lnTo>
                  <a:lnTo>
                    <a:pt x="0" y="17369"/>
                  </a:lnTo>
                  <a:lnTo>
                    <a:pt x="29891"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58" name="Google Shape;258;p13"/>
            <p:cNvSpPr/>
            <p:nvPr/>
          </p:nvSpPr>
          <p:spPr>
            <a:xfrm>
              <a:off x="12033616" y="6858000"/>
              <a:ext cx="13137" cy="5697"/>
            </a:xfrm>
            <a:custGeom>
              <a:avLst/>
              <a:gdLst/>
              <a:ahLst/>
              <a:cxnLst/>
              <a:rect l="l" t="t" r="r" b="b"/>
              <a:pathLst>
                <a:path w="13137" h="5697" extrusionOk="0">
                  <a:moveTo>
                    <a:pt x="0" y="0"/>
                  </a:moveTo>
                  <a:lnTo>
                    <a:pt x="13137" y="0"/>
                  </a:lnTo>
                  <a:lnTo>
                    <a:pt x="3333" y="5697"/>
                  </a:lnTo>
                  <a:lnTo>
                    <a:pt x="0"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59" name="Google Shape;259;p13"/>
            <p:cNvSpPr/>
            <p:nvPr/>
          </p:nvSpPr>
          <p:spPr>
            <a:xfrm>
              <a:off x="9418091" y="1315395"/>
              <a:ext cx="1902299" cy="1902302"/>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0" name="Google Shape;260;p13"/>
            <p:cNvSpPr/>
            <p:nvPr/>
          </p:nvSpPr>
          <p:spPr>
            <a:xfrm>
              <a:off x="11111920" y="-179439"/>
              <a:ext cx="523546" cy="523548"/>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1" name="Google Shape;261;p13"/>
            <p:cNvSpPr/>
            <p:nvPr/>
          </p:nvSpPr>
          <p:spPr>
            <a:xfrm>
              <a:off x="11036252" y="5575161"/>
              <a:ext cx="767620" cy="769964"/>
            </a:xfrm>
            <a:custGeom>
              <a:avLst/>
              <a:gdLst/>
              <a:ahLst/>
              <a:cxnLst/>
              <a:rect l="l" t="t" r="r" b="b"/>
              <a:pathLst>
                <a:path w="1430" h="1431" extrusionOk="0">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13"/>
            <p:cNvSpPr/>
            <p:nvPr/>
          </p:nvSpPr>
          <p:spPr>
            <a:xfrm>
              <a:off x="10093254" y="4224517"/>
              <a:ext cx="769921" cy="769921"/>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3" name="Google Shape;263;p13"/>
            <p:cNvSpPr/>
            <p:nvPr/>
          </p:nvSpPr>
          <p:spPr>
            <a:xfrm>
              <a:off x="10597848" y="3217694"/>
              <a:ext cx="769925" cy="769921"/>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4" name="Google Shape;264;p13"/>
            <p:cNvSpPr/>
            <p:nvPr/>
          </p:nvSpPr>
          <p:spPr>
            <a:xfrm>
              <a:off x="10289955" y="232788"/>
              <a:ext cx="1030599" cy="1030570"/>
            </a:xfrm>
            <a:custGeom>
              <a:avLst/>
              <a:gdLst/>
              <a:ahLst/>
              <a:cxnLst/>
              <a:rect l="l" t="t" r="r" b="b"/>
              <a:pathLst>
                <a:path w="1918" h="1918" extrusionOk="0">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5" name="Google Shape;265;p13"/>
            <p:cNvSpPr/>
            <p:nvPr/>
          </p:nvSpPr>
          <p:spPr>
            <a:xfrm>
              <a:off x="9446518" y="3118197"/>
              <a:ext cx="352980" cy="352981"/>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6" name="Google Shape;266;p13"/>
            <p:cNvSpPr/>
            <p:nvPr/>
          </p:nvSpPr>
          <p:spPr>
            <a:xfrm>
              <a:off x="9624194" y="3295871"/>
              <a:ext cx="942462" cy="942462"/>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7" name="Google Shape;267;p13"/>
            <p:cNvSpPr/>
            <p:nvPr/>
          </p:nvSpPr>
          <p:spPr>
            <a:xfrm>
              <a:off x="11763392" y="6107863"/>
              <a:ext cx="331726" cy="331724"/>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8" name="Google Shape;268;p13"/>
            <p:cNvSpPr/>
            <p:nvPr/>
          </p:nvSpPr>
          <p:spPr>
            <a:xfrm>
              <a:off x="10623909" y="4937582"/>
              <a:ext cx="438525" cy="440898"/>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269" name="Google Shape;269;p13"/>
            <p:cNvSpPr/>
            <p:nvPr/>
          </p:nvSpPr>
          <p:spPr>
            <a:xfrm>
              <a:off x="11256428" y="2227456"/>
              <a:ext cx="935572" cy="1766730"/>
            </a:xfrm>
            <a:custGeom>
              <a:avLst/>
              <a:gdLst/>
              <a:ahLst/>
              <a:cxnLst/>
              <a:rect l="l" t="t" r="r" b="b"/>
              <a:pathLst>
                <a:path w="935572" h="1766730" extrusionOk="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0" name="Google Shape;270;p13"/>
            <p:cNvSpPr/>
            <p:nvPr/>
          </p:nvSpPr>
          <p:spPr>
            <a:xfrm>
              <a:off x="11280118" y="-29277"/>
              <a:ext cx="911882" cy="2175272"/>
            </a:xfrm>
            <a:custGeom>
              <a:avLst/>
              <a:gdLst/>
              <a:ahLst/>
              <a:cxnLst/>
              <a:rect l="l" t="t" r="r" b="b"/>
              <a:pathLst>
                <a:path w="911882" h="2175272" extrusionOk="0">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1" name="Google Shape;271;p13"/>
            <p:cNvSpPr/>
            <p:nvPr/>
          </p:nvSpPr>
          <p:spPr>
            <a:xfrm>
              <a:off x="12047672" y="5608394"/>
              <a:ext cx="144328" cy="697004"/>
            </a:xfrm>
            <a:custGeom>
              <a:avLst/>
              <a:gdLst/>
              <a:ahLst/>
              <a:cxnLst/>
              <a:rect l="l" t="t" r="r" b="b"/>
              <a:pathLst>
                <a:path w="144328" h="697004" extrusionOk="0">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2" name="Google Shape;272;p13"/>
            <p:cNvSpPr/>
            <p:nvPr/>
          </p:nvSpPr>
          <p:spPr>
            <a:xfrm>
              <a:off x="10905817" y="3871536"/>
              <a:ext cx="1286183" cy="1766730"/>
            </a:xfrm>
            <a:custGeom>
              <a:avLst/>
              <a:gdLst/>
              <a:ahLst/>
              <a:cxnLst/>
              <a:rect l="l" t="t" r="r" b="b"/>
              <a:pathLst>
                <a:path w="1286183" h="1766730" extrusionOk="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3"/>
        <p:cNvGrpSpPr/>
        <p:nvPr/>
      </p:nvGrpSpPr>
      <p:grpSpPr>
        <a:xfrm>
          <a:off x="0" y="0"/>
          <a:ext cx="0" cy="0"/>
          <a:chOff x="0" y="0"/>
          <a:chExt cx="0" cy="0"/>
        </a:xfrm>
      </p:grpSpPr>
      <p:sp>
        <p:nvSpPr>
          <p:cNvPr id="274" name="Google Shape;274;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76" name="Google Shape;276;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7" name="Google Shape;277;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8" name="Google Shape;27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l Slide">
  <p:cSld name="General Slide">
    <p:spTree>
      <p:nvGrpSpPr>
        <p:cNvPr id="1" name="Shape 2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llo">
  <p:cSld name="Hello">
    <p:spTree>
      <p:nvGrpSpPr>
        <p:cNvPr id="1" name="Shape 47"/>
        <p:cNvGrpSpPr/>
        <p:nvPr/>
      </p:nvGrpSpPr>
      <p:grpSpPr>
        <a:xfrm>
          <a:off x="0" y="0"/>
          <a:ext cx="0" cy="0"/>
          <a:chOff x="0" y="0"/>
          <a:chExt cx="0" cy="0"/>
        </a:xfrm>
      </p:grpSpPr>
      <p:sp>
        <p:nvSpPr>
          <p:cNvPr id="48" name="Google Shape;48;p3"/>
          <p:cNvSpPr>
            <a:spLocks noGrp="1"/>
          </p:cNvSpPr>
          <p:nvPr>
            <p:ph type="pic" idx="2"/>
          </p:nvPr>
        </p:nvSpPr>
        <p:spPr>
          <a:xfrm>
            <a:off x="773974" y="915613"/>
            <a:ext cx="3360300" cy="33447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900"/>
              <a:buFont typeface="Arial"/>
              <a:buNone/>
              <a:defRPr sz="900" b="0" i="0" u="none" strike="noStrike" cap="none">
                <a:solidFill>
                  <a:schemeClr val="dk2"/>
                </a:solidFill>
                <a:latin typeface="Abhaya Libre"/>
                <a:ea typeface="Abhaya Libre"/>
                <a:cs typeface="Abhaya Libre"/>
                <a:sym typeface="Abhaya Libre"/>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bhaya Libre"/>
                <a:ea typeface="Abhaya Libre"/>
                <a:cs typeface="Abhaya Libre"/>
                <a:sym typeface="Abhaya Libre"/>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bhaya Libre"/>
                <a:ea typeface="Abhaya Libre"/>
                <a:cs typeface="Abhaya Libre"/>
                <a:sym typeface="Abhaya Libre"/>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ransition Slide">
  <p:cSld name="Transition Slide">
    <p:spTree>
      <p:nvGrpSpPr>
        <p:cNvPr id="1" name="Shape 49"/>
        <p:cNvGrpSpPr/>
        <p:nvPr/>
      </p:nvGrpSpPr>
      <p:grpSpPr>
        <a:xfrm>
          <a:off x="0" y="0"/>
          <a:ext cx="0" cy="0"/>
          <a:chOff x="0" y="0"/>
          <a:chExt cx="0" cy="0"/>
        </a:xfrm>
      </p:grpSpPr>
      <p:grpSp>
        <p:nvGrpSpPr>
          <p:cNvPr id="50" name="Google Shape;50;p4"/>
          <p:cNvGrpSpPr/>
          <p:nvPr/>
        </p:nvGrpSpPr>
        <p:grpSpPr>
          <a:xfrm rot="1245288">
            <a:off x="-174500" y="46890"/>
            <a:ext cx="1951229" cy="3007496"/>
            <a:chOff x="2616200" y="463550"/>
            <a:chExt cx="4190640" cy="6459178"/>
          </a:xfrm>
        </p:grpSpPr>
        <p:sp>
          <p:nvSpPr>
            <p:cNvPr id="51" name="Google Shape;51;p4"/>
            <p:cNvSpPr/>
            <p:nvPr/>
          </p:nvSpPr>
          <p:spPr>
            <a:xfrm>
              <a:off x="3835400" y="5329238"/>
              <a:ext cx="1695090" cy="1593490"/>
            </a:xfrm>
            <a:custGeom>
              <a:avLst/>
              <a:gdLst/>
              <a:ahLst/>
              <a:cxnLst/>
              <a:rect l="l" t="t" r="r" b="b"/>
              <a:pathLst>
                <a:path w="1695090" h="1593490" extrusionOk="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rgbClr val="B561B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2" name="Google Shape;52;p4"/>
            <p:cNvSpPr/>
            <p:nvPr/>
          </p:nvSpPr>
          <p:spPr>
            <a:xfrm>
              <a:off x="4797425" y="2962275"/>
              <a:ext cx="1147762" cy="1147762"/>
            </a:xfrm>
            <a:custGeom>
              <a:avLst/>
              <a:gdLst/>
              <a:ahLst/>
              <a:cxnLst/>
              <a:rect l="l" t="t" r="r" b="b"/>
              <a:pathLst>
                <a:path w="3190" h="3190" extrusionOk="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3" name="Google Shape;53;p4"/>
            <p:cNvSpPr/>
            <p:nvPr/>
          </p:nvSpPr>
          <p:spPr>
            <a:xfrm>
              <a:off x="4340225" y="4932363"/>
              <a:ext cx="312739" cy="312737"/>
            </a:xfrm>
            <a:custGeom>
              <a:avLst/>
              <a:gdLst/>
              <a:ahLst/>
              <a:cxnLst/>
              <a:rect l="l" t="t" r="r" b="b"/>
              <a:pathLst>
                <a:path w="870" h="870" extrusionOk="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4" name="Google Shape;54;p4"/>
            <p:cNvSpPr/>
            <p:nvPr/>
          </p:nvSpPr>
          <p:spPr>
            <a:xfrm>
              <a:off x="5940425" y="3700463"/>
              <a:ext cx="280988" cy="280986"/>
            </a:xfrm>
            <a:custGeom>
              <a:avLst/>
              <a:gdLst/>
              <a:ahLst/>
              <a:cxnLst/>
              <a:rect l="l" t="t" r="r" b="b"/>
              <a:pathLst>
                <a:path w="782" h="781" extrusionOk="0">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5" name="Google Shape;55;p4"/>
            <p:cNvSpPr/>
            <p:nvPr/>
          </p:nvSpPr>
          <p:spPr>
            <a:xfrm>
              <a:off x="4749800" y="3970338"/>
              <a:ext cx="280988" cy="280986"/>
            </a:xfrm>
            <a:custGeom>
              <a:avLst/>
              <a:gdLst/>
              <a:ahLst/>
              <a:cxnLst/>
              <a:rect l="l" t="t" r="r" b="b"/>
              <a:pathLst>
                <a:path w="782" h="782" extrusionOk="0">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6" name="Google Shape;56;p4"/>
            <p:cNvSpPr/>
            <p:nvPr/>
          </p:nvSpPr>
          <p:spPr>
            <a:xfrm>
              <a:off x="5562600" y="839788"/>
              <a:ext cx="590551" cy="590551"/>
            </a:xfrm>
            <a:custGeom>
              <a:avLst/>
              <a:gdLst/>
              <a:ahLst/>
              <a:cxnLst/>
              <a:rect l="l" t="t" r="r" b="b"/>
              <a:pathLst>
                <a:path w="1641" h="1641" extrusionOk="0">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7" name="Google Shape;57;p4"/>
            <p:cNvSpPr/>
            <p:nvPr/>
          </p:nvSpPr>
          <p:spPr>
            <a:xfrm>
              <a:off x="2616200" y="1465263"/>
              <a:ext cx="1274763" cy="1274766"/>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8" name="Google Shape;58;p4"/>
            <p:cNvSpPr/>
            <p:nvPr/>
          </p:nvSpPr>
          <p:spPr>
            <a:xfrm>
              <a:off x="5443538" y="1430338"/>
              <a:ext cx="447675" cy="447675"/>
            </a:xfrm>
            <a:custGeom>
              <a:avLst/>
              <a:gdLst/>
              <a:ahLst/>
              <a:cxnLst/>
              <a:rect l="l" t="t" r="r" b="b"/>
              <a:pathLst>
                <a:path w="1244" h="1244" extrusionOk="0">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59" name="Google Shape;59;p4"/>
            <p:cNvSpPr/>
            <p:nvPr/>
          </p:nvSpPr>
          <p:spPr>
            <a:xfrm>
              <a:off x="3751263" y="463550"/>
              <a:ext cx="350837" cy="350839"/>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0" name="Google Shape;60;p4"/>
            <p:cNvSpPr/>
            <p:nvPr/>
          </p:nvSpPr>
          <p:spPr>
            <a:xfrm>
              <a:off x="3700463" y="4319588"/>
              <a:ext cx="514350" cy="515936"/>
            </a:xfrm>
            <a:custGeom>
              <a:avLst/>
              <a:gdLst/>
              <a:ahLst/>
              <a:cxnLst/>
              <a:rect l="l" t="t" r="r" b="b"/>
              <a:pathLst>
                <a:path w="1430" h="1431" extrusionOk="0">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1" name="Google Shape;61;p4"/>
            <p:cNvSpPr/>
            <p:nvPr/>
          </p:nvSpPr>
          <p:spPr>
            <a:xfrm>
              <a:off x="3068638" y="3414713"/>
              <a:ext cx="515936" cy="515936"/>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2" name="Google Shape;62;p4"/>
            <p:cNvSpPr/>
            <p:nvPr/>
          </p:nvSpPr>
          <p:spPr>
            <a:xfrm>
              <a:off x="3406775" y="2740025"/>
              <a:ext cx="515936" cy="515936"/>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3" name="Google Shape;63;p4"/>
            <p:cNvSpPr/>
            <p:nvPr/>
          </p:nvSpPr>
          <p:spPr>
            <a:xfrm>
              <a:off x="5092700" y="2576513"/>
              <a:ext cx="328613" cy="328613"/>
            </a:xfrm>
            <a:custGeom>
              <a:avLst/>
              <a:gdLst/>
              <a:ahLst/>
              <a:cxnLst/>
              <a:rect l="l" t="t" r="r" b="b"/>
              <a:pathLst>
                <a:path w="915" h="915" extrusionOk="0">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4" name="Google Shape;64;p4"/>
            <p:cNvSpPr/>
            <p:nvPr/>
          </p:nvSpPr>
          <p:spPr>
            <a:xfrm>
              <a:off x="3848100" y="2076450"/>
              <a:ext cx="1184277" cy="1184275"/>
            </a:xfrm>
            <a:custGeom>
              <a:avLst/>
              <a:gdLst/>
              <a:ahLst/>
              <a:cxnLst/>
              <a:rect l="l" t="t" r="r" b="b"/>
              <a:pathLst>
                <a:path w="3290" h="3291" extrusionOk="0">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5" name="Google Shape;65;p4"/>
            <p:cNvSpPr/>
            <p:nvPr/>
          </p:nvSpPr>
          <p:spPr>
            <a:xfrm>
              <a:off x="3613150" y="3178175"/>
              <a:ext cx="1184277" cy="1184277"/>
            </a:xfrm>
            <a:custGeom>
              <a:avLst/>
              <a:gdLst/>
              <a:ahLst/>
              <a:cxnLst/>
              <a:rect l="l" t="t" r="r" b="b"/>
              <a:pathLst>
                <a:path w="3290" h="3290" extrusionOk="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6" name="Google Shape;66;p4"/>
            <p:cNvSpPr/>
            <p:nvPr/>
          </p:nvSpPr>
          <p:spPr>
            <a:xfrm>
              <a:off x="6005513" y="1287463"/>
              <a:ext cx="542924" cy="542924"/>
            </a:xfrm>
            <a:custGeom>
              <a:avLst/>
              <a:gdLst/>
              <a:ahLst/>
              <a:cxnLst/>
              <a:rect l="l" t="t" r="r" b="b"/>
              <a:pathLst>
                <a:path w="1506" h="1506" extrusionOk="0">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7" name="Google Shape;67;p4"/>
            <p:cNvSpPr/>
            <p:nvPr/>
          </p:nvSpPr>
          <p:spPr>
            <a:xfrm>
              <a:off x="3200400" y="739775"/>
              <a:ext cx="690562" cy="690562"/>
            </a:xfrm>
            <a:custGeom>
              <a:avLst/>
              <a:gdLst/>
              <a:ahLst/>
              <a:cxnLst/>
              <a:rect l="l" t="t" r="r" b="b"/>
              <a:pathLst>
                <a:path w="1918" h="1918" extrusionOk="0">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8" name="Google Shape;68;p4"/>
            <p:cNvSpPr/>
            <p:nvPr/>
          </p:nvSpPr>
          <p:spPr>
            <a:xfrm>
              <a:off x="4967288" y="2111375"/>
              <a:ext cx="403224" cy="403224"/>
            </a:xfrm>
            <a:custGeom>
              <a:avLst/>
              <a:gdLst/>
              <a:ahLst/>
              <a:cxnLst/>
              <a:rect l="l" t="t" r="r" b="b"/>
              <a:pathLst>
                <a:path w="1121" h="1121" extrusionOk="0">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69" name="Google Shape;69;p4"/>
            <p:cNvSpPr/>
            <p:nvPr/>
          </p:nvSpPr>
          <p:spPr>
            <a:xfrm>
              <a:off x="5329238" y="508000"/>
              <a:ext cx="403224" cy="403224"/>
            </a:xfrm>
            <a:custGeom>
              <a:avLst/>
              <a:gdLst/>
              <a:ahLst/>
              <a:cxnLst/>
              <a:rect l="l" t="t" r="r" b="b"/>
              <a:pathLst>
                <a:path w="1121" h="1121" extrusionOk="0">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0" name="Google Shape;70;p4"/>
            <p:cNvSpPr/>
            <p:nvPr/>
          </p:nvSpPr>
          <p:spPr>
            <a:xfrm>
              <a:off x="5230813" y="1828800"/>
              <a:ext cx="300036" cy="300038"/>
            </a:xfrm>
            <a:custGeom>
              <a:avLst/>
              <a:gdLst/>
              <a:ahLst/>
              <a:cxnLst/>
              <a:rect l="l" t="t" r="r" b="b"/>
              <a:pathLst>
                <a:path w="833" h="832" extrusionOk="0">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1" name="Google Shape;71;p4"/>
            <p:cNvSpPr/>
            <p:nvPr/>
          </p:nvSpPr>
          <p:spPr>
            <a:xfrm>
              <a:off x="2635250" y="2673350"/>
              <a:ext cx="236537" cy="236538"/>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2" name="Google Shape;72;p4"/>
            <p:cNvSpPr/>
            <p:nvPr/>
          </p:nvSpPr>
          <p:spPr>
            <a:xfrm>
              <a:off x="4740275" y="4972050"/>
              <a:ext cx="292100" cy="292100"/>
            </a:xfrm>
            <a:custGeom>
              <a:avLst/>
              <a:gdLst/>
              <a:ahLst/>
              <a:cxnLst/>
              <a:rect l="l" t="t" r="r" b="b"/>
              <a:pathLst>
                <a:path w="810" h="810" extrusionOk="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3" name="Google Shape;73;p4"/>
            <p:cNvSpPr/>
            <p:nvPr/>
          </p:nvSpPr>
          <p:spPr>
            <a:xfrm>
              <a:off x="4378325" y="4244975"/>
              <a:ext cx="661987" cy="661987"/>
            </a:xfrm>
            <a:custGeom>
              <a:avLst/>
              <a:gdLst/>
              <a:ahLst/>
              <a:cxnLst/>
              <a:rect l="l" t="t" r="r" b="b"/>
              <a:pathLst>
                <a:path w="1841" h="1841" extrusionOk="0">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4" name="Google Shape;74;p4"/>
            <p:cNvSpPr/>
            <p:nvPr/>
          </p:nvSpPr>
          <p:spPr>
            <a:xfrm>
              <a:off x="4983163" y="4732338"/>
              <a:ext cx="330200" cy="330200"/>
            </a:xfrm>
            <a:custGeom>
              <a:avLst/>
              <a:gdLst/>
              <a:ahLst/>
              <a:cxnLst/>
              <a:rect l="l" t="t" r="r" b="b"/>
              <a:pathLst>
                <a:path w="918" h="917" extrusionOk="0">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5" name="Google Shape;75;p4"/>
            <p:cNvSpPr/>
            <p:nvPr/>
          </p:nvSpPr>
          <p:spPr>
            <a:xfrm>
              <a:off x="3948113" y="4943475"/>
              <a:ext cx="350837" cy="350837"/>
            </a:xfrm>
            <a:custGeom>
              <a:avLst/>
              <a:gdLst/>
              <a:ahLst/>
              <a:cxnLst/>
              <a:rect l="l" t="t" r="r" b="b"/>
              <a:pathLst>
                <a:path w="974" h="973" extrusionOk="0">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6" name="Google Shape;76;p4"/>
            <p:cNvSpPr/>
            <p:nvPr/>
          </p:nvSpPr>
          <p:spPr>
            <a:xfrm>
              <a:off x="5980113" y="3197225"/>
              <a:ext cx="476250" cy="476250"/>
            </a:xfrm>
            <a:custGeom>
              <a:avLst/>
              <a:gdLst/>
              <a:ahLst/>
              <a:cxnLst/>
              <a:rect l="l" t="t" r="r" b="b"/>
              <a:pathLst>
                <a:path w="1321" h="1321" extrusionOk="0">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7" name="Google Shape;77;p4"/>
            <p:cNvSpPr/>
            <p:nvPr/>
          </p:nvSpPr>
          <p:spPr>
            <a:xfrm>
              <a:off x="3863975" y="508000"/>
              <a:ext cx="1569678" cy="1569678"/>
            </a:xfrm>
            <a:custGeom>
              <a:avLst/>
              <a:gdLst/>
              <a:ahLst/>
              <a:cxnLst/>
              <a:rect l="l" t="t" r="r" b="b"/>
              <a:pathLst>
                <a:path w="1569678" h="1569678" extrusionOk="0">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8" name="Google Shape;78;p4"/>
            <p:cNvSpPr/>
            <p:nvPr/>
          </p:nvSpPr>
          <p:spPr>
            <a:xfrm>
              <a:off x="5457825" y="1828800"/>
              <a:ext cx="1349015" cy="1349015"/>
            </a:xfrm>
            <a:custGeom>
              <a:avLst/>
              <a:gdLst/>
              <a:ahLst/>
              <a:cxnLst/>
              <a:rect l="l" t="t" r="r" b="b"/>
              <a:pathLst>
                <a:path w="1349015" h="1349015" extrusionOk="0">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79" name="Google Shape;79;p4"/>
            <p:cNvSpPr/>
            <p:nvPr/>
          </p:nvSpPr>
          <p:spPr>
            <a:xfrm>
              <a:off x="2754313" y="2792413"/>
              <a:ext cx="631465" cy="631465"/>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0" name="Google Shape;80;p4"/>
            <p:cNvSpPr/>
            <p:nvPr/>
          </p:nvSpPr>
          <p:spPr>
            <a:xfrm>
              <a:off x="5053013" y="4162425"/>
              <a:ext cx="580665" cy="580665"/>
            </a:xfrm>
            <a:custGeom>
              <a:avLst/>
              <a:gdLst/>
              <a:ahLst/>
              <a:cxnLst/>
              <a:rect l="l" t="t" r="r" b="b"/>
              <a:pathLst>
                <a:path w="580665" h="580665" extrusionOk="0">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1" name="Google Shape;81;p4"/>
            <p:cNvSpPr/>
            <p:nvPr/>
          </p:nvSpPr>
          <p:spPr>
            <a:xfrm>
              <a:off x="5572125" y="4068763"/>
              <a:ext cx="239354" cy="239352"/>
            </a:xfrm>
            <a:custGeom>
              <a:avLst/>
              <a:gdLst/>
              <a:ahLst/>
              <a:cxnLst/>
              <a:rect l="l" t="t" r="r" b="b"/>
              <a:pathLst>
                <a:path w="239354" h="239352" extrusionOk="0">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2" name="Google Shape;82;p4"/>
            <p:cNvSpPr/>
            <p:nvPr/>
          </p:nvSpPr>
          <p:spPr>
            <a:xfrm>
              <a:off x="5178425" y="5027612"/>
              <a:ext cx="267929" cy="267928"/>
            </a:xfrm>
            <a:custGeom>
              <a:avLst/>
              <a:gdLst/>
              <a:ahLst/>
              <a:cxnLst/>
              <a:rect l="l" t="t" r="r" b="b"/>
              <a:pathLst>
                <a:path w="267929" h="267928" extrusionOk="0">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3" name="Google Shape;83;p4"/>
            <p:cNvSpPr/>
            <p:nvPr/>
          </p:nvSpPr>
          <p:spPr>
            <a:xfrm>
              <a:off x="4187825" y="4676776"/>
              <a:ext cx="221890" cy="221889"/>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4" name="Google Shape;84;p4"/>
            <p:cNvSpPr/>
            <p:nvPr/>
          </p:nvSpPr>
          <p:spPr>
            <a:xfrm>
              <a:off x="3424237" y="3892550"/>
              <a:ext cx="293328" cy="294915"/>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grpSp>
      <p:grpSp>
        <p:nvGrpSpPr>
          <p:cNvPr id="85" name="Google Shape;85;p4"/>
          <p:cNvGrpSpPr/>
          <p:nvPr/>
        </p:nvGrpSpPr>
        <p:grpSpPr>
          <a:xfrm rot="-1228015" flipH="1">
            <a:off x="7365244" y="2175994"/>
            <a:ext cx="1954702" cy="3007330"/>
            <a:chOff x="2616200" y="463550"/>
            <a:chExt cx="4190640" cy="6459178"/>
          </a:xfrm>
        </p:grpSpPr>
        <p:sp>
          <p:nvSpPr>
            <p:cNvPr id="86" name="Google Shape;86;p4"/>
            <p:cNvSpPr/>
            <p:nvPr/>
          </p:nvSpPr>
          <p:spPr>
            <a:xfrm>
              <a:off x="3835400" y="5329238"/>
              <a:ext cx="1695090" cy="1593490"/>
            </a:xfrm>
            <a:custGeom>
              <a:avLst/>
              <a:gdLst/>
              <a:ahLst/>
              <a:cxnLst/>
              <a:rect l="l" t="t" r="r" b="b"/>
              <a:pathLst>
                <a:path w="1695090" h="1593490" extrusionOk="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rgbClr val="B561B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7" name="Google Shape;87;p4"/>
            <p:cNvSpPr/>
            <p:nvPr/>
          </p:nvSpPr>
          <p:spPr>
            <a:xfrm>
              <a:off x="4797425" y="2962275"/>
              <a:ext cx="1147762" cy="1147762"/>
            </a:xfrm>
            <a:custGeom>
              <a:avLst/>
              <a:gdLst/>
              <a:ahLst/>
              <a:cxnLst/>
              <a:rect l="l" t="t" r="r" b="b"/>
              <a:pathLst>
                <a:path w="3190" h="3190" extrusionOk="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8" name="Google Shape;88;p4"/>
            <p:cNvSpPr/>
            <p:nvPr/>
          </p:nvSpPr>
          <p:spPr>
            <a:xfrm>
              <a:off x="4340225" y="4932363"/>
              <a:ext cx="312739" cy="312737"/>
            </a:xfrm>
            <a:custGeom>
              <a:avLst/>
              <a:gdLst/>
              <a:ahLst/>
              <a:cxnLst/>
              <a:rect l="l" t="t" r="r" b="b"/>
              <a:pathLst>
                <a:path w="870" h="870" extrusionOk="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89" name="Google Shape;89;p4"/>
            <p:cNvSpPr/>
            <p:nvPr/>
          </p:nvSpPr>
          <p:spPr>
            <a:xfrm>
              <a:off x="5940425" y="3700463"/>
              <a:ext cx="280988" cy="280986"/>
            </a:xfrm>
            <a:custGeom>
              <a:avLst/>
              <a:gdLst/>
              <a:ahLst/>
              <a:cxnLst/>
              <a:rect l="l" t="t" r="r" b="b"/>
              <a:pathLst>
                <a:path w="782" h="781" extrusionOk="0">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0" name="Google Shape;90;p4"/>
            <p:cNvSpPr/>
            <p:nvPr/>
          </p:nvSpPr>
          <p:spPr>
            <a:xfrm>
              <a:off x="4749800" y="3970338"/>
              <a:ext cx="280988" cy="280986"/>
            </a:xfrm>
            <a:custGeom>
              <a:avLst/>
              <a:gdLst/>
              <a:ahLst/>
              <a:cxnLst/>
              <a:rect l="l" t="t" r="r" b="b"/>
              <a:pathLst>
                <a:path w="782" h="782" extrusionOk="0">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1" name="Google Shape;91;p4"/>
            <p:cNvSpPr/>
            <p:nvPr/>
          </p:nvSpPr>
          <p:spPr>
            <a:xfrm>
              <a:off x="5562600" y="839788"/>
              <a:ext cx="590551" cy="590551"/>
            </a:xfrm>
            <a:custGeom>
              <a:avLst/>
              <a:gdLst/>
              <a:ahLst/>
              <a:cxnLst/>
              <a:rect l="l" t="t" r="r" b="b"/>
              <a:pathLst>
                <a:path w="1641" h="1641" extrusionOk="0">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2" name="Google Shape;92;p4"/>
            <p:cNvSpPr/>
            <p:nvPr/>
          </p:nvSpPr>
          <p:spPr>
            <a:xfrm>
              <a:off x="2616200" y="1465263"/>
              <a:ext cx="1274763" cy="1274766"/>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3" name="Google Shape;93;p4"/>
            <p:cNvSpPr/>
            <p:nvPr/>
          </p:nvSpPr>
          <p:spPr>
            <a:xfrm>
              <a:off x="5443538" y="1430338"/>
              <a:ext cx="447675" cy="447675"/>
            </a:xfrm>
            <a:custGeom>
              <a:avLst/>
              <a:gdLst/>
              <a:ahLst/>
              <a:cxnLst/>
              <a:rect l="l" t="t" r="r" b="b"/>
              <a:pathLst>
                <a:path w="1244" h="1244" extrusionOk="0">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4" name="Google Shape;94;p4"/>
            <p:cNvSpPr/>
            <p:nvPr/>
          </p:nvSpPr>
          <p:spPr>
            <a:xfrm>
              <a:off x="3751263" y="463550"/>
              <a:ext cx="350837" cy="350839"/>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5" name="Google Shape;95;p4"/>
            <p:cNvSpPr/>
            <p:nvPr/>
          </p:nvSpPr>
          <p:spPr>
            <a:xfrm>
              <a:off x="3700463" y="4319588"/>
              <a:ext cx="514350" cy="515936"/>
            </a:xfrm>
            <a:custGeom>
              <a:avLst/>
              <a:gdLst/>
              <a:ahLst/>
              <a:cxnLst/>
              <a:rect l="l" t="t" r="r" b="b"/>
              <a:pathLst>
                <a:path w="1430" h="1431" extrusionOk="0">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6" name="Google Shape;96;p4"/>
            <p:cNvSpPr/>
            <p:nvPr/>
          </p:nvSpPr>
          <p:spPr>
            <a:xfrm>
              <a:off x="3068638" y="3414713"/>
              <a:ext cx="515936" cy="515936"/>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7" name="Google Shape;97;p4"/>
            <p:cNvSpPr/>
            <p:nvPr/>
          </p:nvSpPr>
          <p:spPr>
            <a:xfrm>
              <a:off x="3406775" y="2740025"/>
              <a:ext cx="515936" cy="515936"/>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8" name="Google Shape;98;p4"/>
            <p:cNvSpPr/>
            <p:nvPr/>
          </p:nvSpPr>
          <p:spPr>
            <a:xfrm>
              <a:off x="5092700" y="2576513"/>
              <a:ext cx="328613" cy="328613"/>
            </a:xfrm>
            <a:custGeom>
              <a:avLst/>
              <a:gdLst/>
              <a:ahLst/>
              <a:cxnLst/>
              <a:rect l="l" t="t" r="r" b="b"/>
              <a:pathLst>
                <a:path w="915" h="915" extrusionOk="0">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99" name="Google Shape;99;p4"/>
            <p:cNvSpPr/>
            <p:nvPr/>
          </p:nvSpPr>
          <p:spPr>
            <a:xfrm>
              <a:off x="3848100" y="2076450"/>
              <a:ext cx="1184277" cy="1184275"/>
            </a:xfrm>
            <a:custGeom>
              <a:avLst/>
              <a:gdLst/>
              <a:ahLst/>
              <a:cxnLst/>
              <a:rect l="l" t="t" r="r" b="b"/>
              <a:pathLst>
                <a:path w="3290" h="3291" extrusionOk="0">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0" name="Google Shape;100;p4"/>
            <p:cNvSpPr/>
            <p:nvPr/>
          </p:nvSpPr>
          <p:spPr>
            <a:xfrm>
              <a:off x="3613150" y="3178175"/>
              <a:ext cx="1184277" cy="1184277"/>
            </a:xfrm>
            <a:custGeom>
              <a:avLst/>
              <a:gdLst/>
              <a:ahLst/>
              <a:cxnLst/>
              <a:rect l="l" t="t" r="r" b="b"/>
              <a:pathLst>
                <a:path w="3290" h="3290" extrusionOk="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1" name="Google Shape;101;p4"/>
            <p:cNvSpPr/>
            <p:nvPr/>
          </p:nvSpPr>
          <p:spPr>
            <a:xfrm>
              <a:off x="6005513" y="1287463"/>
              <a:ext cx="542924" cy="542924"/>
            </a:xfrm>
            <a:custGeom>
              <a:avLst/>
              <a:gdLst/>
              <a:ahLst/>
              <a:cxnLst/>
              <a:rect l="l" t="t" r="r" b="b"/>
              <a:pathLst>
                <a:path w="1506" h="1506" extrusionOk="0">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2" name="Google Shape;102;p4"/>
            <p:cNvSpPr/>
            <p:nvPr/>
          </p:nvSpPr>
          <p:spPr>
            <a:xfrm>
              <a:off x="3200400" y="739775"/>
              <a:ext cx="690562" cy="690562"/>
            </a:xfrm>
            <a:custGeom>
              <a:avLst/>
              <a:gdLst/>
              <a:ahLst/>
              <a:cxnLst/>
              <a:rect l="l" t="t" r="r" b="b"/>
              <a:pathLst>
                <a:path w="1918" h="1918" extrusionOk="0">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3" name="Google Shape;103;p4"/>
            <p:cNvSpPr/>
            <p:nvPr/>
          </p:nvSpPr>
          <p:spPr>
            <a:xfrm>
              <a:off x="4967288" y="2111375"/>
              <a:ext cx="403224" cy="403224"/>
            </a:xfrm>
            <a:custGeom>
              <a:avLst/>
              <a:gdLst/>
              <a:ahLst/>
              <a:cxnLst/>
              <a:rect l="l" t="t" r="r" b="b"/>
              <a:pathLst>
                <a:path w="1121" h="1121" extrusionOk="0">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4" name="Google Shape;104;p4"/>
            <p:cNvSpPr/>
            <p:nvPr/>
          </p:nvSpPr>
          <p:spPr>
            <a:xfrm>
              <a:off x="5329238" y="508000"/>
              <a:ext cx="403224" cy="403224"/>
            </a:xfrm>
            <a:custGeom>
              <a:avLst/>
              <a:gdLst/>
              <a:ahLst/>
              <a:cxnLst/>
              <a:rect l="l" t="t" r="r" b="b"/>
              <a:pathLst>
                <a:path w="1121" h="1121" extrusionOk="0">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5" name="Google Shape;105;p4"/>
            <p:cNvSpPr/>
            <p:nvPr/>
          </p:nvSpPr>
          <p:spPr>
            <a:xfrm>
              <a:off x="5230813" y="1828800"/>
              <a:ext cx="300036" cy="300038"/>
            </a:xfrm>
            <a:custGeom>
              <a:avLst/>
              <a:gdLst/>
              <a:ahLst/>
              <a:cxnLst/>
              <a:rect l="l" t="t" r="r" b="b"/>
              <a:pathLst>
                <a:path w="833" h="832" extrusionOk="0">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6" name="Google Shape;106;p4"/>
            <p:cNvSpPr/>
            <p:nvPr/>
          </p:nvSpPr>
          <p:spPr>
            <a:xfrm>
              <a:off x="2635250" y="2673350"/>
              <a:ext cx="236537" cy="236538"/>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7" name="Google Shape;107;p4"/>
            <p:cNvSpPr/>
            <p:nvPr/>
          </p:nvSpPr>
          <p:spPr>
            <a:xfrm>
              <a:off x="4740275" y="4972050"/>
              <a:ext cx="292100" cy="292100"/>
            </a:xfrm>
            <a:custGeom>
              <a:avLst/>
              <a:gdLst/>
              <a:ahLst/>
              <a:cxnLst/>
              <a:rect l="l" t="t" r="r" b="b"/>
              <a:pathLst>
                <a:path w="810" h="810" extrusionOk="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8" name="Google Shape;108;p4"/>
            <p:cNvSpPr/>
            <p:nvPr/>
          </p:nvSpPr>
          <p:spPr>
            <a:xfrm>
              <a:off x="4378325" y="4244975"/>
              <a:ext cx="661987" cy="661987"/>
            </a:xfrm>
            <a:custGeom>
              <a:avLst/>
              <a:gdLst/>
              <a:ahLst/>
              <a:cxnLst/>
              <a:rect l="l" t="t" r="r" b="b"/>
              <a:pathLst>
                <a:path w="1841" h="1841" extrusionOk="0">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09" name="Google Shape;109;p4"/>
            <p:cNvSpPr/>
            <p:nvPr/>
          </p:nvSpPr>
          <p:spPr>
            <a:xfrm>
              <a:off x="4983163" y="4732338"/>
              <a:ext cx="330200" cy="330200"/>
            </a:xfrm>
            <a:custGeom>
              <a:avLst/>
              <a:gdLst/>
              <a:ahLst/>
              <a:cxnLst/>
              <a:rect l="l" t="t" r="r" b="b"/>
              <a:pathLst>
                <a:path w="918" h="917" extrusionOk="0">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0" name="Google Shape;110;p4"/>
            <p:cNvSpPr/>
            <p:nvPr/>
          </p:nvSpPr>
          <p:spPr>
            <a:xfrm>
              <a:off x="3948113" y="4943475"/>
              <a:ext cx="350837" cy="350837"/>
            </a:xfrm>
            <a:custGeom>
              <a:avLst/>
              <a:gdLst/>
              <a:ahLst/>
              <a:cxnLst/>
              <a:rect l="l" t="t" r="r" b="b"/>
              <a:pathLst>
                <a:path w="974" h="973" extrusionOk="0">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rgbClr val="6D1D6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1" name="Google Shape;111;p4"/>
            <p:cNvSpPr/>
            <p:nvPr/>
          </p:nvSpPr>
          <p:spPr>
            <a:xfrm>
              <a:off x="5980113" y="3197225"/>
              <a:ext cx="476250" cy="476250"/>
            </a:xfrm>
            <a:custGeom>
              <a:avLst/>
              <a:gdLst/>
              <a:ahLst/>
              <a:cxnLst/>
              <a:rect l="l" t="t" r="r" b="b"/>
              <a:pathLst>
                <a:path w="1321" h="1321" extrusionOk="0">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2" name="Google Shape;112;p4"/>
            <p:cNvSpPr/>
            <p:nvPr/>
          </p:nvSpPr>
          <p:spPr>
            <a:xfrm>
              <a:off x="3863975" y="508000"/>
              <a:ext cx="1569678" cy="1569678"/>
            </a:xfrm>
            <a:custGeom>
              <a:avLst/>
              <a:gdLst/>
              <a:ahLst/>
              <a:cxnLst/>
              <a:rect l="l" t="t" r="r" b="b"/>
              <a:pathLst>
                <a:path w="1569678" h="1569678" extrusionOk="0">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3" name="Google Shape;113;p4"/>
            <p:cNvSpPr/>
            <p:nvPr/>
          </p:nvSpPr>
          <p:spPr>
            <a:xfrm>
              <a:off x="5457825" y="1828800"/>
              <a:ext cx="1349015" cy="1349015"/>
            </a:xfrm>
            <a:custGeom>
              <a:avLst/>
              <a:gdLst/>
              <a:ahLst/>
              <a:cxnLst/>
              <a:rect l="l" t="t" r="r" b="b"/>
              <a:pathLst>
                <a:path w="1349015" h="1349015" extrusionOk="0">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4" name="Google Shape;114;p4"/>
            <p:cNvSpPr/>
            <p:nvPr/>
          </p:nvSpPr>
          <p:spPr>
            <a:xfrm>
              <a:off x="2754313" y="2792413"/>
              <a:ext cx="631465" cy="631465"/>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5" name="Google Shape;115;p4"/>
            <p:cNvSpPr/>
            <p:nvPr/>
          </p:nvSpPr>
          <p:spPr>
            <a:xfrm>
              <a:off x="5053013" y="4162425"/>
              <a:ext cx="580665" cy="580665"/>
            </a:xfrm>
            <a:custGeom>
              <a:avLst/>
              <a:gdLst/>
              <a:ahLst/>
              <a:cxnLst/>
              <a:rect l="l" t="t" r="r" b="b"/>
              <a:pathLst>
                <a:path w="580665" h="580665" extrusionOk="0">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6" name="Google Shape;116;p4"/>
            <p:cNvSpPr/>
            <p:nvPr/>
          </p:nvSpPr>
          <p:spPr>
            <a:xfrm>
              <a:off x="5572125" y="4068763"/>
              <a:ext cx="239354" cy="239352"/>
            </a:xfrm>
            <a:custGeom>
              <a:avLst/>
              <a:gdLst/>
              <a:ahLst/>
              <a:cxnLst/>
              <a:rect l="l" t="t" r="r" b="b"/>
              <a:pathLst>
                <a:path w="239354" h="239352" extrusionOk="0">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7" name="Google Shape;117;p4"/>
            <p:cNvSpPr/>
            <p:nvPr/>
          </p:nvSpPr>
          <p:spPr>
            <a:xfrm>
              <a:off x="5178425" y="5027612"/>
              <a:ext cx="267929" cy="267928"/>
            </a:xfrm>
            <a:custGeom>
              <a:avLst/>
              <a:gdLst/>
              <a:ahLst/>
              <a:cxnLst/>
              <a:rect l="l" t="t" r="r" b="b"/>
              <a:pathLst>
                <a:path w="267929" h="267928" extrusionOk="0">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8" name="Google Shape;118;p4"/>
            <p:cNvSpPr/>
            <p:nvPr/>
          </p:nvSpPr>
          <p:spPr>
            <a:xfrm>
              <a:off x="4187825" y="4676776"/>
              <a:ext cx="221890" cy="221889"/>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19" name="Google Shape;119;p4"/>
            <p:cNvSpPr/>
            <p:nvPr/>
          </p:nvSpPr>
          <p:spPr>
            <a:xfrm>
              <a:off x="3424237" y="3892550"/>
              <a:ext cx="293328" cy="294915"/>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General Slide_Right">
  <p:cSld name="4_General Slide_Right">
    <p:spTree>
      <p:nvGrpSpPr>
        <p:cNvPr id="1" name="Shape 120"/>
        <p:cNvGrpSpPr/>
        <p:nvPr/>
      </p:nvGrpSpPr>
      <p:grpSpPr>
        <a:xfrm>
          <a:off x="0" y="0"/>
          <a:ext cx="0" cy="0"/>
          <a:chOff x="0" y="0"/>
          <a:chExt cx="0" cy="0"/>
        </a:xfrm>
      </p:grpSpPr>
      <p:grpSp>
        <p:nvGrpSpPr>
          <p:cNvPr id="121" name="Google Shape;121;p5"/>
          <p:cNvGrpSpPr/>
          <p:nvPr/>
        </p:nvGrpSpPr>
        <p:grpSpPr>
          <a:xfrm>
            <a:off x="7063568" y="-134579"/>
            <a:ext cx="2080433" cy="5282352"/>
            <a:chOff x="9418091" y="-179439"/>
            <a:chExt cx="2773910" cy="7043136"/>
          </a:xfrm>
        </p:grpSpPr>
        <p:sp>
          <p:nvSpPr>
            <p:cNvPr id="122" name="Google Shape;122;p5"/>
            <p:cNvSpPr/>
            <p:nvPr/>
          </p:nvSpPr>
          <p:spPr>
            <a:xfrm>
              <a:off x="11405676" y="6505853"/>
              <a:ext cx="523008" cy="352147"/>
            </a:xfrm>
            <a:custGeom>
              <a:avLst/>
              <a:gdLst/>
              <a:ahLst/>
              <a:cxnLst/>
              <a:rect l="l" t="t" r="r" b="b"/>
              <a:pathLst>
                <a:path w="523008" h="352147" extrusionOk="0">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23" name="Google Shape;123;p5"/>
            <p:cNvSpPr/>
            <p:nvPr/>
          </p:nvSpPr>
          <p:spPr>
            <a:xfrm>
              <a:off x="11990816" y="6505900"/>
              <a:ext cx="201185" cy="352100"/>
            </a:xfrm>
            <a:custGeom>
              <a:avLst/>
              <a:gdLst/>
              <a:ahLst/>
              <a:cxnLst/>
              <a:rect l="l" t="t" r="r" b="b"/>
              <a:pathLst>
                <a:path w="201185" h="352100" extrusionOk="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24" name="Google Shape;124;p5"/>
            <p:cNvSpPr/>
            <p:nvPr/>
          </p:nvSpPr>
          <p:spPr>
            <a:xfrm>
              <a:off x="12046753" y="6840631"/>
              <a:ext cx="46939" cy="17369"/>
            </a:xfrm>
            <a:custGeom>
              <a:avLst/>
              <a:gdLst/>
              <a:ahLst/>
              <a:cxnLst/>
              <a:rect l="l" t="t" r="r" b="b"/>
              <a:pathLst>
                <a:path w="46939" h="17369" extrusionOk="0">
                  <a:moveTo>
                    <a:pt x="29891" y="0"/>
                  </a:moveTo>
                  <a:lnTo>
                    <a:pt x="46939" y="17369"/>
                  </a:lnTo>
                  <a:lnTo>
                    <a:pt x="0" y="17369"/>
                  </a:lnTo>
                  <a:lnTo>
                    <a:pt x="29891"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25" name="Google Shape;125;p5"/>
            <p:cNvSpPr/>
            <p:nvPr/>
          </p:nvSpPr>
          <p:spPr>
            <a:xfrm>
              <a:off x="12033616" y="6858000"/>
              <a:ext cx="13137" cy="5697"/>
            </a:xfrm>
            <a:custGeom>
              <a:avLst/>
              <a:gdLst/>
              <a:ahLst/>
              <a:cxnLst/>
              <a:rect l="l" t="t" r="r" b="b"/>
              <a:pathLst>
                <a:path w="13137" h="5697" extrusionOk="0">
                  <a:moveTo>
                    <a:pt x="0" y="0"/>
                  </a:moveTo>
                  <a:lnTo>
                    <a:pt x="13137" y="0"/>
                  </a:lnTo>
                  <a:lnTo>
                    <a:pt x="3333" y="5697"/>
                  </a:lnTo>
                  <a:lnTo>
                    <a:pt x="0"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26" name="Google Shape;126;p5"/>
            <p:cNvSpPr/>
            <p:nvPr/>
          </p:nvSpPr>
          <p:spPr>
            <a:xfrm>
              <a:off x="9418091" y="1315395"/>
              <a:ext cx="1902299" cy="1902302"/>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27" name="Google Shape;127;p5"/>
            <p:cNvSpPr/>
            <p:nvPr/>
          </p:nvSpPr>
          <p:spPr>
            <a:xfrm>
              <a:off x="11111920" y="-179439"/>
              <a:ext cx="523546" cy="523548"/>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28" name="Google Shape;128;p5"/>
            <p:cNvSpPr/>
            <p:nvPr/>
          </p:nvSpPr>
          <p:spPr>
            <a:xfrm>
              <a:off x="11036252" y="5575161"/>
              <a:ext cx="767620" cy="769964"/>
            </a:xfrm>
            <a:custGeom>
              <a:avLst/>
              <a:gdLst/>
              <a:ahLst/>
              <a:cxnLst/>
              <a:rect l="l" t="t" r="r" b="b"/>
              <a:pathLst>
                <a:path w="1430" h="1431" extrusionOk="0">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5"/>
            <p:cNvSpPr/>
            <p:nvPr/>
          </p:nvSpPr>
          <p:spPr>
            <a:xfrm>
              <a:off x="10093254" y="4224517"/>
              <a:ext cx="769921" cy="769921"/>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30" name="Google Shape;130;p5"/>
            <p:cNvSpPr/>
            <p:nvPr/>
          </p:nvSpPr>
          <p:spPr>
            <a:xfrm>
              <a:off x="10597848" y="3217694"/>
              <a:ext cx="769925" cy="769921"/>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31" name="Google Shape;131;p5"/>
            <p:cNvSpPr/>
            <p:nvPr/>
          </p:nvSpPr>
          <p:spPr>
            <a:xfrm>
              <a:off x="10289955" y="232788"/>
              <a:ext cx="1030599" cy="1030570"/>
            </a:xfrm>
            <a:custGeom>
              <a:avLst/>
              <a:gdLst/>
              <a:ahLst/>
              <a:cxnLst/>
              <a:rect l="l" t="t" r="r" b="b"/>
              <a:pathLst>
                <a:path w="1918" h="1918" extrusionOk="0">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5"/>
            <p:cNvSpPr/>
            <p:nvPr/>
          </p:nvSpPr>
          <p:spPr>
            <a:xfrm>
              <a:off x="9446518" y="3118197"/>
              <a:ext cx="352980" cy="352981"/>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33" name="Google Shape;133;p5"/>
            <p:cNvSpPr/>
            <p:nvPr/>
          </p:nvSpPr>
          <p:spPr>
            <a:xfrm>
              <a:off x="9624194" y="3295871"/>
              <a:ext cx="942462" cy="942462"/>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34" name="Google Shape;134;p5"/>
            <p:cNvSpPr/>
            <p:nvPr/>
          </p:nvSpPr>
          <p:spPr>
            <a:xfrm>
              <a:off x="11763392" y="6107863"/>
              <a:ext cx="331726" cy="331724"/>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35" name="Google Shape;135;p5"/>
            <p:cNvSpPr/>
            <p:nvPr/>
          </p:nvSpPr>
          <p:spPr>
            <a:xfrm>
              <a:off x="10623909" y="4937582"/>
              <a:ext cx="438525" cy="440898"/>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36" name="Google Shape;136;p5"/>
            <p:cNvSpPr/>
            <p:nvPr/>
          </p:nvSpPr>
          <p:spPr>
            <a:xfrm>
              <a:off x="11256428" y="2227456"/>
              <a:ext cx="935572" cy="1766730"/>
            </a:xfrm>
            <a:custGeom>
              <a:avLst/>
              <a:gdLst/>
              <a:ahLst/>
              <a:cxnLst/>
              <a:rect l="l" t="t" r="r" b="b"/>
              <a:pathLst>
                <a:path w="935572" h="1766730" extrusionOk="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5"/>
            <p:cNvSpPr/>
            <p:nvPr/>
          </p:nvSpPr>
          <p:spPr>
            <a:xfrm>
              <a:off x="11280118" y="-29277"/>
              <a:ext cx="911882" cy="2175272"/>
            </a:xfrm>
            <a:custGeom>
              <a:avLst/>
              <a:gdLst/>
              <a:ahLst/>
              <a:cxnLst/>
              <a:rect l="l" t="t" r="r" b="b"/>
              <a:pathLst>
                <a:path w="911882" h="2175272" extrusionOk="0">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5"/>
            <p:cNvSpPr/>
            <p:nvPr/>
          </p:nvSpPr>
          <p:spPr>
            <a:xfrm>
              <a:off x="12047672" y="5608394"/>
              <a:ext cx="144328" cy="697004"/>
            </a:xfrm>
            <a:custGeom>
              <a:avLst/>
              <a:gdLst/>
              <a:ahLst/>
              <a:cxnLst/>
              <a:rect l="l" t="t" r="r" b="b"/>
              <a:pathLst>
                <a:path w="144328" h="697004" extrusionOk="0">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5"/>
            <p:cNvSpPr/>
            <p:nvPr/>
          </p:nvSpPr>
          <p:spPr>
            <a:xfrm>
              <a:off x="10905817" y="3871536"/>
              <a:ext cx="1286183" cy="1766730"/>
            </a:xfrm>
            <a:custGeom>
              <a:avLst/>
              <a:gdLst/>
              <a:ahLst/>
              <a:cxnLst/>
              <a:rect l="l" t="t" r="r" b="b"/>
              <a:pathLst>
                <a:path w="1286183" h="1766730" extrusionOk="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40"/>
        <p:cNvGrpSpPr/>
        <p:nvPr/>
      </p:nvGrpSpPr>
      <p:grpSpPr>
        <a:xfrm>
          <a:off x="0" y="0"/>
          <a:ext cx="0" cy="0"/>
          <a:chOff x="0" y="0"/>
          <a:chExt cx="0" cy="0"/>
        </a:xfrm>
      </p:grpSpPr>
      <p:grpSp>
        <p:nvGrpSpPr>
          <p:cNvPr id="141" name="Google Shape;141;p6"/>
          <p:cNvGrpSpPr/>
          <p:nvPr/>
        </p:nvGrpSpPr>
        <p:grpSpPr>
          <a:xfrm>
            <a:off x="1613871" y="3016009"/>
            <a:ext cx="5603884" cy="2312261"/>
            <a:chOff x="2151828" y="4006356"/>
            <a:chExt cx="7471846" cy="3083014"/>
          </a:xfrm>
        </p:grpSpPr>
        <p:sp>
          <p:nvSpPr>
            <p:cNvPr id="142" name="Google Shape;142;p6"/>
            <p:cNvSpPr/>
            <p:nvPr/>
          </p:nvSpPr>
          <p:spPr>
            <a:xfrm>
              <a:off x="7740075" y="4725218"/>
              <a:ext cx="1128339" cy="1128339"/>
            </a:xfrm>
            <a:custGeom>
              <a:avLst/>
              <a:gdLst/>
              <a:ahLst/>
              <a:cxnLst/>
              <a:rect l="l" t="t" r="r" b="b"/>
              <a:pathLst>
                <a:path w="1641" h="1641" extrusionOk="0">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rgbClr val="6D1D6B">
                <a:alpha val="6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3" name="Google Shape;143;p6"/>
            <p:cNvSpPr/>
            <p:nvPr/>
          </p:nvSpPr>
          <p:spPr>
            <a:xfrm>
              <a:off x="7512588" y="5853558"/>
              <a:ext cx="855353" cy="855353"/>
            </a:xfrm>
            <a:custGeom>
              <a:avLst/>
              <a:gdLst/>
              <a:ahLst/>
              <a:cxnLst/>
              <a:rect l="l" t="t" r="r" b="b"/>
              <a:pathLst>
                <a:path w="1244" h="1244" extrusionOk="0">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9803"/>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4" name="Google Shape;144;p6"/>
            <p:cNvSpPr/>
            <p:nvPr/>
          </p:nvSpPr>
          <p:spPr>
            <a:xfrm>
              <a:off x="4279227" y="4006356"/>
              <a:ext cx="670330" cy="670332"/>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9803"/>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5" name="Google Shape;145;p6"/>
            <p:cNvSpPr/>
            <p:nvPr/>
          </p:nvSpPr>
          <p:spPr>
            <a:xfrm>
              <a:off x="8586330" y="5580573"/>
              <a:ext cx="1037344" cy="1037344"/>
            </a:xfrm>
            <a:custGeom>
              <a:avLst/>
              <a:gdLst/>
              <a:ahLst/>
              <a:cxnLst/>
              <a:rect l="l" t="t" r="r" b="b"/>
              <a:pathLst>
                <a:path w="1506" h="1506" extrusionOk="0">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9803"/>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6" name="Google Shape;146;p6"/>
            <p:cNvSpPr/>
            <p:nvPr/>
          </p:nvSpPr>
          <p:spPr>
            <a:xfrm>
              <a:off x="3226716" y="4534128"/>
              <a:ext cx="1319431" cy="1319431"/>
            </a:xfrm>
            <a:custGeom>
              <a:avLst/>
              <a:gdLst/>
              <a:ahLst/>
              <a:cxnLst/>
              <a:rect l="l" t="t" r="r" b="b"/>
              <a:pathLst>
                <a:path w="1918" h="1918" extrusionOk="0">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alpha val="69803"/>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7" name="Google Shape;147;p6"/>
            <p:cNvSpPr/>
            <p:nvPr/>
          </p:nvSpPr>
          <p:spPr>
            <a:xfrm>
              <a:off x="7294199" y="4091285"/>
              <a:ext cx="770424" cy="770424"/>
            </a:xfrm>
            <a:custGeom>
              <a:avLst/>
              <a:gdLst/>
              <a:ahLst/>
              <a:cxnLst/>
              <a:rect l="l" t="t" r="r" b="b"/>
              <a:pathLst>
                <a:path w="1121" h="1121" extrusionOk="0">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9803"/>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8" name="Google Shape;148;p6"/>
            <p:cNvSpPr/>
            <p:nvPr/>
          </p:nvSpPr>
          <p:spPr>
            <a:xfrm>
              <a:off x="4494582" y="4091285"/>
              <a:ext cx="2998085" cy="2998085"/>
            </a:xfrm>
            <a:custGeom>
              <a:avLst/>
              <a:gdLst/>
              <a:ahLst/>
              <a:cxnLst/>
              <a:rect l="l" t="t" r="r" b="b"/>
              <a:pathLst>
                <a:path w="1569678" h="1569678" extrusionOk="0">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rgbClr val="463F90">
                <a:alpha val="6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49" name="Google Shape;149;p6"/>
            <p:cNvSpPr/>
            <p:nvPr/>
          </p:nvSpPr>
          <p:spPr>
            <a:xfrm>
              <a:off x="2151828" y="5920288"/>
              <a:ext cx="2349456" cy="937712"/>
            </a:xfrm>
            <a:custGeom>
              <a:avLst/>
              <a:gdLst/>
              <a:ahLst/>
              <a:cxnLst/>
              <a:rect l="l" t="t" r="r" b="b"/>
              <a:pathLst>
                <a:path w="2349456" h="937712" extrusionOk="0">
                  <a:moveTo>
                    <a:pt x="1104661" y="0"/>
                  </a:moveTo>
                  <a:lnTo>
                    <a:pt x="1112223" y="36445"/>
                  </a:lnTo>
                  <a:lnTo>
                    <a:pt x="1153470" y="231049"/>
                  </a:lnTo>
                  <a:cubicBezTo>
                    <a:pt x="1203654" y="230361"/>
                    <a:pt x="1252463" y="232424"/>
                    <a:pt x="1300584" y="238613"/>
                  </a:cubicBezTo>
                  <a:lnTo>
                    <a:pt x="1361768" y="48823"/>
                  </a:lnTo>
                  <a:lnTo>
                    <a:pt x="1373454" y="13753"/>
                  </a:lnTo>
                  <a:lnTo>
                    <a:pt x="1409202" y="24755"/>
                  </a:lnTo>
                  <a:lnTo>
                    <a:pt x="1686932" y="114837"/>
                  </a:lnTo>
                  <a:lnTo>
                    <a:pt x="1722679" y="126527"/>
                  </a:lnTo>
                  <a:lnTo>
                    <a:pt x="1710992" y="162284"/>
                  </a:lnTo>
                  <a:lnTo>
                    <a:pt x="1649122" y="352074"/>
                  </a:lnTo>
                  <a:cubicBezTo>
                    <a:pt x="1691744" y="375454"/>
                    <a:pt x="1733678" y="402272"/>
                    <a:pt x="1772863" y="432528"/>
                  </a:cubicBezTo>
                  <a:lnTo>
                    <a:pt x="1921352" y="298438"/>
                  </a:lnTo>
                  <a:lnTo>
                    <a:pt x="1948850" y="272995"/>
                  </a:lnTo>
                  <a:lnTo>
                    <a:pt x="1974286" y="301188"/>
                  </a:lnTo>
                  <a:lnTo>
                    <a:pt x="2169522" y="518484"/>
                  </a:lnTo>
                  <a:lnTo>
                    <a:pt x="2194270" y="545990"/>
                  </a:lnTo>
                  <a:lnTo>
                    <a:pt x="2166772" y="571432"/>
                  </a:lnTo>
                  <a:lnTo>
                    <a:pt x="2018283" y="704835"/>
                  </a:lnTo>
                  <a:cubicBezTo>
                    <a:pt x="2044406" y="747469"/>
                    <a:pt x="2066404" y="790791"/>
                    <a:pt x="2085653" y="835488"/>
                  </a:cubicBezTo>
                  <a:lnTo>
                    <a:pt x="2280889" y="793541"/>
                  </a:lnTo>
                  <a:lnTo>
                    <a:pt x="2317324" y="785977"/>
                  </a:lnTo>
                  <a:lnTo>
                    <a:pt x="2324886" y="823110"/>
                  </a:lnTo>
                  <a:lnTo>
                    <a:pt x="2349456" y="937712"/>
                  </a:lnTo>
                  <a:lnTo>
                    <a:pt x="1455625" y="937712"/>
                  </a:lnTo>
                  <a:lnTo>
                    <a:pt x="1411612" y="897858"/>
                  </a:lnTo>
                  <a:cubicBezTo>
                    <a:pt x="1263140" y="788642"/>
                    <a:pt x="1052759" y="794659"/>
                    <a:pt x="910800" y="922818"/>
                  </a:cubicBezTo>
                  <a:lnTo>
                    <a:pt x="897322" y="937712"/>
                  </a:lnTo>
                  <a:lnTo>
                    <a:pt x="0" y="937712"/>
                  </a:lnTo>
                  <a:lnTo>
                    <a:pt x="74860" y="706211"/>
                  </a:lnTo>
                  <a:lnTo>
                    <a:pt x="85859" y="671141"/>
                  </a:lnTo>
                  <a:lnTo>
                    <a:pt x="122294" y="682143"/>
                  </a:lnTo>
                  <a:lnTo>
                    <a:pt x="311343" y="743343"/>
                  </a:lnTo>
                  <a:cubicBezTo>
                    <a:pt x="334717" y="701397"/>
                    <a:pt x="361527" y="660138"/>
                    <a:pt x="391775" y="620943"/>
                  </a:cubicBezTo>
                  <a:lnTo>
                    <a:pt x="258410" y="472412"/>
                  </a:lnTo>
                  <a:lnTo>
                    <a:pt x="232974" y="444218"/>
                  </a:lnTo>
                  <a:lnTo>
                    <a:pt x="260472" y="419463"/>
                  </a:lnTo>
                  <a:lnTo>
                    <a:pt x="477706" y="224172"/>
                  </a:lnTo>
                  <a:lnTo>
                    <a:pt x="505892" y="198729"/>
                  </a:lnTo>
                  <a:lnTo>
                    <a:pt x="530640" y="226923"/>
                  </a:lnTo>
                  <a:lnTo>
                    <a:pt x="664005" y="374766"/>
                  </a:lnTo>
                  <a:cubicBezTo>
                    <a:pt x="706627" y="349323"/>
                    <a:pt x="750624" y="326631"/>
                    <a:pt x="794621" y="308065"/>
                  </a:cubicBezTo>
                  <a:lnTo>
                    <a:pt x="753374" y="112774"/>
                  </a:lnTo>
                  <a:lnTo>
                    <a:pt x="745124" y="76329"/>
                  </a:lnTo>
                  <a:lnTo>
                    <a:pt x="782247" y="68077"/>
                  </a:lnTo>
                  <a:lnTo>
                    <a:pt x="1067539" y="7564"/>
                  </a:lnTo>
                  <a:close/>
                </a:path>
              </a:pathLst>
            </a:custGeom>
            <a:solidFill>
              <a:schemeClr val="accent3">
                <a:alpha val="6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0" name="Google Shape;150;p6"/>
            <p:cNvSpPr/>
            <p:nvPr/>
          </p:nvSpPr>
          <p:spPr>
            <a:xfrm>
              <a:off x="8085452" y="6614883"/>
              <a:ext cx="1463213" cy="243117"/>
            </a:xfrm>
            <a:custGeom>
              <a:avLst/>
              <a:gdLst/>
              <a:ahLst/>
              <a:cxnLst/>
              <a:rect l="l" t="t" r="r" b="b"/>
              <a:pathLst>
                <a:path w="1463213" h="243117" extrusionOk="0">
                  <a:moveTo>
                    <a:pt x="174459" y="128601"/>
                  </a:moveTo>
                  <a:lnTo>
                    <a:pt x="249563" y="243117"/>
                  </a:lnTo>
                  <a:lnTo>
                    <a:pt x="0" y="243117"/>
                  </a:lnTo>
                  <a:close/>
                  <a:moveTo>
                    <a:pt x="1177128" y="72210"/>
                  </a:moveTo>
                  <a:lnTo>
                    <a:pt x="1463213" y="215939"/>
                  </a:lnTo>
                  <a:lnTo>
                    <a:pt x="1449500" y="243117"/>
                  </a:lnTo>
                  <a:lnTo>
                    <a:pt x="1090895" y="243117"/>
                  </a:lnTo>
                  <a:close/>
                  <a:moveTo>
                    <a:pt x="830527" y="0"/>
                  </a:moveTo>
                  <a:lnTo>
                    <a:pt x="844400" y="243117"/>
                  </a:lnTo>
                  <a:lnTo>
                    <a:pt x="523523" y="243117"/>
                  </a:lnTo>
                  <a:lnTo>
                    <a:pt x="510058" y="17880"/>
                  </a:lnTo>
                  <a:close/>
                </a:path>
              </a:pathLst>
            </a:custGeom>
            <a:solidFill>
              <a:schemeClr val="accent1">
                <a:alpha val="6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1" name="Google Shape;151;p6"/>
            <p:cNvSpPr/>
            <p:nvPr/>
          </p:nvSpPr>
          <p:spPr>
            <a:xfrm>
              <a:off x="7106143" y="6614883"/>
              <a:ext cx="572580" cy="243117"/>
            </a:xfrm>
            <a:custGeom>
              <a:avLst/>
              <a:gdLst/>
              <a:ahLst/>
              <a:cxnLst/>
              <a:rect l="l" t="t" r="r" b="b"/>
              <a:pathLst>
                <a:path w="572580" h="243117" extrusionOk="0">
                  <a:moveTo>
                    <a:pt x="222976" y="0"/>
                  </a:moveTo>
                  <a:lnTo>
                    <a:pt x="231923" y="0"/>
                  </a:lnTo>
                  <a:lnTo>
                    <a:pt x="337905" y="0"/>
                  </a:lnTo>
                  <a:lnTo>
                    <a:pt x="346851" y="0"/>
                  </a:lnTo>
                  <a:lnTo>
                    <a:pt x="346851" y="8958"/>
                  </a:lnTo>
                  <a:lnTo>
                    <a:pt x="346851" y="79927"/>
                  </a:lnTo>
                  <a:cubicBezTo>
                    <a:pt x="360615" y="84061"/>
                    <a:pt x="373691" y="89574"/>
                    <a:pt x="386079" y="96464"/>
                  </a:cubicBezTo>
                  <a:lnTo>
                    <a:pt x="437693" y="45476"/>
                  </a:lnTo>
                  <a:lnTo>
                    <a:pt x="443887" y="38586"/>
                  </a:lnTo>
                  <a:lnTo>
                    <a:pt x="450081" y="45476"/>
                  </a:lnTo>
                  <a:lnTo>
                    <a:pt x="525094" y="119891"/>
                  </a:lnTo>
                  <a:lnTo>
                    <a:pt x="531288" y="126781"/>
                  </a:lnTo>
                  <a:lnTo>
                    <a:pt x="525094" y="132982"/>
                  </a:lnTo>
                  <a:lnTo>
                    <a:pt x="474168" y="183970"/>
                  </a:lnTo>
                  <a:cubicBezTo>
                    <a:pt x="481738" y="197062"/>
                    <a:pt x="487244" y="211531"/>
                    <a:pt x="491373" y="226001"/>
                  </a:cubicBezTo>
                  <a:lnTo>
                    <a:pt x="563633" y="226001"/>
                  </a:lnTo>
                  <a:lnTo>
                    <a:pt x="572580" y="226001"/>
                  </a:lnTo>
                  <a:lnTo>
                    <a:pt x="572580" y="234269"/>
                  </a:lnTo>
                  <a:lnTo>
                    <a:pt x="572580" y="243117"/>
                  </a:lnTo>
                  <a:lnTo>
                    <a:pt x="404845" y="243117"/>
                  </a:lnTo>
                  <a:lnTo>
                    <a:pt x="403467" y="236272"/>
                  </a:lnTo>
                  <a:cubicBezTo>
                    <a:pt x="383885" y="189956"/>
                    <a:pt x="338077" y="157787"/>
                    <a:pt x="284914" y="157787"/>
                  </a:cubicBezTo>
                  <a:cubicBezTo>
                    <a:pt x="231750" y="157787"/>
                    <a:pt x="185942" y="189956"/>
                    <a:pt x="166361" y="236272"/>
                  </a:cubicBezTo>
                  <a:lnTo>
                    <a:pt x="164983" y="243117"/>
                  </a:lnTo>
                  <a:lnTo>
                    <a:pt x="0" y="243117"/>
                  </a:lnTo>
                  <a:lnTo>
                    <a:pt x="0" y="231513"/>
                  </a:lnTo>
                  <a:lnTo>
                    <a:pt x="0" y="222556"/>
                  </a:lnTo>
                  <a:lnTo>
                    <a:pt x="8947" y="222556"/>
                  </a:lnTo>
                  <a:lnTo>
                    <a:pt x="79143" y="222556"/>
                  </a:lnTo>
                  <a:cubicBezTo>
                    <a:pt x="83960" y="208775"/>
                    <a:pt x="89466" y="194995"/>
                    <a:pt x="97036" y="181903"/>
                  </a:cubicBezTo>
                  <a:lnTo>
                    <a:pt x="48174" y="132982"/>
                  </a:lnTo>
                  <a:lnTo>
                    <a:pt x="41292" y="126781"/>
                  </a:lnTo>
                  <a:lnTo>
                    <a:pt x="48174" y="119891"/>
                  </a:lnTo>
                  <a:lnTo>
                    <a:pt x="122499" y="45476"/>
                  </a:lnTo>
                  <a:lnTo>
                    <a:pt x="128693" y="38586"/>
                  </a:lnTo>
                  <a:lnTo>
                    <a:pt x="135575" y="45476"/>
                  </a:lnTo>
                  <a:lnTo>
                    <a:pt x="185813" y="95086"/>
                  </a:lnTo>
                  <a:cubicBezTo>
                    <a:pt x="197513" y="88885"/>
                    <a:pt x="209900" y="83372"/>
                    <a:pt x="222976" y="79927"/>
                  </a:cubicBezTo>
                  <a:lnTo>
                    <a:pt x="222976" y="8958"/>
                  </a:lnTo>
                  <a:close/>
                </a:path>
              </a:pathLst>
            </a:custGeom>
            <a:solidFill>
              <a:schemeClr val="accent2">
                <a:alpha val="6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reative Break Picture">
  <p:cSld name="Creative Break Picture">
    <p:spTree>
      <p:nvGrpSpPr>
        <p:cNvPr id="1" name="Shape 152"/>
        <p:cNvGrpSpPr/>
        <p:nvPr/>
      </p:nvGrpSpPr>
      <p:grpSpPr>
        <a:xfrm>
          <a:off x="0" y="0"/>
          <a:ext cx="0" cy="0"/>
          <a:chOff x="0" y="0"/>
          <a:chExt cx="0" cy="0"/>
        </a:xfrm>
      </p:grpSpPr>
      <p:sp>
        <p:nvSpPr>
          <p:cNvPr id="153" name="Google Shape;153;p7"/>
          <p:cNvSpPr>
            <a:spLocks noGrp="1"/>
          </p:cNvSpPr>
          <p:nvPr>
            <p:ph type="pic" idx="2"/>
          </p:nvPr>
        </p:nvSpPr>
        <p:spPr>
          <a:xfrm>
            <a:off x="4572000" y="0"/>
            <a:ext cx="4572000" cy="51435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900"/>
              <a:buFont typeface="Arial"/>
              <a:buNone/>
              <a:defRPr sz="900" b="0" i="0" u="none" strike="noStrike" cap="none">
                <a:solidFill>
                  <a:schemeClr val="dk2"/>
                </a:solidFill>
                <a:latin typeface="Abhaya Libre"/>
                <a:ea typeface="Abhaya Libre"/>
                <a:cs typeface="Abhaya Libre"/>
                <a:sym typeface="Abhaya Libre"/>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bhaya Libre"/>
                <a:ea typeface="Abhaya Libre"/>
                <a:cs typeface="Abhaya Libre"/>
                <a:sym typeface="Abhaya Libre"/>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bhaya Libre"/>
                <a:ea typeface="Abhaya Libre"/>
                <a:cs typeface="Abhaya Libre"/>
                <a:sym typeface="Abhaya Libre"/>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cSld name="Big Picture">
    <p:spTree>
      <p:nvGrpSpPr>
        <p:cNvPr id="1" name="Shape 154"/>
        <p:cNvGrpSpPr/>
        <p:nvPr/>
      </p:nvGrpSpPr>
      <p:grpSpPr>
        <a:xfrm>
          <a:off x="0" y="0"/>
          <a:ext cx="0" cy="0"/>
          <a:chOff x="0" y="0"/>
          <a:chExt cx="0" cy="0"/>
        </a:xfrm>
      </p:grpSpPr>
      <p:sp>
        <p:nvSpPr>
          <p:cNvPr id="155" name="Google Shape;155;p8"/>
          <p:cNvSpPr>
            <a:spLocks noGrp="1"/>
          </p:cNvSpPr>
          <p:nvPr>
            <p:ph type="pic" idx="2"/>
          </p:nvPr>
        </p:nvSpPr>
        <p:spPr>
          <a:xfrm>
            <a:off x="0" y="0"/>
            <a:ext cx="9144000" cy="51435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900"/>
              <a:buFont typeface="Arial"/>
              <a:buNone/>
              <a:defRPr sz="900" b="0" i="0" u="none" strike="noStrike" cap="none">
                <a:solidFill>
                  <a:schemeClr val="dk2"/>
                </a:solidFill>
                <a:latin typeface="Abhaya Libre"/>
                <a:ea typeface="Abhaya Libre"/>
                <a:cs typeface="Abhaya Libre"/>
                <a:sym typeface="Abhaya Libre"/>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bhaya Libre"/>
                <a:ea typeface="Abhaya Libre"/>
                <a:cs typeface="Abhaya Libre"/>
                <a:sym typeface="Abhaya Libre"/>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bhaya Libre"/>
                <a:ea typeface="Abhaya Libre"/>
                <a:cs typeface="Abhaya Libre"/>
                <a:sym typeface="Abhaya Libre"/>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General Slide_Left">
  <p:cSld name="4_General Slide_Left">
    <p:spTree>
      <p:nvGrpSpPr>
        <p:cNvPr id="1" name="Shape 156"/>
        <p:cNvGrpSpPr/>
        <p:nvPr/>
      </p:nvGrpSpPr>
      <p:grpSpPr>
        <a:xfrm>
          <a:off x="0" y="0"/>
          <a:ext cx="0" cy="0"/>
          <a:chOff x="0" y="0"/>
          <a:chExt cx="0" cy="0"/>
        </a:xfrm>
      </p:grpSpPr>
      <p:grpSp>
        <p:nvGrpSpPr>
          <p:cNvPr id="157" name="Google Shape;157;p9"/>
          <p:cNvGrpSpPr/>
          <p:nvPr/>
        </p:nvGrpSpPr>
        <p:grpSpPr>
          <a:xfrm flipH="1">
            <a:off x="-833" y="-138852"/>
            <a:ext cx="2079679" cy="5282352"/>
            <a:chOff x="9418091" y="-179439"/>
            <a:chExt cx="2774755" cy="7043136"/>
          </a:xfrm>
        </p:grpSpPr>
        <p:sp>
          <p:nvSpPr>
            <p:cNvPr id="158" name="Google Shape;158;p9"/>
            <p:cNvSpPr/>
            <p:nvPr/>
          </p:nvSpPr>
          <p:spPr>
            <a:xfrm>
              <a:off x="11405676" y="6505853"/>
              <a:ext cx="523008" cy="352147"/>
            </a:xfrm>
            <a:custGeom>
              <a:avLst/>
              <a:gdLst/>
              <a:ahLst/>
              <a:cxnLst/>
              <a:rect l="l" t="t" r="r" b="b"/>
              <a:pathLst>
                <a:path w="523008" h="352147" extrusionOk="0">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59" name="Google Shape;159;p9"/>
            <p:cNvSpPr/>
            <p:nvPr/>
          </p:nvSpPr>
          <p:spPr>
            <a:xfrm>
              <a:off x="11990816" y="6505900"/>
              <a:ext cx="201185" cy="352100"/>
            </a:xfrm>
            <a:custGeom>
              <a:avLst/>
              <a:gdLst/>
              <a:ahLst/>
              <a:cxnLst/>
              <a:rect l="l" t="t" r="r" b="b"/>
              <a:pathLst>
                <a:path w="201185" h="352100" extrusionOk="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0" name="Google Shape;160;p9"/>
            <p:cNvSpPr/>
            <p:nvPr/>
          </p:nvSpPr>
          <p:spPr>
            <a:xfrm>
              <a:off x="12046753" y="6840631"/>
              <a:ext cx="46939" cy="17369"/>
            </a:xfrm>
            <a:custGeom>
              <a:avLst/>
              <a:gdLst/>
              <a:ahLst/>
              <a:cxnLst/>
              <a:rect l="l" t="t" r="r" b="b"/>
              <a:pathLst>
                <a:path w="46939" h="17369" extrusionOk="0">
                  <a:moveTo>
                    <a:pt x="29891" y="0"/>
                  </a:moveTo>
                  <a:lnTo>
                    <a:pt x="46939" y="17369"/>
                  </a:lnTo>
                  <a:lnTo>
                    <a:pt x="0" y="17369"/>
                  </a:lnTo>
                  <a:lnTo>
                    <a:pt x="29891"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1" name="Google Shape;161;p9"/>
            <p:cNvSpPr/>
            <p:nvPr/>
          </p:nvSpPr>
          <p:spPr>
            <a:xfrm>
              <a:off x="12033616" y="6858000"/>
              <a:ext cx="13137" cy="5697"/>
            </a:xfrm>
            <a:custGeom>
              <a:avLst/>
              <a:gdLst/>
              <a:ahLst/>
              <a:cxnLst/>
              <a:rect l="l" t="t" r="r" b="b"/>
              <a:pathLst>
                <a:path w="13137" h="5697" extrusionOk="0">
                  <a:moveTo>
                    <a:pt x="0" y="0"/>
                  </a:moveTo>
                  <a:lnTo>
                    <a:pt x="13137" y="0"/>
                  </a:lnTo>
                  <a:lnTo>
                    <a:pt x="3333" y="5697"/>
                  </a:lnTo>
                  <a:lnTo>
                    <a:pt x="0" y="0"/>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2" name="Google Shape;162;p9"/>
            <p:cNvSpPr/>
            <p:nvPr/>
          </p:nvSpPr>
          <p:spPr>
            <a:xfrm>
              <a:off x="9418091" y="1315395"/>
              <a:ext cx="1902299" cy="1902302"/>
            </a:xfrm>
            <a:custGeom>
              <a:avLst/>
              <a:gdLst/>
              <a:ahLst/>
              <a:cxnLst/>
              <a:rect l="l" t="t" r="r" b="b"/>
              <a:pathLst>
                <a:path w="3543" h="3542" extrusionOk="0">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3" name="Google Shape;163;p9"/>
            <p:cNvSpPr/>
            <p:nvPr/>
          </p:nvSpPr>
          <p:spPr>
            <a:xfrm>
              <a:off x="11111920" y="-179439"/>
              <a:ext cx="523546" cy="523548"/>
            </a:xfrm>
            <a:custGeom>
              <a:avLst/>
              <a:gdLst/>
              <a:ahLst/>
              <a:cxnLst/>
              <a:rect l="l" t="t" r="r" b="b"/>
              <a:pathLst>
                <a:path w="975" h="975" extrusionOk="0">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4" name="Google Shape;164;p9"/>
            <p:cNvSpPr/>
            <p:nvPr/>
          </p:nvSpPr>
          <p:spPr>
            <a:xfrm>
              <a:off x="11036252" y="5575161"/>
              <a:ext cx="767620" cy="769964"/>
            </a:xfrm>
            <a:custGeom>
              <a:avLst/>
              <a:gdLst/>
              <a:ahLst/>
              <a:cxnLst/>
              <a:rect l="l" t="t" r="r" b="b"/>
              <a:pathLst>
                <a:path w="1430" h="1431" extrusionOk="0">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65;p9"/>
            <p:cNvSpPr/>
            <p:nvPr/>
          </p:nvSpPr>
          <p:spPr>
            <a:xfrm>
              <a:off x="10093254" y="4224517"/>
              <a:ext cx="769921" cy="769921"/>
            </a:xfrm>
            <a:custGeom>
              <a:avLst/>
              <a:gdLst/>
              <a:ahLst/>
              <a:cxnLst/>
              <a:rect l="l" t="t" r="r" b="b"/>
              <a:pathLst>
                <a:path w="1431" h="1431" extrusionOk="0">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6" name="Google Shape;166;p9"/>
            <p:cNvSpPr/>
            <p:nvPr/>
          </p:nvSpPr>
          <p:spPr>
            <a:xfrm>
              <a:off x="10597848" y="3217694"/>
              <a:ext cx="769925" cy="769921"/>
            </a:xfrm>
            <a:custGeom>
              <a:avLst/>
              <a:gdLst/>
              <a:ahLst/>
              <a:cxnLst/>
              <a:rect l="l" t="t" r="r" b="b"/>
              <a:pathLst>
                <a:path w="1431" h="1431" extrusionOk="0">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7" name="Google Shape;167;p9"/>
            <p:cNvSpPr/>
            <p:nvPr/>
          </p:nvSpPr>
          <p:spPr>
            <a:xfrm>
              <a:off x="10289955" y="232788"/>
              <a:ext cx="1030599" cy="1030570"/>
            </a:xfrm>
            <a:custGeom>
              <a:avLst/>
              <a:gdLst/>
              <a:ahLst/>
              <a:cxnLst/>
              <a:rect l="l" t="t" r="r" b="b"/>
              <a:pathLst>
                <a:path w="1918" h="1918" extrusionOk="0">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68;p9"/>
            <p:cNvSpPr/>
            <p:nvPr/>
          </p:nvSpPr>
          <p:spPr>
            <a:xfrm>
              <a:off x="9446518" y="3118197"/>
              <a:ext cx="352980" cy="352981"/>
            </a:xfrm>
            <a:custGeom>
              <a:avLst/>
              <a:gdLst/>
              <a:ahLst/>
              <a:cxnLst/>
              <a:rect l="l" t="t" r="r" b="b"/>
              <a:pathLst>
                <a:path w="656" h="657" extrusionOk="0">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69" name="Google Shape;169;p9"/>
            <p:cNvSpPr/>
            <p:nvPr/>
          </p:nvSpPr>
          <p:spPr>
            <a:xfrm>
              <a:off x="9624194" y="3295871"/>
              <a:ext cx="942462" cy="942462"/>
            </a:xfrm>
            <a:custGeom>
              <a:avLst/>
              <a:gdLst/>
              <a:ahLst/>
              <a:cxnLst/>
              <a:rect l="l" t="t" r="r" b="b"/>
              <a:pathLst>
                <a:path w="631465" h="631465" extrusionOk="0">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70" name="Google Shape;170;p9"/>
            <p:cNvSpPr/>
            <p:nvPr/>
          </p:nvSpPr>
          <p:spPr>
            <a:xfrm>
              <a:off x="11763392" y="6107863"/>
              <a:ext cx="331726" cy="331724"/>
            </a:xfrm>
            <a:custGeom>
              <a:avLst/>
              <a:gdLst/>
              <a:ahLst/>
              <a:cxnLst/>
              <a:rect l="l" t="t" r="r" b="b"/>
              <a:pathLst>
                <a:path w="221890" h="221889" extrusionOk="0">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71" name="Google Shape;171;p9"/>
            <p:cNvSpPr/>
            <p:nvPr/>
          </p:nvSpPr>
          <p:spPr>
            <a:xfrm>
              <a:off x="10623909" y="4937582"/>
              <a:ext cx="438525" cy="440898"/>
            </a:xfrm>
            <a:custGeom>
              <a:avLst/>
              <a:gdLst/>
              <a:ahLst/>
              <a:cxnLst/>
              <a:rect l="l" t="t" r="r" b="b"/>
              <a:pathLst>
                <a:path w="293328" h="294915" extrusionOk="0">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lnSpc>
                  <a:spcPct val="93000"/>
                </a:lnSpc>
                <a:spcBef>
                  <a:spcPts val="0"/>
                </a:spcBef>
                <a:spcAft>
                  <a:spcPts val="0"/>
                </a:spcAft>
                <a:buClr>
                  <a:srgbClr val="000000"/>
                </a:buClr>
                <a:buSzPts val="1400"/>
                <a:buFont typeface="Times New Roman"/>
                <a:buNone/>
              </a:pPr>
              <a:endParaRPr sz="1400">
                <a:solidFill>
                  <a:schemeClr val="dk1"/>
                </a:solidFill>
                <a:latin typeface="Calibri"/>
                <a:ea typeface="Calibri"/>
                <a:cs typeface="Calibri"/>
                <a:sym typeface="Calibri"/>
              </a:endParaRPr>
            </a:p>
          </p:txBody>
        </p:sp>
        <p:sp>
          <p:nvSpPr>
            <p:cNvPr id="172" name="Google Shape;172;p9"/>
            <p:cNvSpPr/>
            <p:nvPr/>
          </p:nvSpPr>
          <p:spPr>
            <a:xfrm>
              <a:off x="11254934" y="2227456"/>
              <a:ext cx="937911" cy="1766730"/>
            </a:xfrm>
            <a:custGeom>
              <a:avLst/>
              <a:gdLst/>
              <a:ahLst/>
              <a:cxnLst/>
              <a:rect l="l" t="t" r="r" b="b"/>
              <a:pathLst>
                <a:path w="935572" h="1766730" extrusionOk="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3" name="Google Shape;173;p9"/>
            <p:cNvSpPr/>
            <p:nvPr/>
          </p:nvSpPr>
          <p:spPr>
            <a:xfrm>
              <a:off x="11280118" y="-29277"/>
              <a:ext cx="911882" cy="2175272"/>
            </a:xfrm>
            <a:custGeom>
              <a:avLst/>
              <a:gdLst/>
              <a:ahLst/>
              <a:cxnLst/>
              <a:rect l="l" t="t" r="r" b="b"/>
              <a:pathLst>
                <a:path w="911882" h="2175272" extrusionOk="0">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4" name="Google Shape;174;p9"/>
            <p:cNvSpPr/>
            <p:nvPr/>
          </p:nvSpPr>
          <p:spPr>
            <a:xfrm>
              <a:off x="12047672" y="5608394"/>
              <a:ext cx="144328" cy="697004"/>
            </a:xfrm>
            <a:custGeom>
              <a:avLst/>
              <a:gdLst/>
              <a:ahLst/>
              <a:cxnLst/>
              <a:rect l="l" t="t" r="r" b="b"/>
              <a:pathLst>
                <a:path w="144328" h="697004" extrusionOk="0">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5" name="Google Shape;175;p9"/>
            <p:cNvSpPr/>
            <p:nvPr/>
          </p:nvSpPr>
          <p:spPr>
            <a:xfrm>
              <a:off x="10905817" y="3871536"/>
              <a:ext cx="1286183" cy="1766730"/>
            </a:xfrm>
            <a:custGeom>
              <a:avLst/>
              <a:gdLst/>
              <a:ahLst/>
              <a:cxnLst/>
              <a:rect l="l" t="t" r="r" b="b"/>
              <a:pathLst>
                <a:path w="1286183" h="1766730" extrusionOk="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orld Map">
  <p:cSld name="World Map">
    <p:spTree>
      <p:nvGrpSpPr>
        <p:cNvPr id="1" name="Shape 176"/>
        <p:cNvGrpSpPr/>
        <p:nvPr/>
      </p:nvGrpSpPr>
      <p:grpSpPr>
        <a:xfrm>
          <a:off x="0" y="0"/>
          <a:ext cx="0" cy="0"/>
          <a:chOff x="0" y="0"/>
          <a:chExt cx="0" cy="0"/>
        </a:xfrm>
      </p:grpSpPr>
      <p:grpSp>
        <p:nvGrpSpPr>
          <p:cNvPr id="177" name="Google Shape;177;p10"/>
          <p:cNvGrpSpPr/>
          <p:nvPr/>
        </p:nvGrpSpPr>
        <p:grpSpPr>
          <a:xfrm>
            <a:off x="8079923" y="3076271"/>
            <a:ext cx="1066347" cy="2111016"/>
            <a:chOff x="10773231" y="4101694"/>
            <a:chExt cx="1421796" cy="2814688"/>
          </a:xfrm>
        </p:grpSpPr>
        <p:sp>
          <p:nvSpPr>
            <p:cNvPr id="178" name="Google Shape;178;p10"/>
            <p:cNvSpPr/>
            <p:nvPr/>
          </p:nvSpPr>
          <p:spPr>
            <a:xfrm>
              <a:off x="12083800" y="4101694"/>
              <a:ext cx="108200" cy="215079"/>
            </a:xfrm>
            <a:custGeom>
              <a:avLst/>
              <a:gdLst/>
              <a:ahLst/>
              <a:cxnLst/>
              <a:rect l="l" t="t" r="r" b="b"/>
              <a:pathLst>
                <a:path w="108200" h="215079" extrusionOk="0">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0"/>
            <p:cNvSpPr/>
            <p:nvPr/>
          </p:nvSpPr>
          <p:spPr>
            <a:xfrm>
              <a:off x="11422871" y="4257175"/>
              <a:ext cx="769129" cy="981252"/>
            </a:xfrm>
            <a:custGeom>
              <a:avLst/>
              <a:gdLst/>
              <a:ahLst/>
              <a:cxnLst/>
              <a:rect l="l" t="t" r="r" b="b"/>
              <a:pathLst>
                <a:path w="769129" h="981252" extrusionOk="0">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0" name="Google Shape;180;p10"/>
            <p:cNvSpPr/>
            <p:nvPr/>
          </p:nvSpPr>
          <p:spPr>
            <a:xfrm>
              <a:off x="12192000" y="5271857"/>
              <a:ext cx="3027" cy="10455"/>
            </a:xfrm>
            <a:custGeom>
              <a:avLst/>
              <a:gdLst/>
              <a:ahLst/>
              <a:cxnLst/>
              <a:rect l="l" t="t" r="r" b="b"/>
              <a:pathLst>
                <a:path w="3027" h="10455" extrusionOk="0">
                  <a:moveTo>
                    <a:pt x="0" y="0"/>
                  </a:moveTo>
                  <a:lnTo>
                    <a:pt x="3027" y="8111"/>
                  </a:lnTo>
                  <a:lnTo>
                    <a:pt x="0" y="10455"/>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1" name="Google Shape;181;p10"/>
            <p:cNvSpPr/>
            <p:nvPr/>
          </p:nvSpPr>
          <p:spPr>
            <a:xfrm>
              <a:off x="11971031" y="5163310"/>
              <a:ext cx="220969" cy="682475"/>
            </a:xfrm>
            <a:custGeom>
              <a:avLst/>
              <a:gdLst/>
              <a:ahLst/>
              <a:cxnLst/>
              <a:rect l="l" t="t" r="r" b="b"/>
              <a:pathLst>
                <a:path w="220969" h="682475" extrusionOk="0">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2" name="Google Shape;182;p10"/>
            <p:cNvSpPr/>
            <p:nvPr/>
          </p:nvSpPr>
          <p:spPr>
            <a:xfrm>
              <a:off x="11620997" y="5850795"/>
              <a:ext cx="571003" cy="717410"/>
            </a:xfrm>
            <a:custGeom>
              <a:avLst/>
              <a:gdLst/>
              <a:ahLst/>
              <a:cxnLst/>
              <a:rect l="l" t="t" r="r" b="b"/>
              <a:pathLst>
                <a:path w="571003" h="717410" extrusionOk="0">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3" name="Google Shape;183;p10"/>
            <p:cNvSpPr/>
            <p:nvPr/>
          </p:nvSpPr>
          <p:spPr>
            <a:xfrm>
              <a:off x="12015245" y="6558703"/>
              <a:ext cx="176754" cy="357679"/>
            </a:xfrm>
            <a:custGeom>
              <a:avLst/>
              <a:gdLst/>
              <a:ahLst/>
              <a:cxnLst/>
              <a:rect l="l" t="t" r="r" b="b"/>
              <a:pathLst>
                <a:path w="176754" h="357679" extrusionOk="0">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0"/>
            <p:cNvSpPr/>
            <p:nvPr/>
          </p:nvSpPr>
          <p:spPr>
            <a:xfrm rot="-1227903" flipH="1">
              <a:off x="11545300" y="6453971"/>
              <a:ext cx="174763" cy="174427"/>
            </a:xfrm>
            <a:custGeom>
              <a:avLst/>
              <a:gdLst/>
              <a:ahLst/>
              <a:cxnLst/>
              <a:rect l="l" t="t" r="r" b="b"/>
              <a:pathLst>
                <a:path w="782" h="781" extrusionOk="0">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85" name="Google Shape;185;p10"/>
            <p:cNvSpPr/>
            <p:nvPr/>
          </p:nvSpPr>
          <p:spPr>
            <a:xfrm rot="-1227911" flipH="1">
              <a:off x="10991703" y="4735664"/>
              <a:ext cx="367296" cy="366594"/>
            </a:xfrm>
            <a:custGeom>
              <a:avLst/>
              <a:gdLst/>
              <a:ahLst/>
              <a:cxnLst/>
              <a:rect l="l" t="t" r="r" b="b"/>
              <a:pathLst>
                <a:path w="1641" h="1641" extrusionOk="0">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rgbClr val="6D1D6B">
                <a:alpha val="6470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86" name="Google Shape;186;p10"/>
            <p:cNvSpPr/>
            <p:nvPr/>
          </p:nvSpPr>
          <p:spPr>
            <a:xfrm rot="-1227925" flipH="1">
              <a:off x="11259810" y="5040496"/>
              <a:ext cx="278434" cy="277903"/>
            </a:xfrm>
            <a:custGeom>
              <a:avLst/>
              <a:gdLst/>
              <a:ahLst/>
              <a:cxnLst/>
              <a:rect l="l" t="t" r="r" b="b"/>
              <a:pathLst>
                <a:path w="1244" h="1244" extrusionOk="0">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87" name="Google Shape;187;p10"/>
            <p:cNvSpPr/>
            <p:nvPr/>
          </p:nvSpPr>
          <p:spPr>
            <a:xfrm rot="-1227891" flipH="1">
              <a:off x="11771807" y="5620192"/>
              <a:ext cx="204384" cy="203991"/>
            </a:xfrm>
            <a:custGeom>
              <a:avLst/>
              <a:gdLst/>
              <a:ahLst/>
              <a:cxnLst/>
              <a:rect l="l" t="t" r="r" b="b"/>
              <a:pathLst>
                <a:path w="915" h="915" extrusionOk="0">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88" name="Google Shape;188;p10"/>
            <p:cNvSpPr/>
            <p:nvPr/>
          </p:nvSpPr>
          <p:spPr>
            <a:xfrm rot="-1227890" flipH="1">
              <a:off x="10854296" y="5088098"/>
              <a:ext cx="337677" cy="337030"/>
            </a:xfrm>
            <a:custGeom>
              <a:avLst/>
              <a:gdLst/>
              <a:ahLst/>
              <a:cxnLst/>
              <a:rect l="l" t="t" r="r" b="b"/>
              <a:pathLst>
                <a:path w="1506" h="1506" extrusionOk="0">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89" name="Google Shape;189;p10"/>
            <p:cNvSpPr/>
            <p:nvPr/>
          </p:nvSpPr>
          <p:spPr>
            <a:xfrm rot="-1227895" flipH="1">
              <a:off x="11707084" y="5329052"/>
              <a:ext cx="250790" cy="250308"/>
            </a:xfrm>
            <a:custGeom>
              <a:avLst/>
              <a:gdLst/>
              <a:ahLst/>
              <a:cxnLst/>
              <a:rect l="l" t="t" r="r" b="b"/>
              <a:pathLst>
                <a:path w="1121" h="1121" extrusionOk="0">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0" name="Google Shape;190;p10"/>
            <p:cNvSpPr/>
            <p:nvPr/>
          </p:nvSpPr>
          <p:spPr>
            <a:xfrm rot="-1227895" flipH="1">
              <a:off x="11148172" y="4475254"/>
              <a:ext cx="250790" cy="250308"/>
            </a:xfrm>
            <a:custGeom>
              <a:avLst/>
              <a:gdLst/>
              <a:ahLst/>
              <a:cxnLst/>
              <a:rect l="l" t="t" r="r" b="b"/>
              <a:pathLst>
                <a:path w="1121" h="1121" extrusionOk="0">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1" name="Google Shape;191;p10"/>
            <p:cNvSpPr/>
            <p:nvPr/>
          </p:nvSpPr>
          <p:spPr>
            <a:xfrm rot="-1227925" flipH="1">
              <a:off x="11543153" y="5212817"/>
              <a:ext cx="186610" cy="186255"/>
            </a:xfrm>
            <a:custGeom>
              <a:avLst/>
              <a:gdLst/>
              <a:ahLst/>
              <a:cxnLst/>
              <a:rect l="l" t="t" r="r" b="b"/>
              <a:pathLst>
                <a:path w="833" h="832" extrusionOk="0">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2" name="Google Shape;192;p10"/>
            <p:cNvSpPr/>
            <p:nvPr/>
          </p:nvSpPr>
          <p:spPr>
            <a:xfrm rot="-1227921" flipH="1">
              <a:off x="11316526" y="6187330"/>
              <a:ext cx="296208" cy="295644"/>
            </a:xfrm>
            <a:custGeom>
              <a:avLst/>
              <a:gdLst/>
              <a:ahLst/>
              <a:cxnLst/>
              <a:rect l="l" t="t" r="r" b="b"/>
              <a:pathLst>
                <a:path w="1321" h="1321" extrusionOk="0">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3" name="Google Shape;193;p10"/>
            <p:cNvSpPr/>
            <p:nvPr/>
          </p:nvSpPr>
          <p:spPr>
            <a:xfrm rot="-1228509" flipH="1">
              <a:off x="10893440" y="5355647"/>
              <a:ext cx="838793" cy="838793"/>
            </a:xfrm>
            <a:custGeom>
              <a:avLst/>
              <a:gdLst/>
              <a:ahLst/>
              <a:cxnLst/>
              <a:rect l="l" t="t" r="r" b="b"/>
              <a:pathLst>
                <a:path w="1349015" h="1349015" extrusionOk="0">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4" name="Google Shape;194;p10"/>
            <p:cNvSpPr/>
            <p:nvPr/>
          </p:nvSpPr>
          <p:spPr>
            <a:xfrm rot="-1228509" flipH="1">
              <a:off x="11860506" y="6584361"/>
              <a:ext cx="148826" cy="148825"/>
            </a:xfrm>
            <a:custGeom>
              <a:avLst/>
              <a:gdLst/>
              <a:ahLst/>
              <a:cxnLst/>
              <a:rect l="l" t="t" r="r" b="b"/>
              <a:pathLst>
                <a:path w="239354" h="239352" extrusionOk="0">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grpSp>
      <p:grpSp>
        <p:nvGrpSpPr>
          <p:cNvPr id="195" name="Google Shape;195;p10"/>
          <p:cNvGrpSpPr/>
          <p:nvPr/>
        </p:nvGrpSpPr>
        <p:grpSpPr>
          <a:xfrm>
            <a:off x="-1" y="-1"/>
            <a:ext cx="1152249" cy="1542758"/>
            <a:chOff x="-1" y="-1"/>
            <a:chExt cx="1536332" cy="2057011"/>
          </a:xfrm>
        </p:grpSpPr>
        <p:sp>
          <p:nvSpPr>
            <p:cNvPr id="196" name="Google Shape;196;p10"/>
            <p:cNvSpPr/>
            <p:nvPr/>
          </p:nvSpPr>
          <p:spPr>
            <a:xfrm rot="1245354">
              <a:off x="585726" y="1597109"/>
              <a:ext cx="174428" cy="174428"/>
            </a:xfrm>
            <a:custGeom>
              <a:avLst/>
              <a:gdLst/>
              <a:ahLst/>
              <a:cxnLst/>
              <a:rect l="l" t="t" r="r" b="b"/>
              <a:pathLst>
                <a:path w="782" h="781" extrusionOk="0">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7" name="Google Shape;197;p10"/>
            <p:cNvSpPr/>
            <p:nvPr/>
          </p:nvSpPr>
          <p:spPr>
            <a:xfrm rot="1245336">
              <a:off x="775007" y="185010"/>
              <a:ext cx="277904" cy="277904"/>
            </a:xfrm>
            <a:custGeom>
              <a:avLst/>
              <a:gdLst/>
              <a:ahLst/>
              <a:cxnLst/>
              <a:rect l="l" t="t" r="r" b="b"/>
              <a:pathLst>
                <a:path w="1244" h="1244" extrusionOk="0">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8" name="Google Shape;198;p10"/>
            <p:cNvSpPr/>
            <p:nvPr/>
          </p:nvSpPr>
          <p:spPr>
            <a:xfrm rot="1245337">
              <a:off x="334698" y="762464"/>
              <a:ext cx="203994" cy="203992"/>
            </a:xfrm>
            <a:custGeom>
              <a:avLst/>
              <a:gdLst/>
              <a:ahLst/>
              <a:cxnLst/>
              <a:rect l="l" t="t" r="r" b="b"/>
              <a:pathLst>
                <a:path w="915" h="915" extrusionOk="0">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199" name="Google Shape;199;p10"/>
            <p:cNvSpPr/>
            <p:nvPr/>
          </p:nvSpPr>
          <p:spPr>
            <a:xfrm rot="1245332">
              <a:off x="1120260" y="234261"/>
              <a:ext cx="337030" cy="337030"/>
            </a:xfrm>
            <a:custGeom>
              <a:avLst/>
              <a:gdLst/>
              <a:ahLst/>
              <a:cxnLst/>
              <a:rect l="l" t="t" r="r" b="b"/>
              <a:pathLst>
                <a:path w="1506" h="1506" extrusionOk="0">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00" name="Google Shape;200;p10"/>
            <p:cNvSpPr/>
            <p:nvPr/>
          </p:nvSpPr>
          <p:spPr>
            <a:xfrm rot="1245328">
              <a:off x="354516" y="471575"/>
              <a:ext cx="250310" cy="250310"/>
            </a:xfrm>
            <a:custGeom>
              <a:avLst/>
              <a:gdLst/>
              <a:ahLst/>
              <a:cxnLst/>
              <a:rect l="l" t="t" r="r" b="b"/>
              <a:pathLst>
                <a:path w="1121" h="1121" extrusionOk="0">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01" name="Google Shape;201;p10"/>
            <p:cNvSpPr/>
            <p:nvPr/>
          </p:nvSpPr>
          <p:spPr>
            <a:xfrm rot="1245334">
              <a:off x="583080" y="356247"/>
              <a:ext cx="186253" cy="186254"/>
            </a:xfrm>
            <a:custGeom>
              <a:avLst/>
              <a:gdLst/>
              <a:ahLst/>
              <a:cxnLst/>
              <a:rect l="l" t="t" r="r" b="b"/>
              <a:pathLst>
                <a:path w="833" h="832" extrusionOk="0">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02" name="Google Shape;202;p10"/>
            <p:cNvSpPr/>
            <p:nvPr/>
          </p:nvSpPr>
          <p:spPr>
            <a:xfrm rot="1245350">
              <a:off x="694060" y="1331265"/>
              <a:ext cx="295643" cy="295643"/>
            </a:xfrm>
            <a:custGeom>
              <a:avLst/>
              <a:gdLst/>
              <a:ahLst/>
              <a:cxnLst/>
              <a:rect l="l" t="t" r="r" b="b"/>
              <a:pathLst>
                <a:path w="1321" h="1321" extrusionOk="0">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03" name="Google Shape;203;p10"/>
            <p:cNvSpPr/>
            <p:nvPr/>
          </p:nvSpPr>
          <p:spPr>
            <a:xfrm rot="1246335">
              <a:off x="578313" y="500423"/>
              <a:ext cx="836824" cy="836824"/>
            </a:xfrm>
            <a:custGeom>
              <a:avLst/>
              <a:gdLst/>
              <a:ahLst/>
              <a:cxnLst/>
              <a:rect l="l" t="t" r="r" b="b"/>
              <a:pathLst>
                <a:path w="1349015" h="1349015" extrusionOk="0">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04" name="Google Shape;204;p10"/>
            <p:cNvSpPr/>
            <p:nvPr/>
          </p:nvSpPr>
          <p:spPr>
            <a:xfrm rot="1246335">
              <a:off x="296325" y="1726134"/>
              <a:ext cx="148477" cy="148475"/>
            </a:xfrm>
            <a:custGeom>
              <a:avLst/>
              <a:gdLst/>
              <a:ahLst/>
              <a:cxnLst/>
              <a:rect l="l" t="t" r="r" b="b"/>
              <a:pathLst>
                <a:path w="239354" h="239352" extrusionOk="0">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a:solidFill>
                  <a:schemeClr val="dk1"/>
                </a:solidFill>
                <a:latin typeface="Abhaya Libre"/>
                <a:ea typeface="Abhaya Libre"/>
                <a:cs typeface="Abhaya Libre"/>
                <a:sym typeface="Abhaya Libre"/>
              </a:endParaRPr>
            </a:p>
          </p:txBody>
        </p:sp>
        <p:sp>
          <p:nvSpPr>
            <p:cNvPr id="205" name="Google Shape;205;p10"/>
            <p:cNvSpPr/>
            <p:nvPr/>
          </p:nvSpPr>
          <p:spPr>
            <a:xfrm>
              <a:off x="-1" y="-1"/>
              <a:ext cx="879320" cy="380734"/>
            </a:xfrm>
            <a:custGeom>
              <a:avLst/>
              <a:gdLst/>
              <a:ahLst/>
              <a:cxnLst/>
              <a:rect l="l" t="t" r="r" b="b"/>
              <a:pathLst>
                <a:path w="879320" h="380734" extrusionOk="0">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rgbClr val="463F90">
                <a:alpha val="6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06" name="Google Shape;206;p10"/>
            <p:cNvSpPr/>
            <p:nvPr/>
          </p:nvSpPr>
          <p:spPr>
            <a:xfrm>
              <a:off x="954290" y="0"/>
              <a:ext cx="368850" cy="248776"/>
            </a:xfrm>
            <a:custGeom>
              <a:avLst/>
              <a:gdLst/>
              <a:ahLst/>
              <a:cxnLst/>
              <a:rect l="l" t="t" r="r" b="b"/>
              <a:pathLst>
                <a:path w="368850" h="248776" extrusionOk="0">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rgbClr val="6D1D6B">
                <a:alpha val="6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07" name="Google Shape;207;p10"/>
            <p:cNvSpPr/>
            <p:nvPr/>
          </p:nvSpPr>
          <p:spPr>
            <a:xfrm>
              <a:off x="1" y="280516"/>
              <a:ext cx="340625" cy="722170"/>
            </a:xfrm>
            <a:custGeom>
              <a:avLst/>
              <a:gdLst/>
              <a:ahLst/>
              <a:cxnLst/>
              <a:rect l="l" t="t" r="r" b="b"/>
              <a:pathLst>
                <a:path w="340625" h="722170" extrusionOk="0">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08" name="Google Shape;208;p10"/>
            <p:cNvSpPr/>
            <p:nvPr/>
          </p:nvSpPr>
          <p:spPr>
            <a:xfrm>
              <a:off x="0" y="992497"/>
              <a:ext cx="686577" cy="717367"/>
            </a:xfrm>
            <a:custGeom>
              <a:avLst/>
              <a:gdLst/>
              <a:ahLst/>
              <a:cxnLst/>
              <a:rect l="l" t="t" r="r" b="b"/>
              <a:pathLst>
                <a:path w="686577" h="717367" extrusionOk="0">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09" name="Google Shape;209;p10"/>
            <p:cNvSpPr/>
            <p:nvPr/>
          </p:nvSpPr>
          <p:spPr>
            <a:xfrm>
              <a:off x="0" y="1697267"/>
              <a:ext cx="290008" cy="359743"/>
            </a:xfrm>
            <a:custGeom>
              <a:avLst/>
              <a:gdLst/>
              <a:ahLst/>
              <a:cxnLst/>
              <a:rect l="l" t="t" r="r" b="b"/>
              <a:pathLst>
                <a:path w="290008" h="359743" extrusionOk="0">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470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bhaya Libre"/>
                <a:ea typeface="Abhaya Libre"/>
                <a:cs typeface="Abhaya Libre"/>
                <a:sym typeface="Abhaya Libre"/>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bhaya Libre"/>
                <a:ea typeface="Abhaya Libre"/>
                <a:cs typeface="Abhaya Libre"/>
                <a:sym typeface="Abhaya Libre"/>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bhaya Libre"/>
                <a:ea typeface="Abhaya Libre"/>
                <a:cs typeface="Abhaya Libre"/>
                <a:sym typeface="Abhaya Libre"/>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bhaya Libre"/>
                <a:ea typeface="Abhaya Libre"/>
                <a:cs typeface="Abhaya Libre"/>
                <a:sym typeface="Abhaya Libre"/>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D898D"/>
                </a:solidFill>
                <a:latin typeface="Abhaya Libre"/>
                <a:ea typeface="Abhaya Libre"/>
                <a:cs typeface="Abhaya Libre"/>
                <a:sym typeface="Abhaya Libre"/>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D898D"/>
                </a:solidFill>
                <a:latin typeface="Abhaya Libre"/>
                <a:ea typeface="Abhaya Libre"/>
                <a:cs typeface="Abhaya Libre"/>
                <a:sym typeface="Abhaya Libre"/>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D898D"/>
                </a:solidFill>
                <a:latin typeface="Abhaya Libre"/>
                <a:ea typeface="Abhaya Libre"/>
                <a:cs typeface="Abhaya Libre"/>
                <a:sym typeface="Abhaya Libre"/>
              </a:defRPr>
            </a:lvl1pPr>
            <a:lvl2pPr marL="0" marR="0" lvl="1" indent="0" algn="r" rtl="0">
              <a:spcBef>
                <a:spcPts val="0"/>
              </a:spcBef>
              <a:buNone/>
              <a:defRPr sz="900" b="0" i="0" u="none" strike="noStrike" cap="none">
                <a:solidFill>
                  <a:srgbClr val="8D898D"/>
                </a:solidFill>
                <a:latin typeface="Abhaya Libre"/>
                <a:ea typeface="Abhaya Libre"/>
                <a:cs typeface="Abhaya Libre"/>
                <a:sym typeface="Abhaya Libre"/>
              </a:defRPr>
            </a:lvl2pPr>
            <a:lvl3pPr marL="0" marR="0" lvl="2" indent="0" algn="r" rtl="0">
              <a:spcBef>
                <a:spcPts val="0"/>
              </a:spcBef>
              <a:buNone/>
              <a:defRPr sz="900" b="0" i="0" u="none" strike="noStrike" cap="none">
                <a:solidFill>
                  <a:srgbClr val="8D898D"/>
                </a:solidFill>
                <a:latin typeface="Abhaya Libre"/>
                <a:ea typeface="Abhaya Libre"/>
                <a:cs typeface="Abhaya Libre"/>
                <a:sym typeface="Abhaya Libre"/>
              </a:defRPr>
            </a:lvl3pPr>
            <a:lvl4pPr marL="0" marR="0" lvl="3" indent="0" algn="r" rtl="0">
              <a:spcBef>
                <a:spcPts val="0"/>
              </a:spcBef>
              <a:buNone/>
              <a:defRPr sz="900" b="0" i="0" u="none" strike="noStrike" cap="none">
                <a:solidFill>
                  <a:srgbClr val="8D898D"/>
                </a:solidFill>
                <a:latin typeface="Abhaya Libre"/>
                <a:ea typeface="Abhaya Libre"/>
                <a:cs typeface="Abhaya Libre"/>
                <a:sym typeface="Abhaya Libre"/>
              </a:defRPr>
            </a:lvl4pPr>
            <a:lvl5pPr marL="0" marR="0" lvl="4" indent="0" algn="r" rtl="0">
              <a:spcBef>
                <a:spcPts val="0"/>
              </a:spcBef>
              <a:buNone/>
              <a:defRPr sz="900" b="0" i="0" u="none" strike="noStrike" cap="none">
                <a:solidFill>
                  <a:srgbClr val="8D898D"/>
                </a:solidFill>
                <a:latin typeface="Abhaya Libre"/>
                <a:ea typeface="Abhaya Libre"/>
                <a:cs typeface="Abhaya Libre"/>
                <a:sym typeface="Abhaya Libre"/>
              </a:defRPr>
            </a:lvl5pPr>
            <a:lvl6pPr marL="0" marR="0" lvl="5" indent="0" algn="r" rtl="0">
              <a:spcBef>
                <a:spcPts val="0"/>
              </a:spcBef>
              <a:buNone/>
              <a:defRPr sz="900" b="0" i="0" u="none" strike="noStrike" cap="none">
                <a:solidFill>
                  <a:srgbClr val="8D898D"/>
                </a:solidFill>
                <a:latin typeface="Abhaya Libre"/>
                <a:ea typeface="Abhaya Libre"/>
                <a:cs typeface="Abhaya Libre"/>
                <a:sym typeface="Abhaya Libre"/>
              </a:defRPr>
            </a:lvl6pPr>
            <a:lvl7pPr marL="0" marR="0" lvl="6" indent="0" algn="r" rtl="0">
              <a:spcBef>
                <a:spcPts val="0"/>
              </a:spcBef>
              <a:buNone/>
              <a:defRPr sz="900" b="0" i="0" u="none" strike="noStrike" cap="none">
                <a:solidFill>
                  <a:srgbClr val="8D898D"/>
                </a:solidFill>
                <a:latin typeface="Abhaya Libre"/>
                <a:ea typeface="Abhaya Libre"/>
                <a:cs typeface="Abhaya Libre"/>
                <a:sym typeface="Abhaya Libre"/>
              </a:defRPr>
            </a:lvl7pPr>
            <a:lvl8pPr marL="0" marR="0" lvl="7" indent="0" algn="r" rtl="0">
              <a:spcBef>
                <a:spcPts val="0"/>
              </a:spcBef>
              <a:buNone/>
              <a:defRPr sz="900" b="0" i="0" u="none" strike="noStrike" cap="none">
                <a:solidFill>
                  <a:srgbClr val="8D898D"/>
                </a:solidFill>
                <a:latin typeface="Abhaya Libre"/>
                <a:ea typeface="Abhaya Libre"/>
                <a:cs typeface="Abhaya Libre"/>
                <a:sym typeface="Abhaya Libre"/>
              </a:defRPr>
            </a:lvl8pPr>
            <a:lvl9pPr marL="0" marR="0" lvl="8" indent="0" algn="r" rtl="0">
              <a:spcBef>
                <a:spcPts val="0"/>
              </a:spcBef>
              <a:buNone/>
              <a:defRPr sz="900" b="0" i="0" u="none" strike="noStrike" cap="none">
                <a:solidFill>
                  <a:srgbClr val="8D898D"/>
                </a:solidFill>
                <a:latin typeface="Abhaya Libre"/>
                <a:ea typeface="Abhaya Libre"/>
                <a:cs typeface="Abhaya Libre"/>
                <a:sym typeface="Abhaya Libr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balance.com/how-bitcoin-and-blockchain-is-changingcrowdfunding-4173837"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www.ibm.com/blogs/blockchain/2019/10/the-future-is-crowdfunded/" TargetMode="External"/><Relationship Id="rId4" Type="http://schemas.openxmlformats.org/officeDocument/2006/relationships/hyperlink" Target="https://www.disruptordaily.com/blockchain-use-cases-crowdfund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7"/>
          <p:cNvSpPr txBox="1">
            <a:spLocks noGrp="1"/>
          </p:cNvSpPr>
          <p:nvPr>
            <p:ph type="ctrTitle" idx="4294967295"/>
          </p:nvPr>
        </p:nvSpPr>
        <p:spPr>
          <a:xfrm>
            <a:off x="3880334" y="1275924"/>
            <a:ext cx="3643312" cy="760412"/>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sz="3600" b="1" dirty="0">
                <a:solidFill>
                  <a:schemeClr val="dk2"/>
                </a:solidFill>
                <a:latin typeface="Lato"/>
                <a:ea typeface="Lato"/>
                <a:cs typeface="Lato"/>
                <a:sym typeface="Lato"/>
              </a:rPr>
              <a:t>StartCHAIN :</a:t>
            </a:r>
            <a:endParaRPr sz="3600" b="1" dirty="0">
              <a:solidFill>
                <a:schemeClr val="dk2"/>
              </a:solidFill>
              <a:latin typeface="Lato"/>
              <a:ea typeface="Lato"/>
              <a:cs typeface="Lato"/>
              <a:sym typeface="Lato"/>
            </a:endParaRPr>
          </a:p>
        </p:txBody>
      </p:sp>
      <p:sp>
        <p:nvSpPr>
          <p:cNvPr id="286" name="Google Shape;286;p17"/>
          <p:cNvSpPr txBox="1">
            <a:spLocks noGrp="1"/>
          </p:cNvSpPr>
          <p:nvPr>
            <p:ph type="subTitle" idx="4294967295"/>
          </p:nvPr>
        </p:nvSpPr>
        <p:spPr>
          <a:xfrm>
            <a:off x="4319239" y="1984296"/>
            <a:ext cx="4824761" cy="454103"/>
          </a:xfrm>
          <a:prstGeom prst="rect">
            <a:avLst/>
          </a:prstGeom>
        </p:spPr>
        <p:txBody>
          <a:bodyPr spcFirstLastPara="1" wrap="square" lIns="68575" tIns="34275" rIns="68575" bIns="34275" anchor="t" anchorCtr="0">
            <a:noAutofit/>
          </a:bodyPr>
          <a:lstStyle/>
          <a:p>
            <a:pPr marL="0" lvl="0" indent="0" rtl="0">
              <a:lnSpc>
                <a:spcPct val="100000"/>
              </a:lnSpc>
              <a:spcBef>
                <a:spcPts val="800"/>
              </a:spcBef>
              <a:spcAft>
                <a:spcPts val="0"/>
              </a:spcAft>
              <a:buNone/>
            </a:pPr>
            <a:r>
              <a:rPr lang="en" sz="1600" dirty="0">
                <a:solidFill>
                  <a:schemeClr val="dk2"/>
                </a:solidFill>
                <a:latin typeface="Nunito SemiBold"/>
                <a:ea typeface="Nunito SemiBold"/>
                <a:cs typeface="Nunito SemiBold"/>
                <a:sym typeface="Nunito SemiBold"/>
              </a:rPr>
              <a:t>A Crowdfunding Platform using Blockchain</a:t>
            </a:r>
            <a:endParaRPr sz="1600" dirty="0">
              <a:solidFill>
                <a:schemeClr val="dk2"/>
              </a:solidFill>
              <a:latin typeface="Nunito SemiBold"/>
              <a:ea typeface="Nunito SemiBold"/>
              <a:cs typeface="Nunito SemiBold"/>
              <a:sym typeface="Nunito SemiBold"/>
            </a:endParaRPr>
          </a:p>
        </p:txBody>
      </p:sp>
      <p:sp>
        <p:nvSpPr>
          <p:cNvPr id="3" name="TextBox 2">
            <a:extLst>
              <a:ext uri="{FF2B5EF4-FFF2-40B4-BE49-F238E27FC236}">
                <a16:creationId xmlns:a16="http://schemas.microsoft.com/office/drawing/2014/main" id="{E1D58560-FBE3-4851-9372-AF2D75934A5D}"/>
              </a:ext>
            </a:extLst>
          </p:cNvPr>
          <p:cNvSpPr txBox="1"/>
          <p:nvPr/>
        </p:nvSpPr>
        <p:spPr>
          <a:xfrm>
            <a:off x="6646127" y="4490225"/>
            <a:ext cx="2497873" cy="307777"/>
          </a:xfrm>
          <a:prstGeom prst="rect">
            <a:avLst/>
          </a:prstGeom>
          <a:noFill/>
        </p:spPr>
        <p:txBody>
          <a:bodyPr wrap="square" rtlCol="0">
            <a:spAutoFit/>
          </a:bodyPr>
          <a:lstStyle/>
          <a:p>
            <a:r>
              <a:rPr lang="en-IN" dirty="0"/>
              <a:t>- By Palak Savlia (KJSCE)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8"/>
          <p:cNvSpPr txBox="1"/>
          <p:nvPr/>
        </p:nvSpPr>
        <p:spPr>
          <a:xfrm>
            <a:off x="459600" y="241175"/>
            <a:ext cx="8224800" cy="6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Lato"/>
                <a:ea typeface="Lato"/>
                <a:cs typeface="Lato"/>
                <a:sym typeface="Lato"/>
              </a:rPr>
              <a:t>References</a:t>
            </a:r>
            <a:endParaRPr sz="2400" b="1">
              <a:solidFill>
                <a:schemeClr val="dk1"/>
              </a:solidFill>
              <a:latin typeface="Lato"/>
              <a:ea typeface="Lato"/>
              <a:cs typeface="Lato"/>
              <a:sym typeface="Lato"/>
            </a:endParaRPr>
          </a:p>
        </p:txBody>
      </p:sp>
      <p:sp>
        <p:nvSpPr>
          <p:cNvPr id="365" name="Google Shape;365;p28"/>
          <p:cNvSpPr txBox="1"/>
          <p:nvPr/>
        </p:nvSpPr>
        <p:spPr>
          <a:xfrm>
            <a:off x="663673" y="1102453"/>
            <a:ext cx="7335468" cy="3344400"/>
          </a:xfrm>
          <a:prstGeom prst="rect">
            <a:avLst/>
          </a:prstGeom>
          <a:noFill/>
          <a:ln>
            <a:noFill/>
          </a:ln>
        </p:spPr>
        <p:txBody>
          <a:bodyPr spcFirstLastPara="1" wrap="square" lIns="91425" tIns="91425" rIns="91425" bIns="91425" anchor="t" anchorCtr="0">
            <a:noAutofit/>
          </a:bodyPr>
          <a:lstStyle/>
          <a:p>
            <a:pPr marL="285750" lvl="0" indent="-196850" algn="l" rtl="0">
              <a:lnSpc>
                <a:spcPct val="115000"/>
              </a:lnSpc>
              <a:spcBef>
                <a:spcPts val="0"/>
              </a:spcBef>
              <a:spcAft>
                <a:spcPts val="0"/>
              </a:spcAft>
              <a:buClr>
                <a:schemeClr val="dk1"/>
              </a:buClr>
              <a:buSzPts val="1300"/>
              <a:buFont typeface="Nunito"/>
              <a:buAutoNum type="arabicPeriod"/>
            </a:pPr>
            <a:r>
              <a:rPr lang="en" sz="1300" dirty="0">
                <a:solidFill>
                  <a:schemeClr val="dk1"/>
                </a:solidFill>
                <a:latin typeface="Nunito"/>
                <a:ea typeface="Nunito"/>
                <a:cs typeface="Nunito"/>
                <a:sym typeface="Nunito"/>
              </a:rPr>
              <a:t>K.Neelavathi and Swetha Chavali, “A Study on Crowd Funding as a new concept of raising capital”, IOSR Journal of Business and Management, International Conference on Paradigm Shift in Taxation, Accounting, Finance and Insurance, 2017.</a:t>
            </a:r>
            <a:endParaRPr sz="1300" dirty="0">
              <a:solidFill>
                <a:schemeClr val="dk1"/>
              </a:solidFill>
              <a:latin typeface="Nunito"/>
              <a:ea typeface="Nunito"/>
              <a:cs typeface="Nunito"/>
              <a:sym typeface="Nunito"/>
            </a:endParaRPr>
          </a:p>
          <a:p>
            <a:pPr marL="285750" lvl="0" indent="-196850" algn="l" rtl="0">
              <a:lnSpc>
                <a:spcPct val="115000"/>
              </a:lnSpc>
              <a:spcBef>
                <a:spcPts val="0"/>
              </a:spcBef>
              <a:spcAft>
                <a:spcPts val="0"/>
              </a:spcAft>
              <a:buClr>
                <a:schemeClr val="dk1"/>
              </a:buClr>
              <a:buSzPts val="1300"/>
              <a:buFont typeface="Nunito"/>
              <a:buAutoNum type="arabicPeriod"/>
            </a:pPr>
            <a:r>
              <a:rPr lang="en" sz="1300" dirty="0">
                <a:solidFill>
                  <a:schemeClr val="dk1"/>
                </a:solidFill>
                <a:latin typeface="Nunito"/>
                <a:ea typeface="Nunito"/>
                <a:cs typeface="Nunito"/>
                <a:sym typeface="Nunito"/>
              </a:rPr>
              <a:t>Jhaveri, Hetal &amp; Choksi, Anjali,“CROWDFUNDING AT INDIA: A STUDY OF INDIAN ONLINE CROWDFUNDING PLATFORMS.”, IFRSA BUSINESS REVIEW, 2014.</a:t>
            </a:r>
            <a:endParaRPr sz="1300" dirty="0">
              <a:solidFill>
                <a:schemeClr val="dk1"/>
              </a:solidFill>
              <a:latin typeface="Nunito"/>
              <a:ea typeface="Nunito"/>
              <a:cs typeface="Nunito"/>
              <a:sym typeface="Nunito"/>
            </a:endParaRPr>
          </a:p>
          <a:p>
            <a:pPr marL="285750" lvl="0" indent="-196850" algn="l" rtl="0">
              <a:lnSpc>
                <a:spcPct val="115000"/>
              </a:lnSpc>
              <a:spcBef>
                <a:spcPts val="0"/>
              </a:spcBef>
              <a:spcAft>
                <a:spcPts val="0"/>
              </a:spcAft>
              <a:buClr>
                <a:schemeClr val="dk1"/>
              </a:buClr>
              <a:buSzPts val="1300"/>
              <a:buFont typeface="Nunito"/>
              <a:buAutoNum type="arabicPeriod"/>
            </a:pPr>
            <a:r>
              <a:rPr lang="en" sz="1300" dirty="0">
                <a:solidFill>
                  <a:schemeClr val="dk1"/>
                </a:solidFill>
                <a:latin typeface="Nunito"/>
                <a:ea typeface="Nunito"/>
                <a:cs typeface="Nunito"/>
                <a:sym typeface="Nunito"/>
              </a:rPr>
              <a:t>Zhiyuan TIAN, Lei GUAN &amp; MeilinSHI,“The Key Factors of Successful Internet Crowdfunding Projects – An Empirical Study Based on Different Platforms”, 1109/ICSSSM, 2018.</a:t>
            </a:r>
            <a:endParaRPr sz="1300" dirty="0">
              <a:solidFill>
                <a:schemeClr val="dk1"/>
              </a:solidFill>
              <a:latin typeface="Nunito"/>
              <a:ea typeface="Nunito"/>
              <a:cs typeface="Nunito"/>
              <a:sym typeface="Nunito"/>
            </a:endParaRPr>
          </a:p>
          <a:p>
            <a:pPr marL="285750" lvl="0" indent="-196850" algn="l" rtl="0">
              <a:lnSpc>
                <a:spcPct val="115000"/>
              </a:lnSpc>
              <a:spcBef>
                <a:spcPts val="0"/>
              </a:spcBef>
              <a:spcAft>
                <a:spcPts val="0"/>
              </a:spcAft>
              <a:buClr>
                <a:schemeClr val="dk1"/>
              </a:buClr>
              <a:buSzPts val="1300"/>
              <a:buFont typeface="Nunito"/>
              <a:buAutoNum type="arabicPeriod"/>
            </a:pPr>
            <a:r>
              <a:rPr lang="en" sz="1300" dirty="0">
                <a:solidFill>
                  <a:schemeClr val="dk1"/>
                </a:solidFill>
                <a:latin typeface="Nunito"/>
                <a:ea typeface="Nunito"/>
                <a:cs typeface="Nunito"/>
                <a:sym typeface="Nunito"/>
              </a:rPr>
              <a:t>Dr. Manoj Kumar Joshi, “Crowdfunding For Startups in India”, aWEshkar Vol. XXIV Issue 1, March 2018. Satoshi Nakamoto, “Bitcoin: A Peer-to-Peer Electronic Cash System”, www.bitcoin.org, 2008.</a:t>
            </a:r>
            <a:endParaRPr sz="1300" dirty="0">
              <a:solidFill>
                <a:schemeClr val="dk1"/>
              </a:solidFill>
              <a:latin typeface="Nunito"/>
              <a:ea typeface="Nunito"/>
              <a:cs typeface="Nunito"/>
              <a:sym typeface="Nunito"/>
            </a:endParaRPr>
          </a:p>
          <a:p>
            <a:pPr marL="285750" lvl="0" indent="-196850" algn="l" rtl="0">
              <a:lnSpc>
                <a:spcPct val="115000"/>
              </a:lnSpc>
              <a:spcBef>
                <a:spcPts val="0"/>
              </a:spcBef>
              <a:spcAft>
                <a:spcPts val="0"/>
              </a:spcAft>
              <a:buClr>
                <a:schemeClr val="dk1"/>
              </a:buClr>
              <a:buSzPts val="1300"/>
              <a:buFont typeface="Nunito"/>
              <a:buAutoNum type="arabicPeriod"/>
            </a:pPr>
            <a:r>
              <a:rPr lang="en" sz="1300" dirty="0">
                <a:solidFill>
                  <a:schemeClr val="dk1"/>
                </a:solidFill>
                <a:latin typeface="Nunito"/>
                <a:ea typeface="Nunito"/>
                <a:cs typeface="Nunito"/>
                <a:sym typeface="Nunito"/>
              </a:rPr>
              <a:t>Zibin Zheng, Shaoan Xie, Hongning Dai, Xiangping Chen and Huaimin Wang, “An Overview of Blockchain Technology: Architecture, Consensus, and Future Trends”, 2017 IEEE 6th International Congress on Big Data, IEEE Computer Society.</a:t>
            </a:r>
            <a:endParaRPr sz="1300" dirty="0">
              <a:solidFill>
                <a:schemeClr val="dk1"/>
              </a:solidFill>
              <a:latin typeface="Nunito"/>
              <a:ea typeface="Nunito"/>
              <a:cs typeface="Nunito"/>
              <a:sym typeface="Nunito"/>
            </a:endParaRPr>
          </a:p>
          <a:p>
            <a:pPr marL="285750" lvl="0" indent="-196850" algn="l" rtl="0">
              <a:lnSpc>
                <a:spcPct val="115000"/>
              </a:lnSpc>
              <a:spcBef>
                <a:spcPts val="0"/>
              </a:spcBef>
              <a:spcAft>
                <a:spcPts val="0"/>
              </a:spcAft>
              <a:buClr>
                <a:schemeClr val="dk1"/>
              </a:buClr>
              <a:buSzPts val="1300"/>
              <a:buFont typeface="Nunito"/>
              <a:buAutoNum type="arabicPeriod"/>
            </a:pPr>
            <a:r>
              <a:rPr lang="en" sz="1300" dirty="0">
                <a:solidFill>
                  <a:schemeClr val="dk1"/>
                </a:solidFill>
                <a:latin typeface="Nunito"/>
                <a:ea typeface="Nunito"/>
                <a:cs typeface="Nunito"/>
                <a:sym typeface="Nunito"/>
              </a:rPr>
              <a:t>Supriya Thakur Aras and Vrushali Kulkarni, “Blockchain and Its Applications – A Detailed Survey”, International Journal of Computer Applications (0975 – 8887), Volume 180 – No.3, December 2017.</a:t>
            </a:r>
            <a:endParaRPr sz="1300" dirty="0">
              <a:solidFill>
                <a:schemeClr val="dk1"/>
              </a:solidFill>
              <a:latin typeface="Nunito"/>
              <a:ea typeface="Nunito"/>
              <a:cs typeface="Nunito"/>
              <a:sym typeface="Nunito"/>
            </a:endParaRPr>
          </a:p>
          <a:p>
            <a:pPr marL="457200" lvl="0" indent="0" algn="l" rtl="0">
              <a:spcBef>
                <a:spcPts val="0"/>
              </a:spcBef>
              <a:spcAft>
                <a:spcPts val="0"/>
              </a:spcAft>
              <a:buNone/>
            </a:pPr>
            <a:endParaRPr sz="1300" dirty="0">
              <a:solidFill>
                <a:schemeClr val="dk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9"/>
          <p:cNvSpPr txBox="1"/>
          <p:nvPr/>
        </p:nvSpPr>
        <p:spPr>
          <a:xfrm>
            <a:off x="568200" y="1238400"/>
            <a:ext cx="8160000" cy="2526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Nunito"/>
              <a:buAutoNum type="arabicPeriod" startAt="7"/>
            </a:pPr>
            <a:r>
              <a:rPr lang="en" sz="1300" dirty="0">
                <a:solidFill>
                  <a:schemeClr val="tx2">
                    <a:lumMod val="25000"/>
                  </a:schemeClr>
                </a:solidFill>
                <a:latin typeface="Nunito"/>
                <a:ea typeface="Nunito"/>
                <a:cs typeface="Nunito"/>
                <a:sym typeface="Nunito"/>
              </a:rPr>
              <a:t>Gebert, Michael, “APPLICATION OF BLOCKCHAIN TECHNOLOGY IN CROWDFUNDING”, New European Newspaper Article, 2017.</a:t>
            </a:r>
            <a:endParaRPr sz="1300" dirty="0">
              <a:solidFill>
                <a:schemeClr val="tx2">
                  <a:lumMod val="25000"/>
                </a:schemeClr>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AutoNum type="arabicPeriod" startAt="7"/>
            </a:pPr>
            <a:r>
              <a:rPr lang="en" sz="1300" dirty="0">
                <a:solidFill>
                  <a:schemeClr val="tx2">
                    <a:lumMod val="25000"/>
                  </a:schemeClr>
                </a:solidFill>
                <a:latin typeface="Nunito"/>
                <a:ea typeface="Nunito"/>
                <a:cs typeface="Nunito"/>
                <a:sym typeface="Nunito"/>
              </a:rPr>
              <a:t>Huasheng Zhu and Zach Zhizhong Zhou, “Analysis and outlook of applications of blockchain technology to equitycrowdfunding in China”, Zhu and ZhouFinancial Innovation, 2016.</a:t>
            </a:r>
          </a:p>
          <a:p>
            <a:pPr marL="457200" lvl="0" indent="-304800" algn="l" rtl="0">
              <a:spcBef>
                <a:spcPts val="0"/>
              </a:spcBef>
              <a:spcAft>
                <a:spcPts val="0"/>
              </a:spcAft>
              <a:buClr>
                <a:schemeClr val="dk1"/>
              </a:buClr>
              <a:buSzPts val="1200"/>
              <a:buFont typeface="Nunito"/>
              <a:buAutoNum type="arabicPeriod" startAt="7"/>
            </a:pPr>
            <a:r>
              <a:rPr lang="en" sz="1300" dirty="0">
                <a:solidFill>
                  <a:schemeClr val="tx2">
                    <a:lumMod val="25000"/>
                  </a:schemeClr>
                </a:solidFill>
                <a:latin typeface="Nunito"/>
                <a:ea typeface="Nunito"/>
                <a:cs typeface="Nunito"/>
                <a:sym typeface="Nunito"/>
              </a:rPr>
              <a:t>Acorn, “Acorn Collective: The First Completely Free and Open-Access Blockchain Crowdfunding Platform”, Whitepaper, January 2018.</a:t>
            </a:r>
            <a:endParaRPr sz="1300" dirty="0">
              <a:solidFill>
                <a:schemeClr val="tx2">
                  <a:lumMod val="25000"/>
                </a:schemeClr>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AutoNum type="arabicPeriod" startAt="7"/>
            </a:pPr>
            <a:r>
              <a:rPr lang="en" sz="1300" dirty="0">
                <a:solidFill>
                  <a:schemeClr val="tx2">
                    <a:lumMod val="25000"/>
                  </a:schemeClr>
                </a:solidFill>
                <a:latin typeface="Nunito"/>
                <a:ea typeface="Nunito"/>
                <a:cs typeface="Nunito"/>
                <a:sym typeface="Nunito"/>
              </a:rPr>
              <a:t>Dr Gideon Greenspan, “MultiChain Private Blockchain — White Paper”, 2015.</a:t>
            </a:r>
            <a:endParaRPr sz="1300" dirty="0">
              <a:solidFill>
                <a:schemeClr val="tx2">
                  <a:lumMod val="25000"/>
                </a:schemeClr>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AutoNum type="arabicPeriod" startAt="7"/>
            </a:pPr>
            <a:r>
              <a:rPr lang="en" sz="1300" dirty="0">
                <a:solidFill>
                  <a:schemeClr val="tx2">
                    <a:lumMod val="25000"/>
                  </a:schemeClr>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https://www.thebalance.com/how-bitcoin-and-blockchain-is-changingcrowdfunding-4173837</a:t>
            </a:r>
            <a:endParaRPr sz="1300" dirty="0">
              <a:solidFill>
                <a:schemeClr val="tx2">
                  <a:lumMod val="25000"/>
                </a:schemeClr>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AutoNum type="arabicPeriod" startAt="7"/>
            </a:pPr>
            <a:r>
              <a:rPr lang="en" sz="1300" dirty="0">
                <a:solidFill>
                  <a:schemeClr val="tx2">
                    <a:lumMod val="25000"/>
                  </a:schemeClr>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https://www.disruptordaily.com/blockchain-use-cases-crowdfunding/</a:t>
            </a:r>
            <a:endParaRPr sz="1300" dirty="0">
              <a:solidFill>
                <a:schemeClr val="tx2">
                  <a:lumMod val="25000"/>
                </a:schemeClr>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AutoNum type="arabicPeriod" startAt="7"/>
            </a:pPr>
            <a:r>
              <a:rPr lang="en" sz="1300" dirty="0">
                <a:solidFill>
                  <a:schemeClr val="tx2">
                    <a:lumMod val="25000"/>
                  </a:schemeClr>
                </a:solidFill>
                <a:uFill>
                  <a:noFill/>
                </a:uFill>
                <a:latin typeface="Nunito"/>
                <a:ea typeface="Nunito"/>
                <a:cs typeface="Nunito"/>
                <a:sym typeface="Nunito"/>
                <a:hlinkClick r:id="rId5">
                  <a:extLst>
                    <a:ext uri="{A12FA001-AC4F-418D-AE19-62706E023703}">
                      <ahyp:hlinkClr xmlns:ahyp="http://schemas.microsoft.com/office/drawing/2018/hyperlinkcolor" val="tx"/>
                    </a:ext>
                  </a:extLst>
                </a:hlinkClick>
              </a:rPr>
              <a:t>https://www.ibm.com/blogs/blockchain/2019/10/the-future-is-crowdfunded/</a:t>
            </a:r>
            <a:endParaRPr sz="1300" dirty="0">
              <a:solidFill>
                <a:schemeClr val="tx2">
                  <a:lumMod val="25000"/>
                </a:schemeClr>
              </a:solidFill>
              <a:latin typeface="Nunito"/>
              <a:ea typeface="Nunito"/>
              <a:cs typeface="Nunito"/>
              <a:sym typeface="Nunito"/>
            </a:endParaRPr>
          </a:p>
        </p:txBody>
      </p:sp>
      <p:sp>
        <p:nvSpPr>
          <p:cNvPr id="373" name="Google Shape;373;p29"/>
          <p:cNvSpPr txBox="1"/>
          <p:nvPr/>
        </p:nvSpPr>
        <p:spPr>
          <a:xfrm>
            <a:off x="459600" y="241175"/>
            <a:ext cx="8224800" cy="6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dk1"/>
                </a:solidFill>
                <a:latin typeface="Lato"/>
                <a:ea typeface="Lato"/>
                <a:cs typeface="Lato"/>
                <a:sym typeface="Lato"/>
              </a:rPr>
              <a:t>References (Continued)</a:t>
            </a:r>
            <a:endParaRPr sz="2400" b="1" dirty="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8"/>
          <p:cNvSpPr txBox="1"/>
          <p:nvPr/>
        </p:nvSpPr>
        <p:spPr>
          <a:xfrm>
            <a:off x="3243600" y="340425"/>
            <a:ext cx="30438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2"/>
                </a:solidFill>
                <a:latin typeface="Lato"/>
                <a:ea typeface="Lato"/>
                <a:cs typeface="Lato"/>
                <a:sym typeface="Lato"/>
              </a:rPr>
              <a:t>Problem Definition</a:t>
            </a:r>
            <a:endParaRPr sz="2400" b="1">
              <a:solidFill>
                <a:schemeClr val="dk2"/>
              </a:solidFill>
              <a:latin typeface="Lato"/>
              <a:ea typeface="Lato"/>
              <a:cs typeface="Lato"/>
              <a:sym typeface="Lato"/>
            </a:endParaRPr>
          </a:p>
        </p:txBody>
      </p:sp>
      <p:sp>
        <p:nvSpPr>
          <p:cNvPr id="294" name="Google Shape;294;p18"/>
          <p:cNvSpPr txBox="1"/>
          <p:nvPr/>
        </p:nvSpPr>
        <p:spPr>
          <a:xfrm>
            <a:off x="741300" y="1198925"/>
            <a:ext cx="7661400" cy="34710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With entrepreneurs unable to receive capital from banks due to high risk of failure of their startup/ project ideas, crowdfunding (started in 2012) emerged as a new source for raising funds and gained popularity in very less span of time.</a:t>
            </a:r>
            <a:endParaRPr>
              <a:solidFill>
                <a:schemeClr val="dk1"/>
              </a:solidFill>
              <a:latin typeface="Nunito"/>
              <a:ea typeface="Nunito"/>
              <a:cs typeface="Nunito"/>
              <a:sym typeface="Nunito"/>
            </a:endParaRPr>
          </a:p>
          <a:p>
            <a:pPr marL="457200" lvl="0" indent="-317500" algn="just" rtl="0">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Many crowdfunding platform have been developed </a:t>
            </a:r>
            <a:endParaRPr>
              <a:solidFill>
                <a:schemeClr val="dk1"/>
              </a:solidFill>
              <a:latin typeface="Nunito"/>
              <a:ea typeface="Nunito"/>
              <a:cs typeface="Nunito"/>
              <a:sym typeface="Nunito"/>
            </a:endParaRPr>
          </a:p>
          <a:p>
            <a:pPr marL="457200" lvl="0" indent="0" algn="just" rtl="0">
              <a:lnSpc>
                <a:spcPct val="115000"/>
              </a:lnSpc>
              <a:spcBef>
                <a:spcPts val="0"/>
              </a:spcBef>
              <a:spcAft>
                <a:spcPts val="0"/>
              </a:spcAft>
              <a:buNone/>
            </a:pPr>
            <a:r>
              <a:rPr lang="en">
                <a:solidFill>
                  <a:schemeClr val="dk1"/>
                </a:solidFill>
                <a:latin typeface="Nunito"/>
                <a:ea typeface="Nunito"/>
                <a:cs typeface="Nunito"/>
                <a:sym typeface="Nunito"/>
              </a:rPr>
              <a:t>since then, however these platforms have some </a:t>
            </a:r>
            <a:endParaRPr>
              <a:solidFill>
                <a:schemeClr val="dk1"/>
              </a:solidFill>
              <a:latin typeface="Nunito"/>
              <a:ea typeface="Nunito"/>
              <a:cs typeface="Nunito"/>
              <a:sym typeface="Nunito"/>
            </a:endParaRPr>
          </a:p>
          <a:p>
            <a:pPr marL="457200" lvl="0" indent="0" algn="just" rtl="0">
              <a:lnSpc>
                <a:spcPct val="115000"/>
              </a:lnSpc>
              <a:spcBef>
                <a:spcPts val="0"/>
              </a:spcBef>
              <a:spcAft>
                <a:spcPts val="0"/>
              </a:spcAft>
              <a:buNone/>
            </a:pPr>
            <a:r>
              <a:rPr lang="en">
                <a:solidFill>
                  <a:schemeClr val="dk1"/>
                </a:solidFill>
                <a:latin typeface="Nunito"/>
                <a:ea typeface="Nunito"/>
                <a:cs typeface="Nunito"/>
                <a:sym typeface="Nunito"/>
              </a:rPr>
              <a:t>drawbacks such as : </a:t>
            </a:r>
            <a:endParaRPr>
              <a:solidFill>
                <a:schemeClr val="dk1"/>
              </a:solidFill>
              <a:latin typeface="Nunito"/>
              <a:ea typeface="Nunito"/>
              <a:cs typeface="Nunito"/>
              <a:sym typeface="Nunito"/>
            </a:endParaRPr>
          </a:p>
          <a:p>
            <a:pPr marL="457200" lvl="0" indent="-317500" algn="just" rtl="0">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1) High Fees 2) Mediators 3) Blind Trust</a:t>
            </a:r>
            <a:endParaRPr>
              <a:solidFill>
                <a:schemeClr val="dk1"/>
              </a:solidFill>
              <a:latin typeface="Nunito"/>
              <a:ea typeface="Nunito"/>
              <a:cs typeface="Nunito"/>
              <a:sym typeface="Nunito"/>
            </a:endParaRPr>
          </a:p>
          <a:p>
            <a:pPr marL="457200" lvl="0" indent="0" algn="just" rtl="0">
              <a:lnSpc>
                <a:spcPct val="115000"/>
              </a:lnSpc>
              <a:spcBef>
                <a:spcPts val="0"/>
              </a:spcBef>
              <a:spcAft>
                <a:spcPts val="0"/>
              </a:spcAft>
              <a:buNone/>
            </a:pPr>
            <a:r>
              <a:rPr lang="en">
                <a:solidFill>
                  <a:schemeClr val="dk1"/>
                </a:solidFill>
                <a:latin typeface="Nunito"/>
                <a:ea typeface="Nunito"/>
                <a:cs typeface="Nunito"/>
                <a:sym typeface="Nunito"/>
              </a:rPr>
              <a:t>4) Repudiation 5) No system transparency</a:t>
            </a:r>
            <a:endParaRPr>
              <a:solidFill>
                <a:schemeClr val="dk1"/>
              </a:solidFill>
              <a:latin typeface="Nunito"/>
              <a:ea typeface="Nunito"/>
              <a:cs typeface="Nunito"/>
              <a:sym typeface="Nunito"/>
            </a:endParaRPr>
          </a:p>
          <a:p>
            <a:pPr marL="457200" lvl="0" indent="-317500" algn="just" rtl="0">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To overcome these issues, we will provide a platform </a:t>
            </a:r>
            <a:endParaRPr>
              <a:solidFill>
                <a:schemeClr val="dk1"/>
              </a:solidFill>
              <a:latin typeface="Nunito"/>
              <a:ea typeface="Nunito"/>
              <a:cs typeface="Nunito"/>
              <a:sym typeface="Nunito"/>
            </a:endParaRPr>
          </a:p>
          <a:p>
            <a:pPr marL="457200" lvl="0" indent="0" algn="just" rtl="0">
              <a:lnSpc>
                <a:spcPct val="115000"/>
              </a:lnSpc>
              <a:spcBef>
                <a:spcPts val="0"/>
              </a:spcBef>
              <a:spcAft>
                <a:spcPts val="0"/>
              </a:spcAft>
              <a:buNone/>
            </a:pPr>
            <a:r>
              <a:rPr lang="en">
                <a:solidFill>
                  <a:schemeClr val="dk1"/>
                </a:solidFill>
                <a:latin typeface="Nunito"/>
                <a:ea typeface="Nunito"/>
                <a:cs typeface="Nunito"/>
                <a:sym typeface="Nunito"/>
              </a:rPr>
              <a:t>for crowdfunding using blockchain. </a:t>
            </a:r>
            <a:endParaRPr>
              <a:solidFill>
                <a:schemeClr val="dk1"/>
              </a:solidFill>
              <a:latin typeface="Nunito"/>
              <a:ea typeface="Nunito"/>
              <a:cs typeface="Nunito"/>
              <a:sym typeface="Nunito"/>
            </a:endParaRPr>
          </a:p>
          <a:p>
            <a:pPr marL="457200" lvl="0" indent="-317500" algn="just" rtl="0">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The platform will have features such as transparency, </a:t>
            </a:r>
            <a:endParaRPr>
              <a:solidFill>
                <a:schemeClr val="dk1"/>
              </a:solidFill>
              <a:latin typeface="Nunito"/>
              <a:ea typeface="Nunito"/>
              <a:cs typeface="Nunito"/>
              <a:sym typeface="Nunito"/>
            </a:endParaRPr>
          </a:p>
          <a:p>
            <a:pPr marL="457200" lvl="0" indent="0" algn="just" rtl="0">
              <a:lnSpc>
                <a:spcPct val="115000"/>
              </a:lnSpc>
              <a:spcBef>
                <a:spcPts val="0"/>
              </a:spcBef>
              <a:spcAft>
                <a:spcPts val="0"/>
              </a:spcAft>
              <a:buNone/>
            </a:pPr>
            <a:r>
              <a:rPr lang="en">
                <a:solidFill>
                  <a:schemeClr val="dk1"/>
                </a:solidFill>
                <a:latin typeface="Nunito"/>
                <a:ea typeface="Nunito"/>
                <a:cs typeface="Nunito"/>
                <a:sym typeface="Nunito"/>
              </a:rPr>
              <a:t>high security, speedy transactions and non-repudiation. </a:t>
            </a:r>
            <a:endParaRPr>
              <a:solidFill>
                <a:schemeClr val="dk1"/>
              </a:solidFill>
              <a:latin typeface="Nunito"/>
              <a:ea typeface="Nunito"/>
              <a:cs typeface="Nunito"/>
              <a:sym typeface="Nunito"/>
            </a:endParaRPr>
          </a:p>
          <a:p>
            <a:pPr marL="457200" lvl="0" indent="-317500" algn="just" rtl="0">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Thus, we aim to build a trustworthy network and </a:t>
            </a:r>
            <a:endParaRPr>
              <a:solidFill>
                <a:schemeClr val="dk1"/>
              </a:solidFill>
              <a:latin typeface="Nunito"/>
              <a:ea typeface="Nunito"/>
              <a:cs typeface="Nunito"/>
              <a:sym typeface="Nunito"/>
            </a:endParaRPr>
          </a:p>
          <a:p>
            <a:pPr marL="457200" lvl="0" indent="0" algn="just" rtl="0">
              <a:lnSpc>
                <a:spcPct val="115000"/>
              </a:lnSpc>
              <a:spcBef>
                <a:spcPts val="0"/>
              </a:spcBef>
              <a:spcAft>
                <a:spcPts val="0"/>
              </a:spcAft>
              <a:buNone/>
            </a:pPr>
            <a:r>
              <a:rPr lang="en">
                <a:solidFill>
                  <a:schemeClr val="dk1"/>
                </a:solidFill>
                <a:latin typeface="Nunito"/>
                <a:ea typeface="Nunito"/>
                <a:cs typeface="Nunito"/>
                <a:sym typeface="Nunito"/>
              </a:rPr>
              <a:t>promote crowdfunding.</a:t>
            </a:r>
            <a:endParaRPr>
              <a:solidFill>
                <a:schemeClr val="dk1"/>
              </a:solidFill>
              <a:latin typeface="Nunito"/>
              <a:ea typeface="Nunito"/>
              <a:cs typeface="Nunito"/>
              <a:sym typeface="Nunito"/>
            </a:endParaRPr>
          </a:p>
          <a:p>
            <a:pPr marL="0" lvl="0" indent="0" algn="just" rtl="0">
              <a:spcBef>
                <a:spcPts val="0"/>
              </a:spcBef>
              <a:spcAft>
                <a:spcPts val="0"/>
              </a:spcAft>
              <a:buNone/>
            </a:pPr>
            <a:endParaRPr>
              <a:solidFill>
                <a:schemeClr val="dk1"/>
              </a:solidFill>
              <a:latin typeface="Abhaya Libre"/>
              <a:ea typeface="Abhaya Libre"/>
              <a:cs typeface="Abhaya Libre"/>
              <a:sym typeface="Abhaya Libre"/>
            </a:endParaRPr>
          </a:p>
        </p:txBody>
      </p:sp>
      <p:pic>
        <p:nvPicPr>
          <p:cNvPr id="295" name="Google Shape;295;p18"/>
          <p:cNvPicPr preferRelativeResize="0"/>
          <p:nvPr/>
        </p:nvPicPr>
        <p:blipFill rotWithShape="1">
          <a:blip r:embed="rId3">
            <a:alphaModFix/>
          </a:blip>
          <a:srcRect r="6296"/>
          <a:stretch/>
        </p:blipFill>
        <p:spPr>
          <a:xfrm>
            <a:off x="5761725" y="2301775"/>
            <a:ext cx="2351799" cy="244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9"/>
          <p:cNvSpPr txBox="1"/>
          <p:nvPr/>
        </p:nvSpPr>
        <p:spPr>
          <a:xfrm>
            <a:off x="387225" y="237625"/>
            <a:ext cx="3576600" cy="684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 sz="2200" b="1">
                <a:solidFill>
                  <a:schemeClr val="dk2"/>
                </a:solidFill>
                <a:latin typeface="Lato"/>
                <a:ea typeface="Lato"/>
                <a:cs typeface="Lato"/>
                <a:sym typeface="Lato"/>
              </a:rPr>
              <a:t>Functional </a:t>
            </a:r>
            <a:r>
              <a:rPr lang="en" sz="1800" b="1">
                <a:solidFill>
                  <a:schemeClr val="dk2"/>
                </a:solidFill>
                <a:latin typeface="Lato"/>
                <a:ea typeface="Lato"/>
                <a:cs typeface="Lato"/>
                <a:sym typeface="Lato"/>
              </a:rPr>
              <a:t>Requirement</a:t>
            </a:r>
            <a:endParaRPr sz="1800" b="1">
              <a:solidFill>
                <a:schemeClr val="dk2"/>
              </a:solidFill>
              <a:latin typeface="Lato"/>
              <a:ea typeface="Lato"/>
              <a:cs typeface="Lato"/>
              <a:sym typeface="Lato"/>
            </a:endParaRPr>
          </a:p>
        </p:txBody>
      </p:sp>
      <p:sp>
        <p:nvSpPr>
          <p:cNvPr id="301" name="Google Shape;301;p19"/>
          <p:cNvSpPr txBox="1">
            <a:spLocks noGrp="1"/>
          </p:cNvSpPr>
          <p:nvPr>
            <p:ph type="subTitle" idx="4294967295"/>
          </p:nvPr>
        </p:nvSpPr>
        <p:spPr>
          <a:xfrm>
            <a:off x="3908425" y="922525"/>
            <a:ext cx="2514000" cy="1837200"/>
          </a:xfrm>
          <a:prstGeom prst="rect">
            <a:avLst/>
          </a:prstGeom>
          <a:ln w="9525" cap="flat" cmpd="sng">
            <a:solidFill>
              <a:srgbClr val="463F90"/>
            </a:solidFill>
            <a:prstDash val="solid"/>
            <a:round/>
            <a:headEnd type="none" w="sm" len="sm"/>
            <a:tailEnd type="none" w="sm" len="sm"/>
          </a:ln>
        </p:spPr>
        <p:txBody>
          <a:bodyPr spcFirstLastPara="1" wrap="square" lIns="68575" tIns="34275" rIns="68575" bIns="34275" anchor="t" anchorCtr="0">
            <a:noAutofit/>
          </a:bodyPr>
          <a:lstStyle/>
          <a:p>
            <a:pPr marL="457200" lvl="0" indent="-323850" algn="l" rtl="0">
              <a:lnSpc>
                <a:spcPct val="115000"/>
              </a:lnSpc>
              <a:spcBef>
                <a:spcPts val="800"/>
              </a:spcBef>
              <a:spcAft>
                <a:spcPts val="0"/>
              </a:spcAft>
              <a:buSzPts val="1500"/>
              <a:buFont typeface="Nunito"/>
              <a:buAutoNum type="arabicPeriod"/>
            </a:pPr>
            <a:r>
              <a:rPr lang="en" sz="1500">
                <a:latin typeface="Nunito"/>
                <a:ea typeface="Nunito"/>
                <a:cs typeface="Nunito"/>
                <a:sym typeface="Nunito"/>
              </a:rPr>
              <a:t>Availability</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Portability</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Performance</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Usability</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Security</a:t>
            </a:r>
            <a:endParaRPr sz="1500">
              <a:latin typeface="Nunito"/>
              <a:ea typeface="Nunito"/>
              <a:cs typeface="Nunito"/>
              <a:sym typeface="Nunito"/>
            </a:endParaRPr>
          </a:p>
        </p:txBody>
      </p:sp>
      <p:sp>
        <p:nvSpPr>
          <p:cNvPr id="302" name="Google Shape;302;p19"/>
          <p:cNvSpPr txBox="1"/>
          <p:nvPr/>
        </p:nvSpPr>
        <p:spPr>
          <a:xfrm>
            <a:off x="3761700" y="237625"/>
            <a:ext cx="4526100" cy="684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 sz="2200" b="1">
                <a:solidFill>
                  <a:schemeClr val="dk2"/>
                </a:solidFill>
                <a:latin typeface="Lato"/>
                <a:ea typeface="Lato"/>
                <a:cs typeface="Lato"/>
                <a:sym typeface="Lato"/>
              </a:rPr>
              <a:t>Non-Functional</a:t>
            </a:r>
            <a:r>
              <a:rPr lang="en" sz="2400" b="1">
                <a:solidFill>
                  <a:schemeClr val="dk2"/>
                </a:solidFill>
                <a:latin typeface="Lato"/>
                <a:ea typeface="Lato"/>
                <a:cs typeface="Lato"/>
                <a:sym typeface="Lato"/>
              </a:rPr>
              <a:t> </a:t>
            </a:r>
            <a:r>
              <a:rPr lang="en" sz="1800" b="1">
                <a:solidFill>
                  <a:schemeClr val="dk2"/>
                </a:solidFill>
                <a:latin typeface="Lato"/>
                <a:ea typeface="Lato"/>
                <a:cs typeface="Lato"/>
                <a:sym typeface="Lato"/>
              </a:rPr>
              <a:t>Requirement</a:t>
            </a:r>
            <a:endParaRPr sz="1800" b="1">
              <a:solidFill>
                <a:schemeClr val="dk2"/>
              </a:solidFill>
              <a:latin typeface="Lato"/>
              <a:ea typeface="Lato"/>
              <a:cs typeface="Lato"/>
              <a:sym typeface="Lato"/>
            </a:endParaRPr>
          </a:p>
        </p:txBody>
      </p:sp>
      <p:sp>
        <p:nvSpPr>
          <p:cNvPr id="303" name="Google Shape;303;p19"/>
          <p:cNvSpPr txBox="1"/>
          <p:nvPr/>
        </p:nvSpPr>
        <p:spPr>
          <a:xfrm>
            <a:off x="387225" y="3037000"/>
            <a:ext cx="2800800" cy="684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 sz="2200" b="1">
                <a:solidFill>
                  <a:schemeClr val="dk2"/>
                </a:solidFill>
                <a:latin typeface="Lato"/>
                <a:ea typeface="Lato"/>
                <a:cs typeface="Lato"/>
                <a:sym typeface="Lato"/>
              </a:rPr>
              <a:t>Technologies Used</a:t>
            </a:r>
            <a:endParaRPr sz="2200" b="1">
              <a:solidFill>
                <a:schemeClr val="dk2"/>
              </a:solidFill>
              <a:latin typeface="Lato"/>
              <a:ea typeface="Lato"/>
              <a:cs typeface="Lato"/>
              <a:sym typeface="Lato"/>
            </a:endParaRPr>
          </a:p>
        </p:txBody>
      </p:sp>
      <p:sp>
        <p:nvSpPr>
          <p:cNvPr id="304" name="Google Shape;304;p19"/>
          <p:cNvSpPr txBox="1">
            <a:spLocks noGrp="1"/>
          </p:cNvSpPr>
          <p:nvPr>
            <p:ph type="subTitle" idx="4294967295"/>
          </p:nvPr>
        </p:nvSpPr>
        <p:spPr>
          <a:xfrm>
            <a:off x="476125" y="3750000"/>
            <a:ext cx="6537000" cy="1094400"/>
          </a:xfrm>
          <a:prstGeom prst="rect">
            <a:avLst/>
          </a:prstGeom>
          <a:ln w="9525" cap="flat" cmpd="sng">
            <a:solidFill>
              <a:srgbClr val="463F90"/>
            </a:solidFill>
            <a:prstDash val="solid"/>
            <a:round/>
            <a:headEnd type="none" w="sm" len="sm"/>
            <a:tailEnd type="none" w="sm" len="sm"/>
          </a:ln>
        </p:spPr>
        <p:txBody>
          <a:bodyPr spcFirstLastPara="1" wrap="square" lIns="68575" tIns="34275" rIns="68575" bIns="34275" anchor="t" anchorCtr="0">
            <a:noAutofit/>
          </a:bodyPr>
          <a:lstStyle/>
          <a:p>
            <a:pPr marL="457200" lvl="0" indent="-323850" algn="l" rtl="0">
              <a:lnSpc>
                <a:spcPct val="115000"/>
              </a:lnSpc>
              <a:spcBef>
                <a:spcPts val="800"/>
              </a:spcBef>
              <a:spcAft>
                <a:spcPts val="0"/>
              </a:spcAft>
              <a:buSzPts val="1500"/>
              <a:buFont typeface="Nunito"/>
              <a:buAutoNum type="arabicPeriod"/>
            </a:pPr>
            <a:r>
              <a:rPr lang="en" sz="1500">
                <a:latin typeface="Nunito"/>
                <a:ea typeface="Nunito"/>
                <a:cs typeface="Nunito"/>
                <a:sym typeface="Nunito"/>
              </a:rPr>
              <a:t>MultiChain - Open source Blockchain Platform</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AWS - Amazon Web Services</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MySQL - Open source Relational Database Management System</a:t>
            </a:r>
            <a:endParaRPr sz="1500">
              <a:latin typeface="Nunito"/>
              <a:ea typeface="Nunito"/>
              <a:cs typeface="Nunito"/>
              <a:sym typeface="Nunito"/>
            </a:endParaRPr>
          </a:p>
        </p:txBody>
      </p:sp>
      <p:sp>
        <p:nvSpPr>
          <p:cNvPr id="305" name="Google Shape;305;p19"/>
          <p:cNvSpPr txBox="1">
            <a:spLocks noGrp="1"/>
          </p:cNvSpPr>
          <p:nvPr>
            <p:ph type="subTitle" idx="4294967295"/>
          </p:nvPr>
        </p:nvSpPr>
        <p:spPr>
          <a:xfrm>
            <a:off x="476125" y="969950"/>
            <a:ext cx="2514000" cy="1789800"/>
          </a:xfrm>
          <a:prstGeom prst="rect">
            <a:avLst/>
          </a:prstGeom>
          <a:ln w="9525" cap="flat" cmpd="sng">
            <a:solidFill>
              <a:srgbClr val="463F90"/>
            </a:solidFill>
            <a:prstDash val="solid"/>
            <a:round/>
            <a:headEnd type="none" w="sm" len="sm"/>
            <a:tailEnd type="none" w="sm" len="sm"/>
          </a:ln>
        </p:spPr>
        <p:txBody>
          <a:bodyPr spcFirstLastPara="1" wrap="square" lIns="68575" tIns="34275" rIns="68575" bIns="34275" anchor="t" anchorCtr="0">
            <a:noAutofit/>
          </a:bodyPr>
          <a:lstStyle/>
          <a:p>
            <a:pPr marL="457200" lvl="0" indent="-323850" algn="l" rtl="0">
              <a:lnSpc>
                <a:spcPct val="115000"/>
              </a:lnSpc>
              <a:spcBef>
                <a:spcPts val="800"/>
              </a:spcBef>
              <a:spcAft>
                <a:spcPts val="0"/>
              </a:spcAft>
              <a:buSzPts val="1500"/>
              <a:buFont typeface="Nunito"/>
              <a:buAutoNum type="arabicPeriod"/>
            </a:pPr>
            <a:r>
              <a:rPr lang="en" sz="1500">
                <a:latin typeface="Nunito"/>
                <a:ea typeface="Nunito"/>
                <a:cs typeface="Nunito"/>
                <a:sym typeface="Nunito"/>
              </a:rPr>
              <a:t>User Registration</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User Login</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Search Campaign</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Create Campaign</a:t>
            </a:r>
            <a:endParaRPr sz="1500">
              <a:latin typeface="Nunito"/>
              <a:ea typeface="Nunito"/>
              <a:cs typeface="Nunito"/>
              <a:sym typeface="Nunito"/>
            </a:endParaRPr>
          </a:p>
          <a:p>
            <a:pPr marL="457200" lvl="0" indent="-323850" algn="l" rtl="0">
              <a:lnSpc>
                <a:spcPct val="115000"/>
              </a:lnSpc>
              <a:spcBef>
                <a:spcPts val="0"/>
              </a:spcBef>
              <a:spcAft>
                <a:spcPts val="0"/>
              </a:spcAft>
              <a:buSzPts val="1500"/>
              <a:buFont typeface="Nunito"/>
              <a:buAutoNum type="arabicPeriod"/>
            </a:pPr>
            <a:r>
              <a:rPr lang="en" sz="1500">
                <a:latin typeface="Nunito"/>
                <a:ea typeface="Nunito"/>
                <a:cs typeface="Nunito"/>
                <a:sym typeface="Nunito"/>
              </a:rPr>
              <a:t>Fund Campaign</a:t>
            </a:r>
            <a:endParaRPr sz="15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0"/>
          <p:cNvSpPr txBox="1"/>
          <p:nvPr/>
        </p:nvSpPr>
        <p:spPr>
          <a:xfrm>
            <a:off x="3773975" y="332275"/>
            <a:ext cx="2991000" cy="6849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800"/>
              </a:spcBef>
              <a:spcAft>
                <a:spcPts val="0"/>
              </a:spcAft>
              <a:buNone/>
            </a:pPr>
            <a:r>
              <a:rPr lang="en" sz="2400" b="1">
                <a:solidFill>
                  <a:schemeClr val="dk2"/>
                </a:solidFill>
                <a:latin typeface="Lato"/>
                <a:ea typeface="Lato"/>
                <a:cs typeface="Lato"/>
                <a:sym typeface="Lato"/>
              </a:rPr>
              <a:t>Literature Survey</a:t>
            </a:r>
            <a:endParaRPr sz="2400" b="1">
              <a:solidFill>
                <a:schemeClr val="dk2"/>
              </a:solidFill>
              <a:latin typeface="Lato"/>
              <a:ea typeface="Lato"/>
              <a:cs typeface="Lato"/>
              <a:sym typeface="Lato"/>
            </a:endParaRPr>
          </a:p>
        </p:txBody>
      </p:sp>
      <p:sp>
        <p:nvSpPr>
          <p:cNvPr id="311" name="Google Shape;311;p20"/>
          <p:cNvSpPr txBox="1">
            <a:spLocks noGrp="1"/>
          </p:cNvSpPr>
          <p:nvPr>
            <p:ph type="subTitle" idx="4294967295"/>
          </p:nvPr>
        </p:nvSpPr>
        <p:spPr>
          <a:xfrm>
            <a:off x="2043550" y="1224700"/>
            <a:ext cx="6823500" cy="3381600"/>
          </a:xfrm>
          <a:prstGeom prst="rect">
            <a:avLst/>
          </a:prstGeom>
        </p:spPr>
        <p:txBody>
          <a:bodyPr spcFirstLastPara="1" wrap="square" lIns="68575" tIns="34275" rIns="68575" bIns="34275" anchor="t" anchorCtr="0">
            <a:noAutofit/>
          </a:bodyPr>
          <a:lstStyle/>
          <a:p>
            <a:pPr marL="457200" lvl="0" indent="-203200" algn="l" rtl="0">
              <a:lnSpc>
                <a:spcPct val="115000"/>
              </a:lnSpc>
              <a:spcBef>
                <a:spcPts val="800"/>
              </a:spcBef>
              <a:spcAft>
                <a:spcPts val="0"/>
              </a:spcAft>
              <a:buSzPts val="1400"/>
              <a:buFont typeface="Nunito"/>
              <a:buChar char="➢"/>
            </a:pPr>
            <a:r>
              <a:rPr lang="en" sz="1400">
                <a:latin typeface="Nunito"/>
                <a:ea typeface="Nunito"/>
                <a:cs typeface="Nunito"/>
                <a:sym typeface="Nunito"/>
              </a:rPr>
              <a:t>In less than a decade, crowdfunding has gained traction in many developed economics including Australia, United Kingdom, Netherland, Italy, and the United States.</a:t>
            </a:r>
            <a:endParaRPr sz="1400">
              <a:latin typeface="Nunito"/>
              <a:ea typeface="Nunito"/>
              <a:cs typeface="Nunito"/>
              <a:sym typeface="Nunito"/>
            </a:endParaRPr>
          </a:p>
          <a:p>
            <a:pPr marL="457200" lvl="0" indent="-203200" algn="l" rtl="0">
              <a:lnSpc>
                <a:spcPct val="115000"/>
              </a:lnSpc>
              <a:spcBef>
                <a:spcPts val="0"/>
              </a:spcBef>
              <a:spcAft>
                <a:spcPts val="0"/>
              </a:spcAft>
              <a:buSzPts val="1400"/>
              <a:buFont typeface="Nunito"/>
              <a:buChar char="➢"/>
            </a:pPr>
            <a:r>
              <a:rPr lang="en" sz="1400">
                <a:latin typeface="Nunito"/>
                <a:ea typeface="Nunito"/>
                <a:cs typeface="Nunito"/>
                <a:sym typeface="Nunito"/>
              </a:rPr>
              <a:t>Realising the growth of crowdfunding in the world and in India, fund raising through contributions from public through internet based platforms is relatively an innovative concept.</a:t>
            </a:r>
            <a:endParaRPr sz="1400">
              <a:latin typeface="Nunito"/>
              <a:ea typeface="Nunito"/>
              <a:cs typeface="Nunito"/>
              <a:sym typeface="Nunito"/>
            </a:endParaRPr>
          </a:p>
          <a:p>
            <a:pPr marL="457200" lvl="0" indent="-203200" algn="l" rtl="0">
              <a:lnSpc>
                <a:spcPct val="115000"/>
              </a:lnSpc>
              <a:spcBef>
                <a:spcPts val="0"/>
              </a:spcBef>
              <a:spcAft>
                <a:spcPts val="0"/>
              </a:spcAft>
              <a:buSzPts val="1400"/>
              <a:buFont typeface="Nunito"/>
              <a:buChar char="➢"/>
            </a:pPr>
            <a:r>
              <a:rPr lang="en" sz="1400">
                <a:latin typeface="Nunito"/>
                <a:ea typeface="Nunito"/>
                <a:cs typeface="Nunito"/>
                <a:sym typeface="Nunito"/>
              </a:rPr>
              <a:t>India is a huge market with Global business and investment opportunities which shows the possibilities for growing an infant industry to a large scale through crowdfunding.</a:t>
            </a:r>
            <a:endParaRPr sz="1400">
              <a:latin typeface="Nunito"/>
              <a:ea typeface="Nunito"/>
              <a:cs typeface="Nunito"/>
              <a:sym typeface="Nunito"/>
            </a:endParaRPr>
          </a:p>
          <a:p>
            <a:pPr marL="457200" lvl="0" indent="-203200" algn="l" rtl="0">
              <a:lnSpc>
                <a:spcPct val="115000"/>
              </a:lnSpc>
              <a:spcBef>
                <a:spcPts val="0"/>
              </a:spcBef>
              <a:spcAft>
                <a:spcPts val="0"/>
              </a:spcAft>
              <a:buSzPts val="1400"/>
              <a:buFont typeface="Nunito"/>
              <a:buChar char="➢"/>
            </a:pPr>
            <a:r>
              <a:rPr lang="en" sz="1400">
                <a:latin typeface="Nunito"/>
                <a:ea typeface="Nunito"/>
                <a:cs typeface="Nunito"/>
                <a:sym typeface="Nunito"/>
              </a:rPr>
              <a:t>Crowdfunding is not a fundraising method that replaces all the traditional funding techniques in India but it is best to think of it as simply a new method of obtaining funding and should be evaluated in light of other alternatives that are available.</a:t>
            </a:r>
            <a:endParaRPr sz="14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aphicFrame>
        <p:nvGraphicFramePr>
          <p:cNvPr id="316" name="Google Shape;316;p21"/>
          <p:cNvGraphicFramePr/>
          <p:nvPr/>
        </p:nvGraphicFramePr>
        <p:xfrm>
          <a:off x="458250" y="1603475"/>
          <a:ext cx="7439650" cy="3044470"/>
        </p:xfrm>
        <a:graphic>
          <a:graphicData uri="http://schemas.openxmlformats.org/drawingml/2006/table">
            <a:tbl>
              <a:tblPr>
                <a:noFill/>
                <a:tableStyleId>{AE0DD722-0B11-4C00-BD87-C672116C5E2E}</a:tableStyleId>
              </a:tblPr>
              <a:tblGrid>
                <a:gridCol w="3719825">
                  <a:extLst>
                    <a:ext uri="{9D8B030D-6E8A-4147-A177-3AD203B41FA5}">
                      <a16:colId xmlns:a16="http://schemas.microsoft.com/office/drawing/2014/main" val="20000"/>
                    </a:ext>
                  </a:extLst>
                </a:gridCol>
                <a:gridCol w="3719825">
                  <a:extLst>
                    <a:ext uri="{9D8B030D-6E8A-4147-A177-3AD203B41FA5}">
                      <a16:colId xmlns:a16="http://schemas.microsoft.com/office/drawing/2014/main" val="20001"/>
                    </a:ext>
                  </a:extLst>
                </a:gridCol>
              </a:tblGrid>
              <a:tr h="524000">
                <a:tc>
                  <a:txBody>
                    <a:bodyPr/>
                    <a:lstStyle/>
                    <a:p>
                      <a:pPr marL="0" lvl="0" indent="0" algn="ctr" rtl="0">
                        <a:lnSpc>
                          <a:spcPct val="90000"/>
                        </a:lnSpc>
                        <a:spcBef>
                          <a:spcPts val="800"/>
                        </a:spcBef>
                        <a:spcAft>
                          <a:spcPts val="0"/>
                        </a:spcAft>
                        <a:buNone/>
                      </a:pPr>
                      <a:r>
                        <a:rPr lang="en" sz="1800" b="1">
                          <a:solidFill>
                            <a:schemeClr val="dk2"/>
                          </a:solidFill>
                          <a:latin typeface="Lato"/>
                          <a:ea typeface="Lato"/>
                          <a:cs typeface="Lato"/>
                          <a:sym typeface="Lato"/>
                        </a:rPr>
                        <a:t>Advantages</a:t>
                      </a:r>
                      <a:endParaRPr sz="1800" b="1">
                        <a:solidFill>
                          <a:schemeClr val="dk2"/>
                        </a:solidFill>
                        <a:latin typeface="Lato"/>
                        <a:ea typeface="Lato"/>
                        <a:cs typeface="Lato"/>
                        <a:sym typeface="Lato"/>
                      </a:endParaRPr>
                    </a:p>
                  </a:txBody>
                  <a:tcPr marL="91425" marR="91425" marT="91425" marB="91425"/>
                </a:tc>
                <a:tc>
                  <a:txBody>
                    <a:bodyPr/>
                    <a:lstStyle/>
                    <a:p>
                      <a:pPr marL="0" lvl="0" indent="0" algn="ctr" rtl="0">
                        <a:lnSpc>
                          <a:spcPct val="90000"/>
                        </a:lnSpc>
                        <a:spcBef>
                          <a:spcPts val="800"/>
                        </a:spcBef>
                        <a:spcAft>
                          <a:spcPts val="0"/>
                        </a:spcAft>
                        <a:buNone/>
                      </a:pPr>
                      <a:r>
                        <a:rPr lang="en" sz="1800" b="1">
                          <a:solidFill>
                            <a:schemeClr val="dk2"/>
                          </a:solidFill>
                          <a:latin typeface="Lato"/>
                          <a:ea typeface="Lato"/>
                          <a:cs typeface="Lato"/>
                          <a:sym typeface="Lato"/>
                        </a:rPr>
                        <a:t>Disadvantages</a:t>
                      </a:r>
                      <a:endParaRPr sz="1800" b="1">
                        <a:solidFill>
                          <a:schemeClr val="dk2"/>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509125">
                <a:tc>
                  <a:txBody>
                    <a:bodyPr/>
                    <a:lstStyle/>
                    <a:p>
                      <a:pPr marL="0" lvl="0" indent="0" algn="l" rtl="0">
                        <a:lnSpc>
                          <a:spcPct val="100000"/>
                        </a:lnSpc>
                        <a:spcBef>
                          <a:spcPts val="0"/>
                        </a:spcBef>
                        <a:spcAft>
                          <a:spcPts val="0"/>
                        </a:spcAft>
                        <a:buNone/>
                      </a:pPr>
                      <a:r>
                        <a:rPr lang="en">
                          <a:solidFill>
                            <a:schemeClr val="dk1"/>
                          </a:solidFill>
                          <a:latin typeface="Nunito"/>
                          <a:ea typeface="Nunito"/>
                          <a:cs typeface="Nunito"/>
                          <a:sym typeface="Nunito"/>
                        </a:rPr>
                        <a:t>Wide base of global investors to the startup</a:t>
                      </a:r>
                      <a:endParaRPr>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
                          <a:latin typeface="Nunito"/>
                          <a:ea typeface="Nunito"/>
                          <a:cs typeface="Nunito"/>
                          <a:sym typeface="Nunito"/>
                        </a:rPr>
                        <a:t>Intermediaries may shut down portal</a:t>
                      </a:r>
                      <a:endParaRPr>
                        <a:latin typeface="Nunito"/>
                        <a:ea typeface="Nunito"/>
                        <a:cs typeface="Nunito"/>
                        <a:sym typeface="Nunito"/>
                      </a:endParaRPr>
                    </a:p>
                  </a:txBody>
                  <a:tcPr marL="91425" marR="91425" marT="91425" marB="91425"/>
                </a:tc>
                <a:extLst>
                  <a:ext uri="{0D108BD9-81ED-4DB2-BD59-A6C34878D82A}">
                    <a16:rowId xmlns:a16="http://schemas.microsoft.com/office/drawing/2014/main" val="10001"/>
                  </a:ext>
                </a:extLst>
              </a:tr>
              <a:tr h="662850">
                <a:tc>
                  <a:txBody>
                    <a:bodyPr/>
                    <a:lstStyle/>
                    <a:p>
                      <a:pPr marL="0" lvl="0" indent="0" algn="l" rtl="0">
                        <a:lnSpc>
                          <a:spcPct val="100000"/>
                        </a:lnSpc>
                        <a:spcBef>
                          <a:spcPts val="0"/>
                        </a:spcBef>
                        <a:spcAft>
                          <a:spcPts val="0"/>
                        </a:spcAft>
                        <a:buNone/>
                      </a:pPr>
                      <a:r>
                        <a:rPr lang="en">
                          <a:solidFill>
                            <a:schemeClr val="dk1"/>
                          </a:solidFill>
                          <a:latin typeface="Nunito"/>
                          <a:ea typeface="Nunito"/>
                          <a:cs typeface="Nunito"/>
                          <a:sym typeface="Nunito"/>
                        </a:rPr>
                        <a:t>It doubles as marketing and media exposure</a:t>
                      </a:r>
                      <a:endParaRPr>
                        <a:latin typeface="Nunito"/>
                        <a:ea typeface="Nunito"/>
                        <a:cs typeface="Nunito"/>
                        <a:sym typeface="Nunito"/>
                      </a:endParaRPr>
                    </a:p>
                  </a:txBody>
                  <a:tcPr marL="91425" marR="91425" marT="91425" marB="91425"/>
                </a:tc>
                <a:tc>
                  <a:txBody>
                    <a:bodyPr/>
                    <a:lstStyle/>
                    <a:p>
                      <a:pPr marL="0" lvl="0" indent="0" algn="l" rtl="0">
                        <a:lnSpc>
                          <a:spcPct val="100000"/>
                        </a:lnSpc>
                        <a:spcBef>
                          <a:spcPts val="0"/>
                        </a:spcBef>
                        <a:spcAft>
                          <a:spcPts val="0"/>
                        </a:spcAft>
                        <a:buNone/>
                      </a:pPr>
                      <a:r>
                        <a:rPr lang="en">
                          <a:latin typeface="Nunito"/>
                          <a:ea typeface="Nunito"/>
                          <a:cs typeface="Nunito"/>
                          <a:sym typeface="Nunito"/>
                        </a:rPr>
                        <a:t>Failing to complete target will result in returning all your funds to your investors</a:t>
                      </a:r>
                      <a:endParaRPr>
                        <a:latin typeface="Nunito"/>
                        <a:ea typeface="Nunito"/>
                        <a:cs typeface="Nunito"/>
                        <a:sym typeface="Nunito"/>
                      </a:endParaRPr>
                    </a:p>
                  </a:txBody>
                  <a:tcPr marL="91425" marR="91425" marT="91425" marB="91425"/>
                </a:tc>
                <a:extLst>
                  <a:ext uri="{0D108BD9-81ED-4DB2-BD59-A6C34878D82A}">
                    <a16:rowId xmlns:a16="http://schemas.microsoft.com/office/drawing/2014/main" val="10002"/>
                  </a:ext>
                </a:extLst>
              </a:tr>
              <a:tr h="610150">
                <a:tc>
                  <a:txBody>
                    <a:bodyPr/>
                    <a:lstStyle/>
                    <a:p>
                      <a:pPr marL="0" lvl="0" indent="0" algn="l" rtl="0">
                        <a:lnSpc>
                          <a:spcPct val="100000"/>
                        </a:lnSpc>
                        <a:spcBef>
                          <a:spcPts val="0"/>
                        </a:spcBef>
                        <a:spcAft>
                          <a:spcPts val="0"/>
                        </a:spcAft>
                        <a:buNone/>
                      </a:pPr>
                      <a:r>
                        <a:rPr lang="en">
                          <a:solidFill>
                            <a:schemeClr val="dk1"/>
                          </a:solidFill>
                          <a:latin typeface="Nunito"/>
                          <a:ea typeface="Nunito"/>
                          <a:cs typeface="Nunito"/>
                          <a:sym typeface="Nunito"/>
                        </a:rPr>
                        <a:t>Provides base for small enterprise to enter the market</a:t>
                      </a:r>
                      <a:endParaRPr>
                        <a:latin typeface="Nunito"/>
                        <a:ea typeface="Nunito"/>
                        <a:cs typeface="Nunito"/>
                        <a:sym typeface="Nunito"/>
                      </a:endParaRPr>
                    </a:p>
                  </a:txBody>
                  <a:tcPr marL="91425" marR="91425" marT="91425" marB="91425"/>
                </a:tc>
                <a:tc>
                  <a:txBody>
                    <a:bodyPr/>
                    <a:lstStyle/>
                    <a:p>
                      <a:pPr marL="0" lvl="0" indent="0" algn="l" rtl="0">
                        <a:lnSpc>
                          <a:spcPct val="100000"/>
                        </a:lnSpc>
                        <a:spcBef>
                          <a:spcPts val="0"/>
                        </a:spcBef>
                        <a:spcAft>
                          <a:spcPts val="0"/>
                        </a:spcAft>
                        <a:buNone/>
                      </a:pPr>
                      <a:r>
                        <a:rPr lang="en">
                          <a:latin typeface="Nunito"/>
                          <a:ea typeface="Nunito"/>
                          <a:cs typeface="Nunito"/>
                          <a:sym typeface="Nunito"/>
                        </a:rPr>
                        <a:t>Legal issues &amp; cyber crimes</a:t>
                      </a:r>
                      <a:endParaRPr>
                        <a:latin typeface="Nunito"/>
                        <a:ea typeface="Nunito"/>
                        <a:cs typeface="Nunito"/>
                        <a:sym typeface="Nunito"/>
                      </a:endParaRPr>
                    </a:p>
                  </a:txBody>
                  <a:tcPr marL="91425" marR="91425" marT="91425" marB="91425"/>
                </a:tc>
                <a:extLst>
                  <a:ext uri="{0D108BD9-81ED-4DB2-BD59-A6C34878D82A}">
                    <a16:rowId xmlns:a16="http://schemas.microsoft.com/office/drawing/2014/main" val="10003"/>
                  </a:ext>
                </a:extLst>
              </a:tr>
              <a:tr h="637900">
                <a:tc>
                  <a:txBody>
                    <a:bodyPr/>
                    <a:lstStyle/>
                    <a:p>
                      <a:pPr marL="0" lvl="0" indent="0" algn="l" rtl="0">
                        <a:lnSpc>
                          <a:spcPct val="100000"/>
                        </a:lnSpc>
                        <a:spcBef>
                          <a:spcPts val="0"/>
                        </a:spcBef>
                        <a:spcAft>
                          <a:spcPts val="0"/>
                        </a:spcAft>
                        <a:buNone/>
                      </a:pPr>
                      <a:r>
                        <a:rPr lang="en">
                          <a:solidFill>
                            <a:schemeClr val="dk1"/>
                          </a:solidFill>
                          <a:latin typeface="Nunito"/>
                          <a:ea typeface="Nunito"/>
                          <a:cs typeface="Nunito"/>
                          <a:sym typeface="Nunito"/>
                        </a:rPr>
                        <a:t>Get continuous feedback and expert guidance</a:t>
                      </a:r>
                      <a:endParaRPr>
                        <a:latin typeface="Nunito"/>
                        <a:ea typeface="Nunito"/>
                        <a:cs typeface="Nunito"/>
                        <a:sym typeface="Nunito"/>
                      </a:endParaRPr>
                    </a:p>
                  </a:txBody>
                  <a:tcPr marL="91425" marR="91425" marT="91425" marB="91425"/>
                </a:tc>
                <a:tc>
                  <a:txBody>
                    <a:bodyPr/>
                    <a:lstStyle/>
                    <a:p>
                      <a:pPr marL="0" lvl="0" indent="0" algn="l" rtl="0">
                        <a:lnSpc>
                          <a:spcPct val="100000"/>
                        </a:lnSpc>
                        <a:spcBef>
                          <a:spcPts val="0"/>
                        </a:spcBef>
                        <a:spcAft>
                          <a:spcPts val="0"/>
                        </a:spcAft>
                        <a:buNone/>
                      </a:pPr>
                      <a:r>
                        <a:rPr lang="en">
                          <a:latin typeface="Nunito"/>
                          <a:ea typeface="Nunito"/>
                          <a:cs typeface="Nunito"/>
                          <a:sym typeface="Nunito"/>
                        </a:rPr>
                        <a:t>No transparency, No trust, Not highly secure and Repudiation</a:t>
                      </a:r>
                      <a:endParaRPr>
                        <a:latin typeface="Nunito"/>
                        <a:ea typeface="Nunito"/>
                        <a:cs typeface="Nunito"/>
                        <a:sym typeface="Nunito"/>
                      </a:endParaRPr>
                    </a:p>
                  </a:txBody>
                  <a:tcPr marL="91425" marR="91425" marT="91425" marB="91425"/>
                </a:tc>
                <a:extLst>
                  <a:ext uri="{0D108BD9-81ED-4DB2-BD59-A6C34878D82A}">
                    <a16:rowId xmlns:a16="http://schemas.microsoft.com/office/drawing/2014/main" val="10004"/>
                  </a:ext>
                </a:extLst>
              </a:tr>
            </a:tbl>
          </a:graphicData>
        </a:graphic>
      </p:graphicFrame>
      <p:sp>
        <p:nvSpPr>
          <p:cNvPr id="317" name="Google Shape;317;p21"/>
          <p:cNvSpPr txBox="1"/>
          <p:nvPr/>
        </p:nvSpPr>
        <p:spPr>
          <a:xfrm>
            <a:off x="1998200" y="332275"/>
            <a:ext cx="5988900" cy="6849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800"/>
              </a:spcBef>
              <a:spcAft>
                <a:spcPts val="0"/>
              </a:spcAft>
              <a:buNone/>
            </a:pPr>
            <a:r>
              <a:rPr lang="en" sz="2400" b="1">
                <a:solidFill>
                  <a:schemeClr val="dk2"/>
                </a:solidFill>
                <a:latin typeface="Lato"/>
                <a:ea typeface="Lato"/>
                <a:cs typeface="Lato"/>
                <a:sym typeface="Lato"/>
              </a:rPr>
              <a:t>The Existing Web-based Platforms</a:t>
            </a:r>
            <a:endParaRPr sz="2400" b="1">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2"/>
          <p:cNvSpPr txBox="1"/>
          <p:nvPr/>
        </p:nvSpPr>
        <p:spPr>
          <a:xfrm>
            <a:off x="1994625" y="3667925"/>
            <a:ext cx="52443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Nunito"/>
                <a:ea typeface="Nunito"/>
                <a:cs typeface="Nunito"/>
                <a:sym typeface="Nunito"/>
              </a:rPr>
              <a:t>Phase I : Backer-Founder agreement for a particular campaign</a:t>
            </a:r>
            <a:endParaRPr>
              <a:solidFill>
                <a:schemeClr val="dk1"/>
              </a:solidFill>
              <a:latin typeface="Nunito"/>
              <a:ea typeface="Nunito"/>
              <a:cs typeface="Nunito"/>
              <a:sym typeface="Nunito"/>
            </a:endParaRPr>
          </a:p>
        </p:txBody>
      </p:sp>
      <p:pic>
        <p:nvPicPr>
          <p:cNvPr id="323" name="Google Shape;323;p22"/>
          <p:cNvPicPr preferRelativeResize="0"/>
          <p:nvPr/>
        </p:nvPicPr>
        <p:blipFill>
          <a:blip r:embed="rId3">
            <a:alphaModFix/>
          </a:blip>
          <a:stretch>
            <a:fillRect/>
          </a:stretch>
        </p:blipFill>
        <p:spPr>
          <a:xfrm>
            <a:off x="1218475" y="1538200"/>
            <a:ext cx="6707050" cy="2129725"/>
          </a:xfrm>
          <a:prstGeom prst="rect">
            <a:avLst/>
          </a:prstGeom>
          <a:noFill/>
          <a:ln>
            <a:noFill/>
          </a:ln>
        </p:spPr>
      </p:pic>
      <p:sp>
        <p:nvSpPr>
          <p:cNvPr id="324" name="Google Shape;324;p22"/>
          <p:cNvSpPr txBox="1"/>
          <p:nvPr/>
        </p:nvSpPr>
        <p:spPr>
          <a:xfrm>
            <a:off x="2733050" y="319250"/>
            <a:ext cx="3579900" cy="6849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800"/>
              </a:spcBef>
              <a:spcAft>
                <a:spcPts val="0"/>
              </a:spcAft>
              <a:buNone/>
            </a:pPr>
            <a:r>
              <a:rPr lang="en" sz="2400" b="1">
                <a:solidFill>
                  <a:schemeClr val="dk2"/>
                </a:solidFill>
                <a:latin typeface="Lato"/>
                <a:ea typeface="Lato"/>
                <a:cs typeface="Lato"/>
                <a:sym typeface="Lato"/>
              </a:rPr>
              <a:t>Implementation : Phase I</a:t>
            </a:r>
            <a:endParaRPr sz="2400" b="1">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p:nvPr/>
        </p:nvSpPr>
        <p:spPr>
          <a:xfrm>
            <a:off x="1994625" y="3667925"/>
            <a:ext cx="52443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Nunito"/>
                <a:ea typeface="Nunito"/>
                <a:cs typeface="Nunito"/>
                <a:sym typeface="Nunito"/>
              </a:rPr>
              <a:t>Phase I : Backer-Founder agreement for a particular campaign</a:t>
            </a:r>
            <a:endParaRPr>
              <a:solidFill>
                <a:schemeClr val="dk1"/>
              </a:solidFill>
              <a:latin typeface="Nunito"/>
              <a:ea typeface="Nunito"/>
              <a:cs typeface="Nunito"/>
              <a:sym typeface="Nunito"/>
            </a:endParaRPr>
          </a:p>
        </p:txBody>
      </p:sp>
      <p:pic>
        <p:nvPicPr>
          <p:cNvPr id="330" name="Google Shape;330;p23"/>
          <p:cNvPicPr preferRelativeResize="0"/>
          <p:nvPr/>
        </p:nvPicPr>
        <p:blipFill>
          <a:blip r:embed="rId3">
            <a:alphaModFix/>
          </a:blip>
          <a:stretch>
            <a:fillRect/>
          </a:stretch>
        </p:blipFill>
        <p:spPr>
          <a:xfrm>
            <a:off x="1218475" y="1538200"/>
            <a:ext cx="6707050" cy="2129725"/>
          </a:xfrm>
          <a:prstGeom prst="rect">
            <a:avLst/>
          </a:prstGeom>
          <a:noFill/>
          <a:ln>
            <a:noFill/>
          </a:ln>
        </p:spPr>
      </p:pic>
      <p:sp>
        <p:nvSpPr>
          <p:cNvPr id="331" name="Google Shape;331;p23"/>
          <p:cNvSpPr txBox="1"/>
          <p:nvPr/>
        </p:nvSpPr>
        <p:spPr>
          <a:xfrm>
            <a:off x="2733050" y="319250"/>
            <a:ext cx="3680700" cy="6849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800"/>
              </a:spcBef>
              <a:spcAft>
                <a:spcPts val="0"/>
              </a:spcAft>
              <a:buNone/>
            </a:pPr>
            <a:r>
              <a:rPr lang="en" sz="2400" b="1">
                <a:solidFill>
                  <a:schemeClr val="dk2"/>
                </a:solidFill>
                <a:latin typeface="Lato"/>
                <a:ea typeface="Lato"/>
                <a:cs typeface="Lato"/>
                <a:sym typeface="Lato"/>
              </a:rPr>
              <a:t>Implementation : Phase II</a:t>
            </a:r>
            <a:endParaRPr sz="2400" b="1">
              <a:solidFill>
                <a:schemeClr val="dk2"/>
              </a:solidFill>
              <a:latin typeface="Lato"/>
              <a:ea typeface="Lato"/>
              <a:cs typeface="Lato"/>
              <a:sym typeface="Lato"/>
            </a:endParaRPr>
          </a:p>
        </p:txBody>
      </p:sp>
      <p:pic>
        <p:nvPicPr>
          <p:cNvPr id="332" name="Google Shape;332;p23"/>
          <p:cNvPicPr preferRelativeResize="0"/>
          <p:nvPr/>
        </p:nvPicPr>
        <p:blipFill>
          <a:blip r:embed="rId4">
            <a:alphaModFix/>
          </a:blip>
          <a:stretch>
            <a:fillRect/>
          </a:stretch>
        </p:blipFill>
        <p:spPr>
          <a:xfrm>
            <a:off x="1196626" y="1385800"/>
            <a:ext cx="6753549" cy="2856050"/>
          </a:xfrm>
          <a:prstGeom prst="rect">
            <a:avLst/>
          </a:prstGeom>
          <a:noFill/>
          <a:ln>
            <a:noFill/>
          </a:ln>
        </p:spPr>
      </p:pic>
      <p:sp>
        <p:nvSpPr>
          <p:cNvPr id="333" name="Google Shape;333;p23"/>
          <p:cNvSpPr txBox="1"/>
          <p:nvPr/>
        </p:nvSpPr>
        <p:spPr>
          <a:xfrm>
            <a:off x="1828050" y="4365725"/>
            <a:ext cx="5487900" cy="5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Nunito"/>
                <a:ea typeface="Nunito"/>
                <a:cs typeface="Nunito"/>
                <a:sym typeface="Nunito"/>
              </a:rPr>
              <a:t>Phase II : Transfer of funds from the backer to the founder</a:t>
            </a:r>
            <a:endParaRPr>
              <a:solidFill>
                <a:schemeClr val="dk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4"/>
          <p:cNvSpPr txBox="1"/>
          <p:nvPr/>
        </p:nvSpPr>
        <p:spPr>
          <a:xfrm>
            <a:off x="2007400" y="282575"/>
            <a:ext cx="3380100" cy="6849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800"/>
              </a:spcBef>
              <a:spcAft>
                <a:spcPts val="0"/>
              </a:spcAft>
              <a:buNone/>
            </a:pPr>
            <a:r>
              <a:rPr lang="en" sz="2400" b="1">
                <a:solidFill>
                  <a:schemeClr val="dk2"/>
                </a:solidFill>
                <a:latin typeface="Lato"/>
                <a:ea typeface="Lato"/>
                <a:cs typeface="Lato"/>
                <a:sym typeface="Lato"/>
              </a:rPr>
              <a:t>Implementation Steps</a:t>
            </a:r>
            <a:endParaRPr sz="2400" b="1">
              <a:solidFill>
                <a:schemeClr val="dk2"/>
              </a:solidFill>
              <a:latin typeface="Lato"/>
              <a:ea typeface="Lato"/>
              <a:cs typeface="Lato"/>
              <a:sym typeface="Lato"/>
            </a:endParaRPr>
          </a:p>
        </p:txBody>
      </p:sp>
      <p:sp>
        <p:nvSpPr>
          <p:cNvPr id="339" name="Google Shape;339;p24"/>
          <p:cNvSpPr txBox="1"/>
          <p:nvPr/>
        </p:nvSpPr>
        <p:spPr>
          <a:xfrm>
            <a:off x="188800" y="1083125"/>
            <a:ext cx="6649800" cy="3471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Created 3 primary nodes on AWS Cloud : Admin, Founder and Backer. </a:t>
            </a:r>
            <a:endParaRPr>
              <a:solidFill>
                <a:schemeClr val="dk1"/>
              </a:solidFill>
              <a:latin typeface="Nunito"/>
              <a:ea typeface="Nunito"/>
              <a:cs typeface="Nunito"/>
              <a:sym typeface="Nunito"/>
            </a:endParaRPr>
          </a:p>
          <a:p>
            <a:pPr marL="457200" lvl="0" indent="-317500" algn="l" rtl="0">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Connecting each node with the chain created so that all the transactions can be recorded successfully.</a:t>
            </a:r>
            <a:endParaRPr>
              <a:solidFill>
                <a:schemeClr val="dk1"/>
              </a:solidFill>
              <a:latin typeface="Nunito"/>
              <a:ea typeface="Nunito"/>
              <a:cs typeface="Nunito"/>
              <a:sym typeface="Nunito"/>
            </a:endParaRPr>
          </a:p>
          <a:p>
            <a:pPr marL="457200" lvl="0" indent="-317500" algn="l" rtl="0">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The main feature of Multichain used in the project is ‘STREAMS’. </a:t>
            </a:r>
            <a:endParaRPr>
              <a:solidFill>
                <a:schemeClr val="dk1"/>
              </a:solidFill>
              <a:latin typeface="Nunito"/>
              <a:ea typeface="Nunito"/>
              <a:cs typeface="Nunito"/>
              <a:sym typeface="Nunito"/>
            </a:endParaRPr>
          </a:p>
          <a:p>
            <a:pPr marL="457200" lvl="0" indent="0" algn="l" rtl="0">
              <a:lnSpc>
                <a:spcPct val="115000"/>
              </a:lnSpc>
              <a:spcBef>
                <a:spcPts val="0"/>
              </a:spcBef>
              <a:spcAft>
                <a:spcPts val="0"/>
              </a:spcAft>
              <a:buNone/>
            </a:pPr>
            <a:r>
              <a:rPr lang="en">
                <a:solidFill>
                  <a:schemeClr val="dk1"/>
                </a:solidFill>
                <a:latin typeface="Nunito"/>
                <a:ea typeface="Nunito"/>
                <a:cs typeface="Nunito"/>
                <a:sym typeface="Nunito"/>
              </a:rPr>
              <a:t>A stream can be viewed as an append-only database.</a:t>
            </a:r>
            <a:endParaRPr>
              <a:solidFill>
                <a:schemeClr val="dk1"/>
              </a:solidFill>
              <a:latin typeface="Nunito"/>
              <a:ea typeface="Nunito"/>
              <a:cs typeface="Nunito"/>
              <a:sym typeface="Nunito"/>
            </a:endParaRPr>
          </a:p>
          <a:p>
            <a:pPr marL="457200" lvl="0" indent="-317500" algn="l" rtl="0">
              <a:lnSpc>
                <a:spcPct val="115000"/>
              </a:lnSpc>
              <a:spcBef>
                <a:spcPts val="0"/>
              </a:spcBef>
              <a:spcAft>
                <a:spcPts val="0"/>
              </a:spcAft>
              <a:buClr>
                <a:schemeClr val="dk1"/>
              </a:buClr>
              <a:buSzPts val="1400"/>
              <a:buFont typeface="Nunito"/>
              <a:buAutoNum type="arabicPeriod"/>
            </a:pPr>
            <a:r>
              <a:rPr lang="en" b="1">
                <a:solidFill>
                  <a:schemeClr val="dk1"/>
                </a:solidFill>
                <a:latin typeface="Nunito"/>
                <a:ea typeface="Nunito"/>
                <a:cs typeface="Nunito"/>
                <a:sym typeface="Nunito"/>
              </a:rPr>
              <a:t>Admin’s Role :</a:t>
            </a:r>
            <a:r>
              <a:rPr lang="en">
                <a:solidFill>
                  <a:schemeClr val="dk1"/>
                </a:solidFill>
                <a:latin typeface="Nunito"/>
                <a:ea typeface="Nunito"/>
                <a:cs typeface="Nunito"/>
                <a:sym typeface="Nunito"/>
              </a:rPr>
              <a:t> The assets in backer’s account are all granted by the admin. Basically, the admin acts as a financial manager in the project.</a:t>
            </a:r>
            <a:endParaRPr>
              <a:solidFill>
                <a:schemeClr val="dk1"/>
              </a:solidFill>
              <a:latin typeface="Nunito"/>
              <a:ea typeface="Nunito"/>
              <a:cs typeface="Nunito"/>
              <a:sym typeface="Nunito"/>
            </a:endParaRPr>
          </a:p>
          <a:p>
            <a:pPr marL="457200" lvl="0" indent="-317500" algn="l" rtl="0">
              <a:lnSpc>
                <a:spcPct val="115000"/>
              </a:lnSpc>
              <a:spcBef>
                <a:spcPts val="0"/>
              </a:spcBef>
              <a:spcAft>
                <a:spcPts val="0"/>
              </a:spcAft>
              <a:buClr>
                <a:schemeClr val="dk1"/>
              </a:buClr>
              <a:buSzPts val="1400"/>
              <a:buFont typeface="Nunito"/>
              <a:buAutoNum type="arabicPeriod"/>
            </a:pPr>
            <a:r>
              <a:rPr lang="en" b="1">
                <a:solidFill>
                  <a:schemeClr val="dk1"/>
                </a:solidFill>
                <a:latin typeface="Nunito"/>
                <a:ea typeface="Nunito"/>
                <a:cs typeface="Nunito"/>
                <a:sym typeface="Nunito"/>
              </a:rPr>
              <a:t>Founder’s Role : </a:t>
            </a:r>
            <a:r>
              <a:rPr lang="en">
                <a:solidFill>
                  <a:schemeClr val="dk1"/>
                </a:solidFill>
                <a:latin typeface="Nunito"/>
                <a:ea typeface="Nunito"/>
                <a:cs typeface="Nunito"/>
                <a:sym typeface="Nunito"/>
              </a:rPr>
              <a:t>Created a create campaign page for founder which technically corresponds to stream creation of multichain. The founder is subscribed to the stream automatically. </a:t>
            </a:r>
            <a:endParaRPr>
              <a:solidFill>
                <a:schemeClr val="dk1"/>
              </a:solidFill>
              <a:latin typeface="Nunito"/>
              <a:ea typeface="Nunito"/>
              <a:cs typeface="Nunito"/>
              <a:sym typeface="Nunito"/>
            </a:endParaRPr>
          </a:p>
          <a:p>
            <a:pPr marL="457200" lvl="0" indent="-317500" algn="l" rtl="0">
              <a:lnSpc>
                <a:spcPct val="115000"/>
              </a:lnSpc>
              <a:spcBef>
                <a:spcPts val="0"/>
              </a:spcBef>
              <a:spcAft>
                <a:spcPts val="0"/>
              </a:spcAft>
              <a:buClr>
                <a:schemeClr val="dk1"/>
              </a:buClr>
              <a:buSzPts val="1400"/>
              <a:buFont typeface="Nunito"/>
              <a:buAutoNum type="arabicPeriod"/>
            </a:pPr>
            <a:r>
              <a:rPr lang="en" b="1">
                <a:solidFill>
                  <a:schemeClr val="dk1"/>
                </a:solidFill>
                <a:latin typeface="Nunito"/>
                <a:ea typeface="Nunito"/>
                <a:cs typeface="Nunito"/>
                <a:sym typeface="Nunito"/>
              </a:rPr>
              <a:t>Backer’s Role : </a:t>
            </a:r>
            <a:r>
              <a:rPr lang="en">
                <a:solidFill>
                  <a:schemeClr val="dk1"/>
                </a:solidFill>
                <a:latin typeface="Nunito"/>
                <a:ea typeface="Nunito"/>
                <a:cs typeface="Nunito"/>
                <a:sym typeface="Nunito"/>
              </a:rPr>
              <a:t>When a Backer wants to fund a campaign it simply initiates the transaction by searching the campaign and confirming the presence of the required amount in his account. The interested backers are by default subscribed to the campaign, i.e stream, in order to make changes on that particular stream in the form of funds transfer.</a:t>
            </a:r>
            <a:endParaRPr>
              <a:solidFill>
                <a:schemeClr val="dk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7"/>
          <p:cNvSpPr txBox="1"/>
          <p:nvPr/>
        </p:nvSpPr>
        <p:spPr>
          <a:xfrm>
            <a:off x="569825" y="363975"/>
            <a:ext cx="8224800" cy="6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Lato"/>
                <a:ea typeface="Lato"/>
                <a:cs typeface="Lato"/>
                <a:sym typeface="Lato"/>
              </a:rPr>
              <a:t>Conclusion</a:t>
            </a:r>
            <a:endParaRPr sz="2400" b="1">
              <a:solidFill>
                <a:schemeClr val="dk1"/>
              </a:solidFill>
              <a:latin typeface="Lato"/>
              <a:ea typeface="Lato"/>
              <a:cs typeface="Lato"/>
              <a:sym typeface="Lato"/>
            </a:endParaRPr>
          </a:p>
        </p:txBody>
      </p:sp>
      <p:sp>
        <p:nvSpPr>
          <p:cNvPr id="359" name="Google Shape;359;p27"/>
          <p:cNvSpPr txBox="1"/>
          <p:nvPr/>
        </p:nvSpPr>
        <p:spPr>
          <a:xfrm>
            <a:off x="273636" y="1246099"/>
            <a:ext cx="7880700" cy="3398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Nunito"/>
              <a:buChar char="➢"/>
            </a:pPr>
            <a:r>
              <a:rPr lang="en" dirty="0">
                <a:latin typeface="Nunito"/>
                <a:ea typeface="Nunito"/>
                <a:cs typeface="Nunito"/>
                <a:sym typeface="Nunito"/>
              </a:rPr>
              <a:t>StartCHAIN will turn out to be innovative source of funding for the budding entrepreneurs in India.</a:t>
            </a:r>
            <a:endParaRPr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en" dirty="0">
                <a:latin typeface="Nunito"/>
                <a:ea typeface="Nunito"/>
                <a:cs typeface="Nunito"/>
                <a:sym typeface="Nunito"/>
              </a:rPr>
              <a:t>This platform sets an example of an easy, convenient and time saving medium of raising funds from the global investors by eliminating the disadvantages of the existing web-based crowdfunding platforms in India.</a:t>
            </a:r>
            <a:endParaRPr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en" dirty="0">
                <a:latin typeface="Nunito"/>
                <a:ea typeface="Nunito"/>
                <a:cs typeface="Nunito"/>
                <a:sym typeface="Nunito"/>
              </a:rPr>
              <a:t>Focusing on the core features of Multichain, we believe that blockchain technology has high value and good prospects in resolving the problems of crowdfunding and optimizing its process.</a:t>
            </a:r>
            <a:endParaRPr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en" dirty="0">
                <a:latin typeface="Nunito"/>
                <a:ea typeface="Nunito"/>
                <a:cs typeface="Nunito"/>
                <a:sym typeface="Nunito"/>
              </a:rPr>
              <a:t>Besides this, Multichain platform offers a more secure, efficient, and low cost solution in establishing a private reliable connection between the founders and stakeholders ignoring any geographical limitations.</a:t>
            </a:r>
            <a:endParaRPr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en" dirty="0">
                <a:latin typeface="Nunito"/>
                <a:ea typeface="Nunito"/>
                <a:cs typeface="Nunito"/>
                <a:sym typeface="Nunito"/>
              </a:rPr>
              <a:t>Thus, a peer-to-peer architecture supported Multichain platform provides secure electronic transactions, significantly simplifying the process of transaction and transfer. This will surely facilitate the fund circulation, activate and boost the crowdfunding market in India.</a:t>
            </a:r>
            <a:endParaRPr dirty="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Office Theme">
  <a:themeElements>
    <a:clrScheme name="PTIFY - Cobalt  - Light">
      <a:dk1>
        <a:srgbClr val="341933"/>
      </a:dk1>
      <a:lt1>
        <a:srgbClr val="FFFFFF"/>
      </a:lt1>
      <a:dk2>
        <a:srgbClr val="562855"/>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1097</Words>
  <Application>Microsoft Office PowerPoint</Application>
  <PresentationFormat>On-screen Show (16:9)</PresentationFormat>
  <Paragraphs>82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Times New Roman</vt:lpstr>
      <vt:lpstr>Lato</vt:lpstr>
      <vt:lpstr>Nunito SemiBold</vt:lpstr>
      <vt:lpstr>Calibri</vt:lpstr>
      <vt:lpstr>Nunito</vt:lpstr>
      <vt:lpstr>Abhaya Libre</vt:lpstr>
      <vt:lpstr>Arial</vt:lpstr>
      <vt:lpstr>Office Theme</vt:lpstr>
      <vt:lpstr>StartCHAIN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StartCHAIN</dc:title>
  <cp:lastModifiedBy>Palak Savlia</cp:lastModifiedBy>
  <cp:revision>5</cp:revision>
  <dcterms:modified xsi:type="dcterms:W3CDTF">2020-06-02T06:18:49Z</dcterms:modified>
</cp:coreProperties>
</file>