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nva Sans Bold" charset="1" panose="020B0803030501040103"/>
      <p:regular r:id="rId12"/>
    </p:embeddedFont>
    <p:embeddedFont>
      <p:font typeface="Canva Sans" charset="1" panose="020B05030305010401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3613" y="718094"/>
            <a:ext cx="15800775" cy="668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 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Recap from Class IX: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  <a:p>
            <a:pPr algn="l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Rational Numbers: Can be expressed as the ratio of two integers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Irrational Numbers: Cannot be expressed as the ratio of two integers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chapter focuses on: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Euclid’s Division Algorithm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Fundamental Theorem of Arithmetic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Application to irrationality and decimal expansions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0285" y="613685"/>
            <a:ext cx="15927430" cy="812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Euclid’s Division Lemma</a:t>
            </a:r>
          </a:p>
          <a:p>
            <a:pPr algn="l">
              <a:lnSpc>
                <a:spcPts val="5329"/>
              </a:lnSpc>
              <a:spcBef>
                <a:spcPct val="0"/>
              </a:spcBef>
            </a:pPr>
          </a:p>
          <a:p>
            <a:pPr algn="l">
              <a:lnSpc>
                <a:spcPts val="5329"/>
              </a:lnSpc>
              <a:spcBef>
                <a:spcPct val="0"/>
              </a:spcBef>
            </a:pPr>
            <a:r>
              <a:rPr lang="en-US" sz="380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Statement:</a:t>
            </a:r>
          </a:p>
          <a:p>
            <a:pPr algn="l">
              <a:lnSpc>
                <a:spcPts val="5329"/>
              </a:lnSpc>
              <a:spcBef>
                <a:spcPct val="0"/>
              </a:spcBef>
            </a:pPr>
          </a:p>
          <a:p>
            <a:pPr algn="l">
              <a:lnSpc>
                <a:spcPts val="5329"/>
              </a:lnSpc>
              <a:spcBef>
                <a:spcPct val="0"/>
              </a:spcBef>
            </a:pPr>
            <a:r>
              <a:rPr lang="en-US" sz="380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any two positive integers aaa and bbb, there exist unique integers qqq (quotient) and rrr (remainder) such that:</a:t>
            </a:r>
          </a:p>
          <a:p>
            <a:pPr algn="l">
              <a:lnSpc>
                <a:spcPts val="5329"/>
              </a:lnSpc>
              <a:spcBef>
                <a:spcPct val="0"/>
              </a:spcBef>
            </a:pPr>
          </a:p>
          <a:p>
            <a:pPr algn="l">
              <a:lnSpc>
                <a:spcPts val="5329"/>
              </a:lnSpc>
              <a:spcBef>
                <a:spcPct val="0"/>
              </a:spcBef>
            </a:pPr>
            <a:r>
              <a:rPr lang="en-US" sz="380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a=bq+r,0≤r&lt;ba = bq + r, \quad 0 \leq r &lt; ba=bq+r,0≤r&lt;b</a:t>
            </a:r>
          </a:p>
          <a:p>
            <a:pPr algn="l">
              <a:lnSpc>
                <a:spcPts val="5329"/>
              </a:lnSpc>
              <a:spcBef>
                <a:spcPct val="0"/>
              </a:spcBef>
            </a:pPr>
          </a:p>
          <a:p>
            <a:pPr algn="l">
              <a:lnSpc>
                <a:spcPts val="5329"/>
              </a:lnSpc>
              <a:spcBef>
                <a:spcPct val="0"/>
              </a:spcBef>
            </a:pPr>
            <a:r>
              <a:rPr lang="en-US" sz="380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lemma is the basis for Euclid’s Division Algorithm.</a:t>
            </a:r>
          </a:p>
          <a:p>
            <a:pPr algn="l">
              <a:lnSpc>
                <a:spcPts val="5329"/>
              </a:lnSpc>
              <a:spcBef>
                <a:spcPct val="0"/>
              </a:spcBef>
            </a:pPr>
            <a:r>
              <a:rPr lang="en-US" sz="380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is used to find the HCF (Highest Common Factor) of two numbers.</a:t>
            </a:r>
          </a:p>
          <a:p>
            <a:pPr algn="l">
              <a:lnSpc>
                <a:spcPts val="532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7568" y="728677"/>
            <a:ext cx="15852865" cy="799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Fundamental Theorem of Arithmetic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Theorem: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Every composite number can be expressed as a unique product of prime numbers (except for the order).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 1: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32760=23×32×5×7×1332760 = 2^3 \times 3^2 \times 5 \times 7 \times 1332760=23×32×5×7×13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 2: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123456789=32×3803×3607123456789 = 3^2 \times 3803 \times 3607123456789=32×3803×3607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theorem forms the foundation for many number-theoretic results, including finding the HCF and LCM of numbers.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21267" y="1148614"/>
            <a:ext cx="15045467" cy="739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Applications of the Theorem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Proving Irrationality: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Using prime factorization to show numbers like 2\sqrt{2}2​, 3\sqrt{3}3​, etc., are irrational.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Decimal Expansions: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Rational numbers have decimal expansions that either terminate or repeat.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Irrational numbers have non-terminating, non-repeating decimals.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HCF and LCM: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HCF and LCM of two numbers can be found using their prime factorization.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0114" y="796229"/>
            <a:ext cx="16569186" cy="7887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HCF &amp; LCM Example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Find the HCF and LCM of 6 and 20.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Prime factorization: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6=2×36 = 2 \times 36=2×3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20=22×520 = 2^2 \times 520=22×5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HCF: The product of the lowest powers of common prime factors: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HCF=2HCF = 2HCF=2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LCM: The product of the highest powers of all prime factors: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LCM=22×3×5=60LCM = 2^2 \times 3 \times 5 = 60LCM=22×3×5=60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Note: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HCF×LCM=Product of the two numbersHCF \times LCM = \text{Product of the two numbers}HCF×LCM=Product of the two numbers 2×60=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19391"/>
            <a:ext cx="15917896" cy="739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Summary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Prime Factorization: Every composite number has a unique prime factorization.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Euclid’s Division Lemma: Used to find the HCF of two numbers.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Irrational Numbers: p\sqrt{p}p​ (where ppp is prime) is irrational.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Decimal Expansions: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decimal nature of rational numbers depends on the prime factors in the denominator.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Rational numbers have either terminating or non-terminating repeating decimals.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Irrational numbers have non-terminating and non-repeating decimals.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DAGkmaSz0Uw</dc:identifier>
  <dcterms:modified xsi:type="dcterms:W3CDTF">2011-08-01T06:04:30Z</dcterms:modified>
  <cp:revision>1</cp:revision>
  <dc:title>Real Numbers </dc:title>
</cp:coreProperties>
</file>