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0AD9-EA54-8913-9667-9A39812C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5C5D-00DB-8D9E-3C3E-3BC04121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E201-D64A-7119-12C4-B6BA83BB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4818-81D1-8BF4-75AE-8620F6C6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E6F1-B781-761F-8C1B-D42C2A6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5035-F2BF-1177-A096-72FC9FB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90C1C-3A7B-D56D-63F9-B1FF2262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6C0-1019-2F6C-E842-1D497181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4755-DF30-02F7-3639-F4F6BCD7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11C0-FEFD-88BE-EC3C-A045C5D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2C528-B870-5E90-1654-96B4009CB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86A83-3ADE-9FF7-E725-17B92207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5CB3-721B-A417-3078-8148D73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E95B-FF0D-962D-71C3-1EBD5216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A857-A1CD-56CF-8E53-E3411D57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7099-4C7F-2468-A24C-F72670D8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39A7-FE1B-85B6-D480-2B7D74D8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9D73-28FD-E01B-C743-18BDB4BA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082C-A1E7-497A-B471-90ACDE1E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9748-43F5-C867-497F-A179D7B6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B1B9-78A4-DB12-DE8D-F758CC6A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D495-C518-8BD8-C89B-236080A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20AD-AC8F-EE9B-485A-A9E66CA5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FB87-85AE-5B72-2465-7AE9AF01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3FC0-8E45-ABCD-25C7-62ADA4E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834F-4C58-46D9-7704-F60E787E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E953-BFC1-7B19-3F92-B2A0F40E3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B73F-4226-AB0B-C93F-819E843E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79C2-74DF-F3DB-68AA-7CFBFCE9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58E6-43EA-CA57-F588-FDCA80C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6CE6-5B34-8AD0-320C-DA89AD4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0924-486A-9B9F-9679-3B1F74A7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8CC0-C10D-21A3-1FAC-2AA2BE6E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3F60-EAC3-4EDC-57D3-912C02F5B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74CA6-76AE-E963-0E14-7A2C82FB4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59ECA-81C0-5092-EAA9-712F4DFA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7FB6-E466-8A2B-3526-6F7DDF54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439C9-438A-5C15-5176-422C79B0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B2EE-1E97-0653-3EAE-FB808B10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733D-75E9-A35A-AC5D-82413A5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E287-40D6-AA0C-F31D-C686DF5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29B8D-063E-D3B2-9B21-5139027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298D4-1002-B664-DF00-E37E7839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1B5FD-AFDA-38C1-641F-D357D41B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BDACE-DBE0-6CFC-D2EC-CA74FB84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5DC0-EFFD-0B37-908D-23F1A92E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394B-1EE8-7A39-99CD-FCC0EFE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7933-17CA-C7CD-6237-338CFCAE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665F-FC3B-28AB-67F1-F58C85C92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8F213-E792-F0A2-5C32-7BC2EF8B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FFCC-C18D-9F52-8940-DC759718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606DC-800E-C557-4FFD-EB313C10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39B0-C39B-76AB-6E5A-04A9BC7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1A854-0FC5-7248-DFB9-B5E435E7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396F-08D7-3C7A-2FDF-AC36CB8F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FDE2-C176-573D-24A1-946DA806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4C98-33B1-4819-4EB7-E215D75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C1C4-2C06-5A15-69E4-8C47FA15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C7DDA-910A-8F53-197B-F89D2DC9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912F-1164-E595-8211-C8A36854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2252-CD69-6EA8-A107-3E309C3B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07CFF-9215-46D7-BC78-CF92CA48C1F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6602-81AD-6F22-C2C2-80BBF242B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BF94-4096-483A-7B24-F2568460F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29E1F-8CC9-4A14-9A9D-11C7D9B7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B36FE56-387F-3B45-2BA5-FB0AD696AFFA}"/>
              </a:ext>
            </a:extLst>
          </p:cNvPr>
          <p:cNvSpPr/>
          <p:nvPr/>
        </p:nvSpPr>
        <p:spPr>
          <a:xfrm>
            <a:off x="0" y="2461098"/>
            <a:ext cx="6096000" cy="4396902"/>
          </a:xfrm>
          <a:prstGeom prst="rtTriangle">
            <a:avLst/>
          </a:prstGeom>
          <a:solidFill>
            <a:srgbClr val="EC1C2D"/>
          </a:solidFill>
          <a:ln>
            <a:solidFill>
              <a:srgbClr val="EC1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D3422F-D291-5E33-C8C5-3C6EB0F8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5959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0E525-0AA0-A68B-EF42-C0A1896D063C}"/>
              </a:ext>
            </a:extLst>
          </p:cNvPr>
          <p:cNvSpPr txBox="1"/>
          <p:nvPr/>
        </p:nvSpPr>
        <p:spPr>
          <a:xfrm>
            <a:off x="3135549" y="1147387"/>
            <a:ext cx="5920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/>
              <a:t>Rediseño de Proceso de Onboarding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FC2D9-051B-E3D0-E1FF-1881004B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549" y="1147387"/>
            <a:ext cx="2245765" cy="4886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88B79-1B06-76E9-1D3A-18D8BABFF401}"/>
              </a:ext>
            </a:extLst>
          </p:cNvPr>
          <p:cNvSpPr txBox="1"/>
          <p:nvPr/>
        </p:nvSpPr>
        <p:spPr>
          <a:xfrm>
            <a:off x="4909225" y="5750004"/>
            <a:ext cx="4494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XORANDOR</a:t>
            </a:r>
          </a:p>
          <a:p>
            <a:r>
              <a:rPr lang="en-US" sz="1200" b="1" dirty="0"/>
              <a:t>         </a:t>
            </a:r>
            <a:r>
              <a:rPr lang="en-US" sz="1200" dirty="0"/>
              <a:t>Alejandro Rodriguez del Bosque</a:t>
            </a:r>
          </a:p>
          <a:p>
            <a:r>
              <a:rPr lang="en-US" sz="1200" dirty="0"/>
              <a:t>                  Marcelo Marcos Flores</a:t>
            </a:r>
          </a:p>
          <a:p>
            <a:r>
              <a:rPr lang="en-US" sz="1200" dirty="0"/>
              <a:t>                          Raul Correa </a:t>
            </a:r>
            <a:r>
              <a:rPr lang="en-US" sz="1200" dirty="0" err="1"/>
              <a:t>Ocañas</a:t>
            </a:r>
            <a:endParaRPr lang="en-US" sz="1200" dirty="0"/>
          </a:p>
          <a:p>
            <a:r>
              <a:rPr lang="en-US" sz="1200" dirty="0"/>
              <a:t>                                 Jorge Andres Palacios Plascencia</a:t>
            </a:r>
          </a:p>
        </p:txBody>
      </p:sp>
    </p:spTree>
    <p:extLst>
      <p:ext uri="{BB962C8B-B14F-4D97-AF65-F5344CB8AC3E}">
        <p14:creationId xmlns:p14="http://schemas.microsoft.com/office/powerpoint/2010/main" val="34324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307112-A3C1-3137-EB27-02F7B58075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rgbClr val="EC1C2D"/>
          </a:solidFill>
          <a:ln>
            <a:solidFill>
              <a:srgbClr val="EC1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4F40-4B26-0A36-AFC0-B33F9208A75F}"/>
              </a:ext>
            </a:extLst>
          </p:cNvPr>
          <p:cNvSpPr txBox="1"/>
          <p:nvPr/>
        </p:nvSpPr>
        <p:spPr>
          <a:xfrm>
            <a:off x="2734283" y="404213"/>
            <a:ext cx="6546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Dile adiós al Viejo proceso de Onboarding, con esta nueva iteración de la aplicación Banorte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598A0B-D183-CECC-BCB2-0AE9D8B3B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50" y="3045974"/>
            <a:ext cx="2311290" cy="8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1D4135F3-D63A-0C98-7C31-6AFE9E94E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8CC62E6-2B08-2CEC-FD51-7C060904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40" y="1763491"/>
            <a:ext cx="2699931" cy="14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7653B9C0-30FA-3752-A268-F27349F0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31" y="4343991"/>
            <a:ext cx="2979906" cy="5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s, react js, logo, react, react native icon - Free download">
            <a:extLst>
              <a:ext uri="{FF2B5EF4-FFF2-40B4-BE49-F238E27FC236}">
                <a16:creationId xmlns:a16="http://schemas.microsoft.com/office/drawing/2014/main" id="{56B46D1E-71C8-CBA4-2916-16A8AF73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87" y="4748204"/>
            <a:ext cx="1705583" cy="17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1AA0F-4028-5246-34E5-F9B5896AB73C}"/>
              </a:ext>
            </a:extLst>
          </p:cNvPr>
          <p:cNvSpPr txBox="1"/>
          <p:nvPr/>
        </p:nvSpPr>
        <p:spPr>
          <a:xfrm>
            <a:off x="731195" y="2492044"/>
            <a:ext cx="5499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Usando tecnologías emergentes, realizamos un proceso de Onboarding especifico a cada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Nuestra nueva </a:t>
            </a:r>
            <a:r>
              <a:rPr lang="es-AR" b="1" dirty="0">
                <a:solidFill>
                  <a:schemeClr val="bg1"/>
                </a:solidFill>
              </a:rPr>
              <a:t>API  </a:t>
            </a:r>
            <a:r>
              <a:rPr lang="es-AR" dirty="0">
                <a:solidFill>
                  <a:schemeClr val="bg1"/>
                </a:solidFill>
              </a:rPr>
              <a:t>cuenta con tecnologías </a:t>
            </a:r>
            <a:r>
              <a:rPr lang="es-AR" b="1" dirty="0">
                <a:solidFill>
                  <a:schemeClr val="bg1"/>
                </a:solidFill>
              </a:rPr>
              <a:t>Gemini AI </a:t>
            </a:r>
            <a:r>
              <a:rPr lang="es-AR" dirty="0">
                <a:solidFill>
                  <a:schemeClr val="bg1"/>
                </a:solidFill>
              </a:rPr>
              <a:t>de Google y la librería de </a:t>
            </a:r>
            <a:r>
              <a:rPr lang="es-AR" b="1" dirty="0" err="1">
                <a:solidFill>
                  <a:schemeClr val="bg1"/>
                </a:solidFill>
              </a:rPr>
              <a:t>SciKit</a:t>
            </a:r>
            <a:r>
              <a:rPr lang="es-AR" b="1" dirty="0">
                <a:solidFill>
                  <a:schemeClr val="bg1"/>
                </a:solidFill>
              </a:rPr>
              <a:t> </a:t>
            </a:r>
            <a:r>
              <a:rPr lang="es-AR" b="1" dirty="0" err="1">
                <a:solidFill>
                  <a:schemeClr val="bg1"/>
                </a:solidFill>
              </a:rPr>
              <a:t>Learn</a:t>
            </a:r>
            <a:r>
              <a:rPr lang="es-AR" dirty="0">
                <a:solidFill>
                  <a:schemeClr val="bg1"/>
                </a:solidFill>
              </a:rPr>
              <a:t> para hacer un análisis de datos de demografías y consultas de buros de crédito para personalizarle el uso de la aplicación a cada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Con </a:t>
            </a:r>
            <a:r>
              <a:rPr lang="es-AR" b="1" dirty="0" err="1">
                <a:solidFill>
                  <a:schemeClr val="bg1"/>
                </a:solidFill>
              </a:rPr>
              <a:t>React</a:t>
            </a:r>
            <a:r>
              <a:rPr lang="es-AR" b="1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 rediseñamos las pantallas de manera amigable para poder traerles una representación de la aplicación final.</a:t>
            </a:r>
          </a:p>
        </p:txBody>
      </p:sp>
    </p:spTree>
    <p:extLst>
      <p:ext uri="{BB962C8B-B14F-4D97-AF65-F5344CB8AC3E}">
        <p14:creationId xmlns:p14="http://schemas.microsoft.com/office/powerpoint/2010/main" val="290812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1930-680E-2565-C76D-056E92CF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A310D9-FC2E-B820-C291-35E115C699EC}"/>
              </a:ext>
            </a:extLst>
          </p:cNvPr>
          <p:cNvSpPr/>
          <p:nvPr/>
        </p:nvSpPr>
        <p:spPr>
          <a:xfrm>
            <a:off x="390727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84F97-4BF0-5307-3238-D1917B648F62}"/>
              </a:ext>
            </a:extLst>
          </p:cNvPr>
          <p:cNvSpPr/>
          <p:nvPr/>
        </p:nvSpPr>
        <p:spPr>
          <a:xfrm>
            <a:off x="3518169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263F07-8F61-8B4F-6C8C-037D904601A7}"/>
              </a:ext>
            </a:extLst>
          </p:cNvPr>
          <p:cNvSpPr/>
          <p:nvPr/>
        </p:nvSpPr>
        <p:spPr>
          <a:xfrm>
            <a:off x="6645611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71E662-D173-D320-7447-3998099F1941}"/>
              </a:ext>
            </a:extLst>
          </p:cNvPr>
          <p:cNvSpPr/>
          <p:nvPr/>
        </p:nvSpPr>
        <p:spPr>
          <a:xfrm>
            <a:off x="9773053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8B04-9EB9-14FC-CA52-4F856D5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Users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7A39F2-792F-CE51-EEC6-141D7772794D}"/>
              </a:ext>
            </a:extLst>
          </p:cNvPr>
          <p:cNvSpPr/>
          <p:nvPr/>
        </p:nvSpPr>
        <p:spPr>
          <a:xfrm>
            <a:off x="390727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0F94F1-C441-1A3C-9809-24268EC90FE1}"/>
              </a:ext>
            </a:extLst>
          </p:cNvPr>
          <p:cNvSpPr/>
          <p:nvPr/>
        </p:nvSpPr>
        <p:spPr>
          <a:xfrm>
            <a:off x="3518169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4AD8E-6889-7D6D-8F12-D7DF7D88C779}"/>
              </a:ext>
            </a:extLst>
          </p:cNvPr>
          <p:cNvSpPr/>
          <p:nvPr/>
        </p:nvSpPr>
        <p:spPr>
          <a:xfrm>
            <a:off x="6645611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26E737-F368-5E67-5993-F6E422524108}"/>
              </a:ext>
            </a:extLst>
          </p:cNvPr>
          <p:cNvSpPr/>
          <p:nvPr/>
        </p:nvSpPr>
        <p:spPr>
          <a:xfrm>
            <a:off x="9773053" y="2363821"/>
            <a:ext cx="2130358" cy="21303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Meet the Team</vt:lpstr>
      <vt:lpstr>Meet the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Rodríguez Del Bosque</dc:creator>
  <cp:lastModifiedBy>Alejandro Rodríguez Del Bosque</cp:lastModifiedBy>
  <cp:revision>3</cp:revision>
  <dcterms:created xsi:type="dcterms:W3CDTF">2024-09-15T14:06:41Z</dcterms:created>
  <dcterms:modified xsi:type="dcterms:W3CDTF">2024-09-15T15:26:52Z</dcterms:modified>
</cp:coreProperties>
</file>