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31B75-B973-933B-32F4-AC41AAAF74F8}" v="123" dt="2024-07-15T17:32:46.527"/>
    <p1510:client id="{97819EA5-89EF-B921-3C35-BEF41C1836A6}" v="324" dt="2024-07-15T17:22:53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 Unnati Training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Palak </a:t>
            </a:r>
            <a:r>
              <a:rPr lang="en-US" dirty="0" err="1"/>
              <a:t>Machhi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7372-2FFB-2B87-0E24-0B0F6C51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C6B9-A09D-C80E-C78C-5314ABDF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Running </a:t>
            </a:r>
            <a:r>
              <a:rPr lang="en-US" err="1">
                <a:ea typeface="+mn-lt"/>
                <a:cs typeface="+mn-lt"/>
              </a:rPr>
              <a:t>GenAI</a:t>
            </a:r>
            <a:r>
              <a:rPr lang="en-US" dirty="0">
                <a:ea typeface="+mn-lt"/>
                <a:cs typeface="+mn-lt"/>
              </a:rPr>
              <a:t> on Intel AI Laptops and Simple LLM Inference on CPU and fine-</a:t>
            </a:r>
            <a:r>
              <a:rPr lang="en-US" sz="3200" dirty="0">
                <a:ea typeface="+mn-lt"/>
                <a:cs typeface="+mn-lt"/>
              </a:rPr>
              <a:t>tuning</a:t>
            </a:r>
            <a:r>
              <a:rPr lang="en-US" dirty="0">
                <a:ea typeface="+mn-lt"/>
                <a:cs typeface="+mn-lt"/>
              </a:rPr>
              <a:t> of LLM Models using Intel® </a:t>
            </a:r>
            <a:r>
              <a:rPr lang="en-US" err="1">
                <a:ea typeface="+mn-lt"/>
                <a:cs typeface="+mn-lt"/>
              </a:rPr>
              <a:t>OpenVINO</a:t>
            </a:r>
            <a:r>
              <a:rPr lang="en-US" dirty="0">
                <a:ea typeface="+mn-lt"/>
                <a:cs typeface="+mn-lt"/>
              </a:rPr>
              <a:t>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1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78EF-1A8A-4AED-84D0-D317188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Idea Brief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F2FC-A3E5-71F2-3F33-1C73DAB1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I have created book-recommendation chat-bot and fine-tune it.</a:t>
            </a:r>
          </a:p>
          <a:p>
            <a:pPr algn="just"/>
            <a:r>
              <a:rPr lang="en-US" dirty="0"/>
              <a:t>Here chat-bot is trained by combine dataset which is build using book dataset, user's dataset and rating dataset.</a:t>
            </a:r>
          </a:p>
          <a:p>
            <a:pPr algn="just"/>
            <a:r>
              <a:rPr lang="en-US"/>
              <a:t>Here chat-bot will recommend users, book based on their past-search and which has high ratings.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31B-CD71-C509-14C8-E253C648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 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0FC6-A94A-FFA8-7419-520EE7F6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Interactive Chat-bot with user friendly UI.</a:t>
            </a:r>
          </a:p>
          <a:p>
            <a:r>
              <a:rPr lang="en-US" dirty="0"/>
              <a:t>Also learn from user's data.</a:t>
            </a:r>
          </a:p>
          <a:p>
            <a:r>
              <a:rPr lang="en-US" dirty="0"/>
              <a:t>Recommendation based on past-search and high rating.</a:t>
            </a:r>
          </a:p>
        </p:txBody>
      </p:sp>
    </p:spTree>
    <p:extLst>
      <p:ext uri="{BB962C8B-B14F-4D97-AF65-F5344CB8AC3E}">
        <p14:creationId xmlns:p14="http://schemas.microsoft.com/office/powerpoint/2010/main" val="307142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8F-43A2-0385-04AD-765CD856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 Flow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C6C1488E-3763-2E51-FD24-FCA4B81A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83365"/>
            <a:ext cx="10813117" cy="52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5384-D1F9-CAB3-962F-0B5235CC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/>
          <a:lstStyle/>
          <a:p>
            <a:r>
              <a:rPr lang="en-US" dirty="0"/>
              <a:t>Architecture Diagram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D0B4CA7E-6B4A-9450-A66E-AC9E6415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81" y="1293161"/>
            <a:ext cx="9193873" cy="55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169E-6171-CA3D-62A1-967B7A0F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pic>
        <p:nvPicPr>
          <p:cNvPr id="10" name="Content Placeholder 9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EDC3F9E3-D7B3-B4A2-1FBC-1D6526D55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81" y="1835757"/>
            <a:ext cx="4438650" cy="2000250"/>
          </a:xfrm>
        </p:spPr>
      </p:pic>
      <p:pic>
        <p:nvPicPr>
          <p:cNvPr id="12" name="Picture 11" descr="Python Logo, symbol, meaning, history, PNG, brand">
            <a:extLst>
              <a:ext uri="{FF2B5EF4-FFF2-40B4-BE49-F238E27FC236}">
                <a16:creationId xmlns:a16="http://schemas.microsoft.com/office/drawing/2014/main" id="{E530304D-8E19-8DF7-344E-F7E52F8D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9" y="4226299"/>
            <a:ext cx="2743200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A36F0A-9AB9-7466-70DD-DA58C80FF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4078"/>
            <a:ext cx="5726206" cy="36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D9E8-CF75-2A18-F6FF-65EF529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 Member and 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217-1A91-609A-9E35-515792F9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Palak </a:t>
            </a:r>
            <a:r>
              <a:rPr lang="en-US" err="1"/>
              <a:t>Dilipbhai</a:t>
            </a:r>
            <a:r>
              <a:rPr lang="en-US" dirty="0"/>
              <a:t> </a:t>
            </a:r>
            <a:r>
              <a:rPr lang="en-US" err="1"/>
              <a:t>Machhi</a:t>
            </a:r>
            <a:endParaRPr lang="en-US" dirty="0" err="1"/>
          </a:p>
          <a:p>
            <a:pPr algn="just"/>
            <a:r>
              <a:rPr lang="en-US" dirty="0"/>
              <a:t>All </a:t>
            </a:r>
            <a:r>
              <a:rPr lang="en-US" dirty="0">
                <a:ea typeface="+mn-lt"/>
                <a:cs typeface="+mn-lt"/>
              </a:rPr>
              <a:t>document the project by outlining setup, LLM inference on CPU, fine-tuning with Intel </a:t>
            </a:r>
            <a:r>
              <a:rPr lang="en-US" err="1">
                <a:ea typeface="+mn-lt"/>
                <a:cs typeface="+mn-lt"/>
              </a:rPr>
              <a:t>OpenVINO</a:t>
            </a:r>
            <a:r>
              <a:rPr lang="en-US" dirty="0">
                <a:ea typeface="+mn-lt"/>
                <a:cs typeface="+mn-lt"/>
              </a:rPr>
              <a:t>, and creating a custom book recommendation chatbot, culminating in a detailed report covering problem statement, technical approach, results, and future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51A-6A68-961B-ECB8-4F41F76E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7904-C109-93E7-0745-A22BE106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Outcomes and insights, emphasizing the foundational understanding gained in Generative AI, practical skills in LLM inference on CPU, proficiency in fine-tuning LLMs with Intel </a:t>
            </a:r>
            <a:r>
              <a:rPr lang="en-US" dirty="0" err="1">
                <a:ea typeface="+mn-lt"/>
                <a:cs typeface="+mn-lt"/>
              </a:rPr>
              <a:t>OpenVINO</a:t>
            </a:r>
            <a:r>
              <a:rPr lang="en-US" dirty="0">
                <a:ea typeface="+mn-lt"/>
                <a:cs typeface="+mn-lt"/>
              </a:rPr>
              <a:t>, and the creation of a custom Chatbot.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Intel Unnati Training Project</vt:lpstr>
      <vt:lpstr>Problem Statement</vt:lpstr>
      <vt:lpstr>Unique Idea Brief (Solution)</vt:lpstr>
      <vt:lpstr>Features Offered</vt:lpstr>
      <vt:lpstr>Process Flow</vt:lpstr>
      <vt:lpstr>Architecture Diagram</vt:lpstr>
      <vt:lpstr>Technology Used</vt:lpstr>
      <vt:lpstr>Team Member and Contribution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144</cp:revision>
  <dcterms:created xsi:type="dcterms:W3CDTF">2024-07-15T16:11:50Z</dcterms:created>
  <dcterms:modified xsi:type="dcterms:W3CDTF">2024-07-15T17:32:48Z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2024-07-15T16:11:58Z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bf6c05b1-ae5d-452d-af5a-cf8dc0e34c38</vt:lpwstr>
  </property>
  <property fmtid="{D5CDD505-2E9C-101B-9397-08002B2CF9AE}" pid="8" name="MSIP_Label_e65487c9-99ed-4cbc-93a8-0e9b1796bde5_ContentBits">
    <vt:lpwstr>0</vt:lpwstr>
  </property>
</Properties>
</file>