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1" r:id="rId10"/>
    <p:sldId id="268" r:id="rId11"/>
    <p:sldId id="262" r:id="rId12"/>
    <p:sldId id="263" r:id="rId13"/>
    <p:sldId id="264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7FB65CE-88EE-443B-A223-E01E91126C83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0332EFE-EB59-4CEC-83BE-991BCD9C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65CE-88EE-443B-A223-E01E91126C83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FE-EB59-4CEC-83BE-991BCD9C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65CE-88EE-443B-A223-E01E91126C83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FE-EB59-4CEC-83BE-991BCD9C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65CE-88EE-443B-A223-E01E91126C83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FE-EB59-4CEC-83BE-991BCD9C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65CE-88EE-443B-A223-E01E91126C83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FE-EB59-4CEC-83BE-991BCD9C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65CE-88EE-443B-A223-E01E91126C83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FE-EB59-4CEC-83BE-991BCD9C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FB65CE-88EE-443B-A223-E01E91126C83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332EFE-EB59-4CEC-83BE-991BCD9C5D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FB65CE-88EE-443B-A223-E01E91126C83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0332EFE-EB59-4CEC-83BE-991BCD9C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65CE-88EE-443B-A223-E01E91126C83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FE-EB59-4CEC-83BE-991BCD9C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65CE-88EE-443B-A223-E01E91126C83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FE-EB59-4CEC-83BE-991BCD9C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65CE-88EE-443B-A223-E01E91126C83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FE-EB59-4CEC-83BE-991BCD9C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7FB65CE-88EE-443B-A223-E01E91126C83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0332EFE-EB59-4CEC-83BE-991BCD9C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3.wav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4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5.wav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6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son.gmu.edu/~ppatel19/Project4/home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Tutoring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331 Project Presentation</a:t>
            </a:r>
            <a:endParaRPr lang="en-US" dirty="0"/>
          </a:p>
        </p:txBody>
      </p:sp>
      <p:pic>
        <p:nvPicPr>
          <p:cNvPr id="5" name="~PP3397.WAV">
            <a:hlinkClick r:id="" action="ppaction://media"/>
          </p:cNvPr>
          <p:cNvPicPr>
            <a:picLocks noRot="1" noChangeAspect="1"/>
          </p:cNvPicPr>
          <p:nvPr>
            <a:wavAudioFile r:embed="rId1" name="~PP3397.WAV"/>
          </p:nvPr>
        </p:nvPicPr>
        <p:blipFill>
          <a:blip r:embed="rId3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7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Screenshot – Contact Page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8350319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~PP173.WAV">
            <a:hlinkClick r:id="" action="ppaction://media"/>
          </p:cNvPr>
          <p:cNvPicPr>
            <a:picLocks noRot="1" noChangeAspect="1"/>
          </p:cNvPicPr>
          <p:nvPr>
            <a:wavAudioFile r:embed="rId1" name="~PP173.WAV"/>
          </p:nvPr>
        </p:nvPicPr>
        <p:blipFill>
          <a:blip r:embed="rId4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7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Contact Page includes:</a:t>
            </a:r>
          </a:p>
          <a:p>
            <a:pPr lvl="1"/>
            <a:r>
              <a:rPr lang="en-US" dirty="0" smtClean="0"/>
              <a:t>Link to CSS style sheet</a:t>
            </a:r>
          </a:p>
          <a:p>
            <a:pPr lvl="1"/>
            <a:r>
              <a:rPr lang="en-US" dirty="0" smtClean="0"/>
              <a:t>Random Image generator that changes image every second and stops when the stop button is clicked</a:t>
            </a:r>
          </a:p>
          <a:p>
            <a:pPr lvl="1"/>
            <a:r>
              <a:rPr lang="en-US" dirty="0" smtClean="0"/>
              <a:t>Includes a number to call if customers need to contact us using contact.xml file</a:t>
            </a:r>
          </a:p>
        </p:txBody>
      </p:sp>
      <p:pic>
        <p:nvPicPr>
          <p:cNvPr id="4" name="~PP497.WAV">
            <a:hlinkClick r:id="" action="ppaction://media"/>
          </p:cNvPr>
          <p:cNvPicPr>
            <a:picLocks noRot="1" noChangeAspect="1"/>
          </p:cNvPicPr>
          <p:nvPr>
            <a:wavAudioFile r:embed="rId1" name="~PP497.WAV"/>
          </p:nvPr>
        </p:nvPicPr>
        <p:blipFill>
          <a:blip r:embed="rId3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5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file includes:</a:t>
            </a:r>
          </a:p>
          <a:p>
            <a:pPr lvl="1"/>
            <a:r>
              <a:rPr lang="en-US" dirty="0" smtClean="0"/>
              <a:t>A number that user can reach us at which is fetched by contact.html file</a:t>
            </a:r>
          </a:p>
          <a:p>
            <a:pPr lvl="1"/>
            <a:r>
              <a:rPr lang="en-US" dirty="0" smtClean="0"/>
              <a:t>Displayed it on contact.html webpage when the “Click here to get our number” button</a:t>
            </a:r>
            <a:endParaRPr lang="en-US" dirty="0"/>
          </a:p>
        </p:txBody>
      </p:sp>
      <p:pic>
        <p:nvPicPr>
          <p:cNvPr id="4" name="~PP1086.WAV">
            <a:hlinkClick r:id="" action="ppaction://media"/>
          </p:cNvPr>
          <p:cNvPicPr>
            <a:picLocks noRot="1" noChangeAspect="1"/>
          </p:cNvPicPr>
          <p:nvPr>
            <a:wavAudioFile r:embed="rId1" name="~PP1086.WAV"/>
          </p:nvPr>
        </p:nvPicPr>
        <p:blipFill>
          <a:blip r:embed="rId3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8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– Login Page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0"/>
            <a:ext cx="876751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~PP1498.WAV">
            <a:hlinkClick r:id="" action="ppaction://media"/>
          </p:cNvPr>
          <p:cNvPicPr>
            <a:picLocks noRot="1" noChangeAspect="1"/>
          </p:cNvPicPr>
          <p:nvPr>
            <a:wavAudioFile r:embed="rId1" name="~PP1498.WAV"/>
          </p:nvPr>
        </p:nvPicPr>
        <p:blipFill>
          <a:blip r:embed="rId4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3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opens only when user logs in successfully from </a:t>
            </a:r>
            <a:r>
              <a:rPr lang="en-US" smtClean="0"/>
              <a:t>Join page</a:t>
            </a:r>
            <a:endParaRPr lang="en-US" dirty="0" smtClean="0"/>
          </a:p>
          <a:p>
            <a:r>
              <a:rPr lang="en-US" dirty="0" smtClean="0"/>
              <a:t>Includes a JavaScript function to show the last modified date and time on the footer of the page.</a:t>
            </a:r>
            <a:endParaRPr lang="en-US" dirty="0"/>
          </a:p>
        </p:txBody>
      </p:sp>
      <p:pic>
        <p:nvPicPr>
          <p:cNvPr id="4" name="~PP864.WAV">
            <a:hlinkClick r:id="" action="ppaction://media"/>
          </p:cNvPr>
          <p:cNvPicPr>
            <a:picLocks noRot="1" noChangeAspect="1"/>
          </p:cNvPicPr>
          <p:nvPr>
            <a:wavAudioFile r:embed="rId1" name="~PP864.WAV"/>
          </p:nvPr>
        </p:nvPicPr>
        <p:blipFill>
          <a:blip r:embed="rId3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Screenshot – New Account Page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57400"/>
            <a:ext cx="860933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~PP3984.WAV">
            <a:hlinkClick r:id="" action="ppaction://media"/>
          </p:cNvPr>
          <p:cNvPicPr>
            <a:picLocks noRot="1" noChangeAspect="1"/>
          </p:cNvPicPr>
          <p:nvPr>
            <a:wavAudioFile r:embed="rId1" name="~PP3984.WAV"/>
          </p:nvPr>
        </p:nvPicPr>
        <p:blipFill>
          <a:blip r:embed="rId4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9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Account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page only opens when the user creates a new account successfully.</a:t>
            </a:r>
          </a:p>
          <a:p>
            <a:r>
              <a:rPr lang="en-US" dirty="0" smtClean="0"/>
              <a:t>Includes a JavaScript function to show the last modified date and time on the footer of the page.</a:t>
            </a:r>
            <a:endParaRPr lang="en-US" dirty="0"/>
          </a:p>
        </p:txBody>
      </p:sp>
      <p:pic>
        <p:nvPicPr>
          <p:cNvPr id="4" name="~PP3131.WAV">
            <a:hlinkClick r:id="" action="ppaction://media"/>
          </p:cNvPr>
          <p:cNvPicPr>
            <a:picLocks noRot="1" noChangeAspect="1"/>
          </p:cNvPicPr>
          <p:nvPr>
            <a:wavAudioFile r:embed="rId1" name="~PP3131.WAV"/>
          </p:nvPr>
        </p:nvPicPr>
        <p:blipFill>
          <a:blip r:embed="rId3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3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Name and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Palak Patel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hlinkClick r:id="rId3"/>
              </a:rPr>
              <a:t>http://mason.gmu.edu/~ppatel19/Project4/home.html</a:t>
            </a:r>
            <a:endParaRPr lang="en-US" dirty="0"/>
          </a:p>
        </p:txBody>
      </p:sp>
      <p:pic>
        <p:nvPicPr>
          <p:cNvPr id="1026" name="Picture 2" descr="C:\Users\Palak\AppData\Local\Temp\Rar$DIa0.034\20131028_1618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701800"/>
            <a:ext cx="2819400" cy="3759200"/>
          </a:xfrm>
          <a:prstGeom prst="rect">
            <a:avLst/>
          </a:prstGeom>
          <a:noFill/>
        </p:spPr>
      </p:pic>
      <p:pic>
        <p:nvPicPr>
          <p:cNvPr id="6" name="~PP9.WAV">
            <a:hlinkClick r:id="" action="ppaction://media"/>
          </p:cNvPr>
          <p:cNvPicPr>
            <a:picLocks noRot="1" noChangeAspect="1"/>
          </p:cNvPicPr>
          <p:nvPr>
            <a:wavAudioFile r:embed="rId1" name="~PP9.WAV"/>
          </p:nvPr>
        </p:nvPicPr>
        <p:blipFill>
          <a:blip r:embed="rId5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6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JAVA Tutoring website is tutoring kids the basics of JAVA Programming Language.</a:t>
            </a:r>
          </a:p>
          <a:p>
            <a:r>
              <a:rPr lang="en-US" dirty="0" smtClean="0"/>
              <a:t>The website will help kids get familiar with the most common programming language.</a:t>
            </a:r>
          </a:p>
          <a:p>
            <a:r>
              <a:rPr lang="en-US" dirty="0" smtClean="0"/>
              <a:t>The website includes links in the navigation like join our group, resources, and contact us.</a:t>
            </a:r>
            <a:endParaRPr lang="en-US" dirty="0"/>
          </a:p>
        </p:txBody>
      </p:sp>
      <p:pic>
        <p:nvPicPr>
          <p:cNvPr id="5" name="~PP21.WAV">
            <a:hlinkClick r:id="" action="ppaction://media"/>
          </p:cNvPr>
          <p:cNvPicPr>
            <a:picLocks noRot="1" noChangeAspect="1"/>
          </p:cNvPicPr>
          <p:nvPr>
            <a:wavAudioFile r:embed="rId1" name="~PP21.WAV"/>
          </p:nvPr>
        </p:nvPicPr>
        <p:blipFill>
          <a:blip r:embed="rId3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Screenshot – Home Page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00200"/>
            <a:ext cx="778080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~PP799.WAV">
            <a:hlinkClick r:id="" action="ppaction://media"/>
          </p:cNvPr>
          <p:cNvPicPr>
            <a:picLocks noRot="1" noChangeAspect="1"/>
          </p:cNvPicPr>
          <p:nvPr>
            <a:wavAudioFile r:embed="rId1" name="~PP799.WAV"/>
          </p:nvPr>
        </p:nvPicPr>
        <p:blipFill>
          <a:blip r:embed="rId4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8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Home Page contains:</a:t>
            </a:r>
          </a:p>
          <a:p>
            <a:pPr lvl="1"/>
            <a:r>
              <a:rPr lang="en-US" dirty="0" smtClean="0"/>
              <a:t>Link to CSS style sheet</a:t>
            </a:r>
          </a:p>
          <a:p>
            <a:pPr lvl="1"/>
            <a:r>
              <a:rPr lang="en-US" dirty="0" smtClean="0"/>
              <a:t>The introduction to the website</a:t>
            </a:r>
          </a:p>
          <a:p>
            <a:pPr lvl="1"/>
            <a:r>
              <a:rPr lang="en-US" dirty="0" smtClean="0"/>
              <a:t>The “Click Me” button that uses </a:t>
            </a:r>
            <a:r>
              <a:rPr lang="en-US" dirty="0" err="1" smtClean="0"/>
              <a:t>jQuery</a:t>
            </a:r>
            <a:r>
              <a:rPr lang="en-US" dirty="0" smtClean="0"/>
              <a:t> Library which gets the data from ‘txt’ file.</a:t>
            </a:r>
            <a:endParaRPr lang="en-US" dirty="0"/>
          </a:p>
        </p:txBody>
      </p:sp>
      <p:pic>
        <p:nvPicPr>
          <p:cNvPr id="4" name="~PP617.WAV">
            <a:hlinkClick r:id="" action="ppaction://media"/>
          </p:cNvPr>
          <p:cNvPicPr>
            <a:picLocks noRot="1" noChangeAspect="1"/>
          </p:cNvPicPr>
          <p:nvPr>
            <a:wavAudioFile r:embed="rId1" name="~PP617.WAV"/>
          </p:nvPr>
        </p:nvPicPr>
        <p:blipFill>
          <a:blip r:embed="rId3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9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Screenshot – Join Group Page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8686800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~PP3338.WAV">
            <a:hlinkClick r:id="" action="ppaction://media"/>
          </p:cNvPr>
          <p:cNvPicPr>
            <a:picLocks noRot="1" noChangeAspect="1"/>
          </p:cNvPicPr>
          <p:nvPr>
            <a:wavAudioFile r:embed="rId1" name="~PP3338.WAV"/>
          </p:nvPr>
        </p:nvPicPr>
        <p:blipFill>
          <a:blip r:embed="rId4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6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Group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Join Group Page includes:</a:t>
            </a:r>
          </a:p>
          <a:p>
            <a:pPr lvl="1"/>
            <a:r>
              <a:rPr lang="en-US" dirty="0" smtClean="0"/>
              <a:t>Link to CSS style sheet</a:t>
            </a:r>
          </a:p>
          <a:p>
            <a:pPr lvl="1"/>
            <a:r>
              <a:rPr lang="en-US" dirty="0" smtClean="0"/>
              <a:t>Form Layout</a:t>
            </a:r>
          </a:p>
          <a:p>
            <a:pPr lvl="1"/>
            <a:r>
              <a:rPr lang="en-US" dirty="0" smtClean="0"/>
              <a:t>User can log in if they already have an account</a:t>
            </a:r>
          </a:p>
          <a:p>
            <a:pPr lvl="1"/>
            <a:r>
              <a:rPr lang="en-US" dirty="0" smtClean="0"/>
              <a:t>User can create an account if they need to</a:t>
            </a:r>
          </a:p>
          <a:p>
            <a:pPr lvl="1"/>
            <a:r>
              <a:rPr lang="en-US" dirty="0" smtClean="0"/>
              <a:t>Random image generator</a:t>
            </a:r>
          </a:p>
          <a:p>
            <a:pPr lvl="1"/>
            <a:r>
              <a:rPr lang="en-US" dirty="0" smtClean="0"/>
              <a:t>Form validation for three different fields in the form</a:t>
            </a:r>
            <a:endParaRPr lang="en-US" dirty="0"/>
          </a:p>
        </p:txBody>
      </p:sp>
      <p:pic>
        <p:nvPicPr>
          <p:cNvPr id="4" name="~PP3379.WAV">
            <a:hlinkClick r:id="" action="ppaction://media"/>
          </p:cNvPr>
          <p:cNvPicPr>
            <a:picLocks noRot="1" noChangeAspect="1"/>
          </p:cNvPicPr>
          <p:nvPr>
            <a:wavAudioFile r:embed="rId1" name="~PP3379.WAV"/>
          </p:nvPr>
        </p:nvPicPr>
        <p:blipFill>
          <a:blip r:embed="rId3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44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Screenshot – Resources Page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9336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~PP1224.WAV">
            <a:hlinkClick r:id="" action="ppaction://media"/>
          </p:cNvPr>
          <p:cNvPicPr>
            <a:picLocks noRot="1" noChangeAspect="1"/>
          </p:cNvPicPr>
          <p:nvPr>
            <a:wavAudioFile r:embed="rId1" name="~PP1224.WAV"/>
          </p:nvPr>
        </p:nvPicPr>
        <p:blipFill>
          <a:blip r:embed="rId4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9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Resources Page includes:</a:t>
            </a:r>
          </a:p>
          <a:p>
            <a:pPr lvl="1"/>
            <a:r>
              <a:rPr lang="en-US" dirty="0" smtClean="0"/>
              <a:t>Link to CSS style sheet</a:t>
            </a:r>
          </a:p>
          <a:p>
            <a:pPr lvl="1"/>
            <a:r>
              <a:rPr lang="en-US" dirty="0" smtClean="0"/>
              <a:t>Table that includes external links to JAVA resources</a:t>
            </a:r>
          </a:p>
          <a:p>
            <a:pPr lvl="1"/>
            <a:r>
              <a:rPr lang="en-US" dirty="0" smtClean="0"/>
              <a:t>Rollover image that increases in size when it is hovered upon</a:t>
            </a:r>
          </a:p>
          <a:p>
            <a:pPr lvl="1"/>
            <a:r>
              <a:rPr lang="en-US" dirty="0" err="1" smtClean="0"/>
              <a:t>Datepicker</a:t>
            </a:r>
            <a:r>
              <a:rPr lang="en-US" dirty="0" smtClean="0"/>
              <a:t> which asks the user to pick a date which uses </a:t>
            </a:r>
            <a:r>
              <a:rPr lang="en-US" dirty="0" err="1" smtClean="0"/>
              <a:t>jQuery</a:t>
            </a:r>
            <a:r>
              <a:rPr lang="en-US" dirty="0" smtClean="0"/>
              <a:t> Library</a:t>
            </a:r>
            <a:endParaRPr lang="en-US" dirty="0"/>
          </a:p>
        </p:txBody>
      </p:sp>
      <p:pic>
        <p:nvPicPr>
          <p:cNvPr id="4" name="~PP3529.WAV">
            <a:hlinkClick r:id="" action="ppaction://media"/>
          </p:cNvPr>
          <p:cNvPicPr>
            <a:picLocks noRot="1" noChangeAspect="1"/>
          </p:cNvPicPr>
          <p:nvPr>
            <a:wavAudioFile r:embed="rId1" name="~PP3529.WAV"/>
          </p:nvPr>
        </p:nvPicPr>
        <p:blipFill>
          <a:blip r:embed="rId3" cstate="print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5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1233</TotalTime>
  <Words>365</Words>
  <Application>Microsoft Office PowerPoint</Application>
  <PresentationFormat>On-screen Show (4:3)</PresentationFormat>
  <Paragraphs>55</Paragraphs>
  <Slides>16</Slides>
  <Notes>0</Notes>
  <HiddenSlides>0</HiddenSlides>
  <MMClips>16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JAVA Tutoring Website</vt:lpstr>
      <vt:lpstr>Name and URL</vt:lpstr>
      <vt:lpstr>Introduction</vt:lpstr>
      <vt:lpstr>Screenshot – Home Page</vt:lpstr>
      <vt:lpstr>Home Page</vt:lpstr>
      <vt:lpstr>Screenshot – Join Group Page</vt:lpstr>
      <vt:lpstr>Join Group Page</vt:lpstr>
      <vt:lpstr>Screenshot – Resources Page</vt:lpstr>
      <vt:lpstr>Resources Page</vt:lpstr>
      <vt:lpstr>Screenshot – Contact Page</vt:lpstr>
      <vt:lpstr>Contact Page</vt:lpstr>
      <vt:lpstr>Contact.xml</vt:lpstr>
      <vt:lpstr>Screenshot – Login Page</vt:lpstr>
      <vt:lpstr>Login Page</vt:lpstr>
      <vt:lpstr>Screenshot – New Account Page</vt:lpstr>
      <vt:lpstr>New Account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Tutoring Website</dc:title>
  <dc:creator>Palak</dc:creator>
  <cp:lastModifiedBy>Palak</cp:lastModifiedBy>
  <cp:revision>28</cp:revision>
  <dcterms:created xsi:type="dcterms:W3CDTF">2013-12-09T05:10:56Z</dcterms:created>
  <dcterms:modified xsi:type="dcterms:W3CDTF">2013-12-10T02:43:53Z</dcterms:modified>
</cp:coreProperties>
</file>