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12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474C9E-759E-4479-9B3E-3D7E03151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72F27EA-9BDB-4DD5-A7F4-573FD6201F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ABA196-C693-4291-BA89-14020CBFF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8D1F7-9BEB-4C01-B38A-679CBA2AE8F6}" type="datetimeFigureOut">
              <a:rPr lang="es-CR" smtClean="0"/>
              <a:t>10/9/2022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16A6B1-95BF-483F-B41A-EDDA8B92A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185916-4EFF-4E22-A367-E70FFF540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1E396-9B09-4FE2-9FA1-7A33A6D9F5CD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00641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F1BA66-E89F-4C16-ACB9-D49EB7CE6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EA5A44F-92BC-4F47-9604-C374B3B70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97AA34-F5EC-49D9-9FFE-A9C8DAEA6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8D1F7-9BEB-4C01-B38A-679CBA2AE8F6}" type="datetimeFigureOut">
              <a:rPr lang="es-CR" smtClean="0"/>
              <a:t>10/9/2022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4349D4-B412-44BB-8B08-560CE60FF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7E8CCC-2899-4D58-9DB3-74829F872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1E396-9B09-4FE2-9FA1-7A33A6D9F5CD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963790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D4CBDF3-7523-42C9-8C95-073DC0491A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555B380-2CA3-4129-BB3F-441E653E8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91769B-2A81-4F1D-BAC5-CF8EB9570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8D1F7-9BEB-4C01-B38A-679CBA2AE8F6}" type="datetimeFigureOut">
              <a:rPr lang="es-CR" smtClean="0"/>
              <a:t>10/9/2022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6A46BD-4007-4037-96E8-EBA70D801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0CD8D5-6DAD-4068-9D8B-3C1419BF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1E396-9B09-4FE2-9FA1-7A33A6D9F5CD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950836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80D016-16B3-4B60-BACF-C0FD810B5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4A7A0F-8578-4232-99CD-E69F9E4A2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E6BF82-05CE-49CA-AEF4-93EDE10A9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8D1F7-9BEB-4C01-B38A-679CBA2AE8F6}" type="datetimeFigureOut">
              <a:rPr lang="es-CR" smtClean="0"/>
              <a:t>10/9/2022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2D4C3E-835B-4AE6-8D20-C33B33844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9A5C63-87EE-4B24-8399-A5E835174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1E396-9B09-4FE2-9FA1-7A33A6D9F5CD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7710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78DB65-5AFC-4397-B049-8925A370E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1B01E9-71B3-422C-AA84-96D0AB0E5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BAD137-0B59-4554-9E56-5B2E558A7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8D1F7-9BEB-4C01-B38A-679CBA2AE8F6}" type="datetimeFigureOut">
              <a:rPr lang="es-CR" smtClean="0"/>
              <a:t>10/9/2022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BB1FD8-768A-4AB2-8429-C73B89B97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6144FE-C66A-4929-B628-0ED0E6D58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1E396-9B09-4FE2-9FA1-7A33A6D9F5CD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921019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7D58C0-08A8-4595-9A8A-967220907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575237-4BCC-4A5B-8FF0-C9E26FC2FA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0CD29D-8AC1-4D10-8F42-A02C2A06FA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592498C-C8DD-4530-864D-5585AD0C8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8D1F7-9BEB-4C01-B38A-679CBA2AE8F6}" type="datetimeFigureOut">
              <a:rPr lang="es-CR" smtClean="0"/>
              <a:t>10/9/2022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D4F91C8-B7F4-4381-B383-A73C82186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B10273E-384E-40FF-AEDE-267910672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1E396-9B09-4FE2-9FA1-7A33A6D9F5CD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870196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D513AB-BC79-42AB-8F99-8BEE45A02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A826E8A-3954-4677-A788-9A74FC233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9818D56-550D-4F80-83F4-EC83D9E76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44334D4-0C40-4681-A80E-5443E7F726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CE5C95E-EDDD-4592-B901-DBB68BC557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7EFADD9-B4E3-4DF0-9578-085612B48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8D1F7-9BEB-4C01-B38A-679CBA2AE8F6}" type="datetimeFigureOut">
              <a:rPr lang="es-CR" smtClean="0"/>
              <a:t>10/9/2022</a:t>
            </a:fld>
            <a:endParaRPr lang="es-C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65FE3DD-891F-41B3-8F5E-52A76C20E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830874B-8024-4B82-9FBF-F661F151C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1E396-9B09-4FE2-9FA1-7A33A6D9F5CD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191622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748023-96EC-4E65-A5DF-06636854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731BBA4-DFEE-47B0-8583-8DC8D634F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8D1F7-9BEB-4C01-B38A-679CBA2AE8F6}" type="datetimeFigureOut">
              <a:rPr lang="es-CR" smtClean="0"/>
              <a:t>10/9/2022</a:t>
            </a:fld>
            <a:endParaRPr lang="es-C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046D22C-BCD6-405A-A2DC-6DB42C6FB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0CEE801-1F2C-48A0-BEB5-1E6CD16D3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1E396-9B09-4FE2-9FA1-7A33A6D9F5CD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524134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32D301E-E631-45FB-A577-F1EA5B994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8D1F7-9BEB-4C01-B38A-679CBA2AE8F6}" type="datetimeFigureOut">
              <a:rPr lang="es-CR" smtClean="0"/>
              <a:t>10/9/2022</a:t>
            </a:fld>
            <a:endParaRPr lang="es-C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4EC0997-46A2-4809-B0F2-442D7E6F9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623158-46EF-4CB0-977A-4C74DB3C2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1E396-9B09-4FE2-9FA1-7A33A6D9F5CD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227341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3AF093-8C5C-4E37-813B-EB7905E4C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A9F6A4-3716-4413-BFFE-48C1D3F5E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E0611E6-4B59-43E9-AD5D-409DF85A0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99C9EB7-D0B8-47A0-8FE5-006FC22B9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8D1F7-9BEB-4C01-B38A-679CBA2AE8F6}" type="datetimeFigureOut">
              <a:rPr lang="es-CR" smtClean="0"/>
              <a:t>10/9/2022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0FDF37-1B12-4A2E-B9AB-A381E0FAC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904275-7613-446E-87A7-F18593235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1E396-9B09-4FE2-9FA1-7A33A6D9F5CD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992841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8154CB-BFCD-4E21-A270-FF7940D47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0B94957-115F-40C0-AF95-F4CF1CA081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F4E9610-25B9-45BD-925C-A83CD788F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9FE06E4-E1AD-45E0-BA2A-6318642BB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8D1F7-9BEB-4C01-B38A-679CBA2AE8F6}" type="datetimeFigureOut">
              <a:rPr lang="es-CR" smtClean="0"/>
              <a:t>10/9/2022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77212C6-D996-4A68-8AC3-AC508A265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5120568-E4D6-4624-B3BA-99FB834F1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1E396-9B09-4FE2-9FA1-7A33A6D9F5CD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080847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7675897-E6A2-4C7F-A7AE-21E76EE88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543F7B-0DFE-4A5B-A4E2-5B3095932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6990D2-E5EE-4E49-9357-75B381AEE9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8D1F7-9BEB-4C01-B38A-679CBA2AE8F6}" type="datetimeFigureOut">
              <a:rPr lang="es-CR" smtClean="0"/>
              <a:t>10/9/2022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B777B9-5E41-4697-89AF-F7DC9EFD07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A3DC0F-BD0F-40DB-8246-73EB9603A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1E396-9B09-4FE2-9FA1-7A33A6D9F5CD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180867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80F36D3-F2ED-4E8C-95C1-A2E4B9A27CC3}"/>
              </a:ext>
            </a:extLst>
          </p:cNvPr>
          <p:cNvSpPr/>
          <p:nvPr/>
        </p:nvSpPr>
        <p:spPr>
          <a:xfrm>
            <a:off x="1158948" y="2987749"/>
            <a:ext cx="1690577" cy="88250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dirty="0"/>
              <a:t>Eliges si vas en pelotón o solo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B89B4B4-1175-4C42-B8D8-F7DBAEB05A58}"/>
              </a:ext>
            </a:extLst>
          </p:cNvPr>
          <p:cNvSpPr/>
          <p:nvPr/>
        </p:nvSpPr>
        <p:spPr>
          <a:xfrm>
            <a:off x="3682408" y="1587794"/>
            <a:ext cx="1690577" cy="88250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sz="1200" dirty="0"/>
              <a:t>Como vas con pelotón, se van a la batalla en auto, puedes ser el que maneja o el que dispara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C97AD44-E9F5-4E0E-8CC3-9EA8F1CA4FB3}"/>
              </a:ext>
            </a:extLst>
          </p:cNvPr>
          <p:cNvSpPr/>
          <p:nvPr/>
        </p:nvSpPr>
        <p:spPr>
          <a:xfrm>
            <a:off x="3682408" y="4387705"/>
            <a:ext cx="1690577" cy="88250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sz="1400" dirty="0"/>
              <a:t>Como vas solo puedes irte en moto o en helicóptero</a:t>
            </a:r>
          </a:p>
        </p:txBody>
      </p:sp>
      <p:cxnSp>
        <p:nvCxnSpPr>
          <p:cNvPr id="8" name="Conector: angular 7">
            <a:extLst>
              <a:ext uri="{FF2B5EF4-FFF2-40B4-BE49-F238E27FC236}">
                <a16:creationId xmlns:a16="http://schemas.microsoft.com/office/drawing/2014/main" id="{D1BC27FC-C9EC-4019-A7D2-79182B76D39A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849525" y="2029045"/>
            <a:ext cx="832883" cy="1399955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: angular 9">
            <a:extLst>
              <a:ext uri="{FF2B5EF4-FFF2-40B4-BE49-F238E27FC236}">
                <a16:creationId xmlns:a16="http://schemas.microsoft.com/office/drawing/2014/main" id="{786038C4-BCA7-419D-9411-98848C5E80FC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849525" y="3429000"/>
            <a:ext cx="832883" cy="1399956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>
            <a:extLst>
              <a:ext uri="{FF2B5EF4-FFF2-40B4-BE49-F238E27FC236}">
                <a16:creationId xmlns:a16="http://schemas.microsoft.com/office/drawing/2014/main" id="{66C023FA-57B9-494B-8618-1F685200FEC8}"/>
              </a:ext>
            </a:extLst>
          </p:cNvPr>
          <p:cNvSpPr/>
          <p:nvPr/>
        </p:nvSpPr>
        <p:spPr>
          <a:xfrm>
            <a:off x="6205868" y="887817"/>
            <a:ext cx="1690577" cy="88250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sz="1000" dirty="0"/>
              <a:t>Si eliges disparar, logras acabar con varios enemigos, pero hieren gravemente a tu amigo Joe, lo sacrificas o te lo llevas al hospital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BA93D90D-119D-462A-9946-9629D33485DF}"/>
              </a:ext>
            </a:extLst>
          </p:cNvPr>
          <p:cNvSpPr/>
          <p:nvPr/>
        </p:nvSpPr>
        <p:spPr>
          <a:xfrm>
            <a:off x="6205868" y="2470295"/>
            <a:ext cx="1690577" cy="88250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sz="900" dirty="0"/>
              <a:t>Si eliges manejar, todo va bien  hasta que una explosión te aturde y tienen un accidente, el auto cayó al agua, eliges irte por tu cuenta o quedarte a salvar el pelotón</a:t>
            </a:r>
          </a:p>
        </p:txBody>
      </p:sp>
      <p:cxnSp>
        <p:nvCxnSpPr>
          <p:cNvPr id="20" name="Conector: angular 19">
            <a:extLst>
              <a:ext uri="{FF2B5EF4-FFF2-40B4-BE49-F238E27FC236}">
                <a16:creationId xmlns:a16="http://schemas.microsoft.com/office/drawing/2014/main" id="{E1E22B78-B914-4DBB-BFEF-FE2448314536}"/>
              </a:ext>
            </a:extLst>
          </p:cNvPr>
          <p:cNvCxnSpPr>
            <a:cxnSpLocks/>
            <a:stCxn id="5" idx="3"/>
            <a:endCxn id="18" idx="1"/>
          </p:cNvCxnSpPr>
          <p:nvPr/>
        </p:nvCxnSpPr>
        <p:spPr>
          <a:xfrm flipV="1">
            <a:off x="5372985" y="1329068"/>
            <a:ext cx="832883" cy="699977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CA0DBBDF-6943-49F7-845B-954DC9F0D346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>
            <a:off x="5372985" y="2029045"/>
            <a:ext cx="832883" cy="882501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ángulo 24">
            <a:extLst>
              <a:ext uri="{FF2B5EF4-FFF2-40B4-BE49-F238E27FC236}">
                <a16:creationId xmlns:a16="http://schemas.microsoft.com/office/drawing/2014/main" id="{25443507-3AA8-4CF2-9187-B0C85CC41594}"/>
              </a:ext>
            </a:extLst>
          </p:cNvPr>
          <p:cNvSpPr/>
          <p:nvPr/>
        </p:nvSpPr>
        <p:spPr>
          <a:xfrm>
            <a:off x="6205868" y="3687728"/>
            <a:ext cx="1690577" cy="88250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sz="1200" dirty="0"/>
              <a:t>Si vas en moto, a medio camino te encuentras con un niño asustado y solo, ¿lo rescatas o no?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650E3229-D64E-48AC-94F3-22C52527E99B}"/>
              </a:ext>
            </a:extLst>
          </p:cNvPr>
          <p:cNvSpPr/>
          <p:nvPr/>
        </p:nvSpPr>
        <p:spPr>
          <a:xfrm>
            <a:off x="6205868" y="5270206"/>
            <a:ext cx="1690577" cy="88250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sz="900" dirty="0"/>
              <a:t>Si vas en helicóptero, todo va bien hasta que un alien los ataca y derriba el helicóptero, de milagro sobrevives, pero solo tú, ¿sigues en el campo de batalla o huyes?</a:t>
            </a:r>
          </a:p>
        </p:txBody>
      </p:sp>
      <p:cxnSp>
        <p:nvCxnSpPr>
          <p:cNvPr id="27" name="Conector: angular 26">
            <a:extLst>
              <a:ext uri="{FF2B5EF4-FFF2-40B4-BE49-F238E27FC236}">
                <a16:creationId xmlns:a16="http://schemas.microsoft.com/office/drawing/2014/main" id="{EB827FD3-3DFB-4D4E-9E87-BF6D2CEA0CA3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5372985" y="4128979"/>
            <a:ext cx="832883" cy="699977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4BD7F95C-4DE4-44A8-B209-A1F70CAA85D7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5372985" y="4828956"/>
            <a:ext cx="832883" cy="882501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 28">
            <a:extLst>
              <a:ext uri="{FF2B5EF4-FFF2-40B4-BE49-F238E27FC236}">
                <a16:creationId xmlns:a16="http://schemas.microsoft.com/office/drawing/2014/main" id="{4378B71F-EE7B-4A80-BF9D-E21C517B148F}"/>
              </a:ext>
            </a:extLst>
          </p:cNvPr>
          <p:cNvSpPr/>
          <p:nvPr/>
        </p:nvSpPr>
        <p:spPr>
          <a:xfrm>
            <a:off x="8729324" y="352216"/>
            <a:ext cx="1690577" cy="712800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sz="1100" dirty="0"/>
              <a:t>Si lo llevas al hospital, se recuperará parcialmente, y tú volverás al campo de batalla, al tiempo morirás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6046D625-05DC-4A65-87AC-8E21BB934A39}"/>
              </a:ext>
            </a:extLst>
          </p:cNvPr>
          <p:cNvSpPr/>
          <p:nvPr/>
        </p:nvSpPr>
        <p:spPr>
          <a:xfrm>
            <a:off x="8729328" y="1113755"/>
            <a:ext cx="1690577" cy="712800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sz="1200" dirty="0"/>
              <a:t>Si lo sacrificas, vivirás con el dolor toda tu vida, pero él ya no sufrirá más</a:t>
            </a:r>
          </a:p>
        </p:txBody>
      </p:sp>
      <p:cxnSp>
        <p:nvCxnSpPr>
          <p:cNvPr id="31" name="Conector: angular 30">
            <a:extLst>
              <a:ext uri="{FF2B5EF4-FFF2-40B4-BE49-F238E27FC236}">
                <a16:creationId xmlns:a16="http://schemas.microsoft.com/office/drawing/2014/main" id="{AD05C904-2206-4558-9401-D9191BE77F2D}"/>
              </a:ext>
            </a:extLst>
          </p:cNvPr>
          <p:cNvCxnSpPr>
            <a:cxnSpLocks/>
            <a:stCxn id="18" idx="3"/>
            <a:endCxn id="29" idx="1"/>
          </p:cNvCxnSpPr>
          <p:nvPr/>
        </p:nvCxnSpPr>
        <p:spPr>
          <a:xfrm flipV="1">
            <a:off x="7896445" y="708616"/>
            <a:ext cx="832879" cy="620452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: angular 31">
            <a:extLst>
              <a:ext uri="{FF2B5EF4-FFF2-40B4-BE49-F238E27FC236}">
                <a16:creationId xmlns:a16="http://schemas.microsoft.com/office/drawing/2014/main" id="{38FC6336-F3D9-41D3-9C75-181127ABF1CF}"/>
              </a:ext>
            </a:extLst>
          </p:cNvPr>
          <p:cNvCxnSpPr>
            <a:cxnSpLocks/>
            <a:stCxn id="18" idx="3"/>
            <a:endCxn id="30" idx="1"/>
          </p:cNvCxnSpPr>
          <p:nvPr/>
        </p:nvCxnSpPr>
        <p:spPr>
          <a:xfrm>
            <a:off x="7896445" y="1329068"/>
            <a:ext cx="832883" cy="141087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>
            <a:extLst>
              <a:ext uri="{FF2B5EF4-FFF2-40B4-BE49-F238E27FC236}">
                <a16:creationId xmlns:a16="http://schemas.microsoft.com/office/drawing/2014/main" id="{00D1432C-5D60-431F-BC67-BD377EF981E2}"/>
              </a:ext>
            </a:extLst>
          </p:cNvPr>
          <p:cNvSpPr/>
          <p:nvPr/>
        </p:nvSpPr>
        <p:spPr>
          <a:xfrm>
            <a:off x="8727547" y="1896961"/>
            <a:ext cx="1690577" cy="711493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sz="900" dirty="0"/>
              <a:t>Si salvas a tu pelotón, mueres ahogado pero ellos sobreviven, y por ello recibirás muchos premios póstumos y serás declarado héroe.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A8B6C0DE-24F0-4B91-99DB-37BEF6F0F12F}"/>
              </a:ext>
            </a:extLst>
          </p:cNvPr>
          <p:cNvSpPr/>
          <p:nvPr/>
        </p:nvSpPr>
        <p:spPr>
          <a:xfrm>
            <a:off x="8727546" y="2662192"/>
            <a:ext cx="1690577" cy="711493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sz="900" dirty="0"/>
              <a:t>Si te vas por tu cuenta, vivirás con el remordimiento de dejar morir a tu patrulla, no volverás a dormir tranquilo</a:t>
            </a:r>
          </a:p>
        </p:txBody>
      </p:sp>
      <p:cxnSp>
        <p:nvCxnSpPr>
          <p:cNvPr id="35" name="Conector: angular 34">
            <a:extLst>
              <a:ext uri="{FF2B5EF4-FFF2-40B4-BE49-F238E27FC236}">
                <a16:creationId xmlns:a16="http://schemas.microsoft.com/office/drawing/2014/main" id="{CD762046-2815-4B7D-99AE-681437C7995A}"/>
              </a:ext>
            </a:extLst>
          </p:cNvPr>
          <p:cNvCxnSpPr>
            <a:cxnSpLocks/>
            <a:stCxn id="19" idx="3"/>
            <a:endCxn id="33" idx="1"/>
          </p:cNvCxnSpPr>
          <p:nvPr/>
        </p:nvCxnSpPr>
        <p:spPr>
          <a:xfrm flipV="1">
            <a:off x="7896445" y="2252708"/>
            <a:ext cx="831102" cy="658838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: angular 35">
            <a:extLst>
              <a:ext uri="{FF2B5EF4-FFF2-40B4-BE49-F238E27FC236}">
                <a16:creationId xmlns:a16="http://schemas.microsoft.com/office/drawing/2014/main" id="{05858038-9E61-4D43-AAFD-D3883992C5DC}"/>
              </a:ext>
            </a:extLst>
          </p:cNvPr>
          <p:cNvCxnSpPr>
            <a:cxnSpLocks/>
            <a:stCxn id="19" idx="3"/>
            <a:endCxn id="34" idx="1"/>
          </p:cNvCxnSpPr>
          <p:nvPr/>
        </p:nvCxnSpPr>
        <p:spPr>
          <a:xfrm>
            <a:off x="7896445" y="2911546"/>
            <a:ext cx="831101" cy="106393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ángulo 67">
            <a:extLst>
              <a:ext uri="{FF2B5EF4-FFF2-40B4-BE49-F238E27FC236}">
                <a16:creationId xmlns:a16="http://schemas.microsoft.com/office/drawing/2014/main" id="{7B86ACC5-4366-4823-9EDD-E46AAED00770}"/>
              </a:ext>
            </a:extLst>
          </p:cNvPr>
          <p:cNvSpPr/>
          <p:nvPr/>
        </p:nvSpPr>
        <p:spPr>
          <a:xfrm>
            <a:off x="8747028" y="4999964"/>
            <a:ext cx="1690577" cy="711493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sz="900" dirty="0"/>
              <a:t>Si sigues en el campo de batalla, luchas hasta morir en garras de los aliens, pero recibes una medalla póstuma por tu valentía</a:t>
            </a:r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A9381652-BA21-49E3-958E-8E2E2CB07EEC}"/>
              </a:ext>
            </a:extLst>
          </p:cNvPr>
          <p:cNvSpPr/>
          <p:nvPr/>
        </p:nvSpPr>
        <p:spPr>
          <a:xfrm>
            <a:off x="8747028" y="5785445"/>
            <a:ext cx="1690577" cy="711493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sz="1400" dirty="0"/>
              <a:t>Si huyes, pierdes el derecho a volver a tu país por cobardía</a:t>
            </a:r>
          </a:p>
        </p:txBody>
      </p:sp>
      <p:cxnSp>
        <p:nvCxnSpPr>
          <p:cNvPr id="70" name="Conector: angular 69">
            <a:extLst>
              <a:ext uri="{FF2B5EF4-FFF2-40B4-BE49-F238E27FC236}">
                <a16:creationId xmlns:a16="http://schemas.microsoft.com/office/drawing/2014/main" id="{FE87DCE8-761B-4D16-9A5F-307BBF2A6347}"/>
              </a:ext>
            </a:extLst>
          </p:cNvPr>
          <p:cNvCxnSpPr>
            <a:cxnSpLocks/>
            <a:stCxn id="26" idx="3"/>
            <a:endCxn id="68" idx="1"/>
          </p:cNvCxnSpPr>
          <p:nvPr/>
        </p:nvCxnSpPr>
        <p:spPr>
          <a:xfrm flipV="1">
            <a:off x="7896445" y="5355711"/>
            <a:ext cx="850583" cy="355746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: angular 70">
            <a:extLst>
              <a:ext uri="{FF2B5EF4-FFF2-40B4-BE49-F238E27FC236}">
                <a16:creationId xmlns:a16="http://schemas.microsoft.com/office/drawing/2014/main" id="{D0BA27C8-979C-4DF4-99AA-67200599ED3C}"/>
              </a:ext>
            </a:extLst>
          </p:cNvPr>
          <p:cNvCxnSpPr>
            <a:cxnSpLocks/>
            <a:stCxn id="26" idx="3"/>
            <a:endCxn id="69" idx="1"/>
          </p:cNvCxnSpPr>
          <p:nvPr/>
        </p:nvCxnSpPr>
        <p:spPr>
          <a:xfrm>
            <a:off x="7896445" y="5711457"/>
            <a:ext cx="850583" cy="429735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ángulo 74">
            <a:extLst>
              <a:ext uri="{FF2B5EF4-FFF2-40B4-BE49-F238E27FC236}">
                <a16:creationId xmlns:a16="http://schemas.microsoft.com/office/drawing/2014/main" id="{C6D3130E-7E31-4A0A-94C6-66DD7CB27D78}"/>
              </a:ext>
            </a:extLst>
          </p:cNvPr>
          <p:cNvSpPr/>
          <p:nvPr/>
        </p:nvSpPr>
        <p:spPr>
          <a:xfrm>
            <a:off x="8739957" y="3439547"/>
            <a:ext cx="1690577" cy="711493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sz="1100" dirty="0"/>
              <a:t>Si lo rescatas, lo llevas de vuelta a un lugar seguro con más personas y te conviertes en un héroe</a:t>
            </a:r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E9FB4531-9733-49F5-85B0-7489D93EF7C0}"/>
              </a:ext>
            </a:extLst>
          </p:cNvPr>
          <p:cNvSpPr/>
          <p:nvPr/>
        </p:nvSpPr>
        <p:spPr>
          <a:xfrm>
            <a:off x="8739956" y="4222609"/>
            <a:ext cx="1690577" cy="711493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sz="1050" dirty="0"/>
              <a:t>Si no lo rescatas, el niño muere en soledad, y vivirás con ese remordimiento el resto de tu vida</a:t>
            </a:r>
          </a:p>
        </p:txBody>
      </p:sp>
      <p:cxnSp>
        <p:nvCxnSpPr>
          <p:cNvPr id="77" name="Conector: angular 76">
            <a:extLst>
              <a:ext uri="{FF2B5EF4-FFF2-40B4-BE49-F238E27FC236}">
                <a16:creationId xmlns:a16="http://schemas.microsoft.com/office/drawing/2014/main" id="{69716535-8CED-4C45-A95C-045C9387F1D1}"/>
              </a:ext>
            </a:extLst>
          </p:cNvPr>
          <p:cNvCxnSpPr>
            <a:cxnSpLocks/>
            <a:stCxn id="25" idx="3"/>
            <a:endCxn id="75" idx="1"/>
          </p:cNvCxnSpPr>
          <p:nvPr/>
        </p:nvCxnSpPr>
        <p:spPr>
          <a:xfrm flipV="1">
            <a:off x="7896445" y="3795294"/>
            <a:ext cx="843512" cy="333685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: angular 77">
            <a:extLst>
              <a:ext uri="{FF2B5EF4-FFF2-40B4-BE49-F238E27FC236}">
                <a16:creationId xmlns:a16="http://schemas.microsoft.com/office/drawing/2014/main" id="{028D9672-54A5-4A23-83DF-E798DE9F9B1C}"/>
              </a:ext>
            </a:extLst>
          </p:cNvPr>
          <p:cNvCxnSpPr>
            <a:cxnSpLocks/>
            <a:stCxn id="25" idx="3"/>
            <a:endCxn id="76" idx="1"/>
          </p:cNvCxnSpPr>
          <p:nvPr/>
        </p:nvCxnSpPr>
        <p:spPr>
          <a:xfrm>
            <a:off x="7896445" y="4128979"/>
            <a:ext cx="843511" cy="449377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uadroTexto 90">
            <a:extLst>
              <a:ext uri="{FF2B5EF4-FFF2-40B4-BE49-F238E27FC236}">
                <a16:creationId xmlns:a16="http://schemas.microsoft.com/office/drawing/2014/main" id="{9E219F0C-B04C-4530-B422-961B228501C7}"/>
              </a:ext>
            </a:extLst>
          </p:cNvPr>
          <p:cNvSpPr txBox="1"/>
          <p:nvPr/>
        </p:nvSpPr>
        <p:spPr>
          <a:xfrm>
            <a:off x="177305" y="349364"/>
            <a:ext cx="31956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/>
              <a:t>Estalla la guerra militar contra</a:t>
            </a:r>
          </a:p>
          <a:p>
            <a:r>
              <a:rPr lang="es-CR" dirty="0"/>
              <a:t>una fuerza alienígena desconocida, eres reclutado por el ejército.</a:t>
            </a:r>
          </a:p>
        </p:txBody>
      </p:sp>
    </p:spTree>
    <p:extLst>
      <p:ext uri="{BB962C8B-B14F-4D97-AF65-F5344CB8AC3E}">
        <p14:creationId xmlns:p14="http://schemas.microsoft.com/office/powerpoint/2010/main" val="8523200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342</Words>
  <Application>Microsoft Office PowerPoint</Application>
  <PresentationFormat>Panorámica</PresentationFormat>
  <Paragraphs>17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Marco Pal'Jim</dc:creator>
  <cp:lastModifiedBy>Marco Pal'Jim</cp:lastModifiedBy>
  <cp:revision>4</cp:revision>
  <dcterms:created xsi:type="dcterms:W3CDTF">2022-09-10T23:01:51Z</dcterms:created>
  <dcterms:modified xsi:type="dcterms:W3CDTF">2022-09-10T23:38:19Z</dcterms:modified>
</cp:coreProperties>
</file>