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lani8147/steganography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PALANISAMY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LOYOLA COLLEGE &amp; CS DEPT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B6B1D5-C98A-51BB-1027-8B12061036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84526"/>
            <a:ext cx="56961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AES encryption for enhanced security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 larger messages via compression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to multiple image formats (e.g., BMP, GIF)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mobile application version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"In an era of increasing cyber threats, sensitive data transmission lacks secure, discreet methods. Traditional encryption is detectable, risking interception. This project addresses the need for a covert, user-friendly solution to hide data within images."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86237B-608D-73B1-8443-ED7EB2C1C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4" y="1468874"/>
            <a:ext cx="505490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 - Image processing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NumPy - Array manipulation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Pillow (PIL) - Image handling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GUI development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3.8+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5A8C64-A0B9-2473-AF04-AE3CFAA6B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3529"/>
            <a:ext cx="575561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Features: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Intuitive GUI for seamless user experience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Password-protected encoding/decoding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image preview during processing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Lightweight and cross-platform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"Stands out with its blend of accessibility and security."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2C9404-BF30-9663-ABB3-4C160537D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84526"/>
            <a:ext cx="53540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Cybersecurity enthusiasts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sharing sensitive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Organizations needing discreet communication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Students and researchers in data security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665B79-3F8D-28AE-1FAD-9A5B56B11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1405736"/>
            <a:ext cx="5368414" cy="328510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C5D9CB-468A-70BD-D9B0-C1B0DF2D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5736"/>
            <a:ext cx="5840178" cy="328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A32998-AB35-A3A0-99ED-75AB1EE6D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191" y="3902773"/>
            <a:ext cx="5368414" cy="28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"This project successfully delivers a covert data-hiding solution using steganography, addressing the need for discreet communication. Its user-friendly GUI and password security make it practical and effective for real-world use."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https://github.com/Palani8147/steganography-project.git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53</TotalTime>
  <Words>293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Palani samy</cp:lastModifiedBy>
  <cp:revision>27</cp:revision>
  <dcterms:created xsi:type="dcterms:W3CDTF">2021-05-26T16:50:10Z</dcterms:created>
  <dcterms:modified xsi:type="dcterms:W3CDTF">2025-02-24T16:58:13Z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