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Energy Efficiency in Smart Buildings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Case Study 3: Using AI to Optimize Energy Consumption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energy management systems offer a promising solution to reduce energy consumption in smart buildings. By leveraging data and predictive analytics, building managers can make informed decisions to achieve sustainability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Buildings account for nearly 40% of global energy consumption. Improving energy efficiency is essential for meeting sustainability targets. AI-powered systems can analyze energy consumption patterns, optimize heating and cooling systems, and provide recommendations for reducing energy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Reducing energy consumption in buildings is crucial to achieving sustainability goals. Smart buildings equipped with AI-powered energy management systems can significantly reduce energy usage, especially in commercial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smart office building in Singapore implemented an AI-based energy management system to optimize its HVAC system. By analyzing real-time occupancy data, weather forecasts, and historical energy consumption, the system automatically adjusted temperatures and airflow, resulting in a 20% reduction in energy consumption and a 10% decrease in operating costs.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building energy usage data, occupancy data, and weather conditions over a two-year period. It is used to train an AI model to predict energy consumption and identify inefficiencies.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an AI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model predicts building energy consumption based on occupancy and weather data. It leverages machine learning algorithms such as regression analysis and time series forecasting to achieve accurate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Features for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Incorporate indoor air quality data to optimize ventilation.</a:t>
            </a:r>
          </a:p>
          <a:p>
            <a:r>
              <a:t>2. Use real-time utility cost data to manage energy expenditures.</a:t>
            </a:r>
          </a:p>
          <a:p>
            <a:r>
              <a:t>3. Integrate building maintenance schedules to factor in HVAC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Steps for Building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Implement dynamic HVAC adjustments based on occupancy and weather.</a:t>
            </a:r>
          </a:p>
          <a:p>
            <a:r>
              <a:t>2. Monitor energy consumption patterns and address anomalies.</a:t>
            </a:r>
          </a:p>
          <a:p>
            <a:r>
              <a:t>3. Use AI predictions to plan energy-saving measures and maintenance.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Achieving Net-Zero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solutions contribute to net-zero energy buildings by reducing consumption, optimizing resources, and integrating renewable energy sources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