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9819"/>
            <a:ext cx="7772400" cy="2313708"/>
          </a:xfrm>
        </p:spPr>
        <p:txBody>
          <a:bodyPr>
            <a:normAutofit/>
          </a:bodyPr>
          <a:lstStyle/>
          <a:p>
            <a:r>
              <a:rPr sz="4000">
                <a:latin typeface="Algerian" pitchFamily="82" charset="0"/>
              </a:rPr>
              <a:t>Energy Efficiency in Smart Buildings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smtClean="0">
                <a:solidFill>
                  <a:schemeClr val="tx1"/>
                </a:solidFill>
              </a:rPr>
              <a:t>Using </a:t>
            </a:r>
            <a:r>
              <a:rPr b="1">
                <a:solidFill>
                  <a:schemeClr val="tx1"/>
                </a:solidFill>
              </a:rPr>
              <a:t>AI to Optimize Energy Consumption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energy management systems offer a promising solution to reduce energy consumption in smart buildings. By leveraging data and predictive analytics, building managers can make informed decisions to achieve sustainability goals.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Buildings account for nearly 40% of global energy consumption. Improving energy efficiency is essential for meeting sustainability targets. AI-powered systems can analyze energy consumption patterns, optimize heating and cooling systems, and provide recommendations for reducing energy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Reducing energy consumption in buildings is crucial to achieving sustainability goals. Smart buildings equipped with AI-powered energy management systems can significantly reduce energy usage, especially in commercial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itchFamily="82" charset="0"/>
              </a:rPr>
              <a:t>Real-Life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smart office building in Singapore implemented an AI-based energy management system to optimize its HVAC system. By analyzing real-time occupancy data, weather forecasts, and historical energy consumption, the system automatically adjusted temperatures and airflow, resulting in a 20% reduction in energy consumption and a 10% decrease in operating costs.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itchFamily="82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 building energy usage data, occupancy data, and weather conditions over a two-year period. It is used to train an AI model to predict energy consumption and identify inefficiencies.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itchFamily="82" charset="0"/>
              </a:rPr>
              <a:t>Building an AI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 model predicts building energy consumption based on occupancy and weather data. It leverages machine learning algorithms such as regression analysis and time series forecasting to achieve accurate predictions.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Algerian" pitchFamily="82" charset="0"/>
              </a:rPr>
              <a:t>Additional Features for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1. Incorporate indoor air quality data to optimize ventilation.</a:t>
            </a:r>
          </a:p>
          <a:p>
            <a:pPr>
              <a:buNone/>
            </a:pPr>
            <a:r>
              <a:t>2. Use real-time utility cost data to manage energy expenditures.</a:t>
            </a:r>
          </a:p>
          <a:p>
            <a:pPr>
              <a:buNone/>
            </a:pPr>
            <a:r>
              <a:t>3. Integrate building maintenance schedules to factor in HVAC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Algerian" pitchFamily="82" charset="0"/>
              </a:rPr>
              <a:t>Actionable Steps for Building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1. Implement dynamic HVAC adjustments based on occupancy and weather.</a:t>
            </a:r>
          </a:p>
          <a:p>
            <a:pPr>
              <a:buNone/>
            </a:pPr>
            <a:r>
              <a:t>2. Monitor energy consumption patterns and address anomalies.</a:t>
            </a:r>
          </a:p>
          <a:p>
            <a:pPr>
              <a:buNone/>
            </a:pPr>
            <a:r>
              <a:t>3. Use AI predictions to plan energy-saving measures and maintenance.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Algerian" pitchFamily="82" charset="0"/>
              </a:rPr>
              <a:t>Achieving Net-Zero Buildings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solutions contribute to net-zero energy buildings by reducing consumption, optimizing resources, and integrating renewable energy sources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358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Energy Efficiency in Smart Buildings</vt:lpstr>
      <vt:lpstr>Introduction</vt:lpstr>
      <vt:lpstr>Problem Statement</vt:lpstr>
      <vt:lpstr>Real-Life Example</vt:lpstr>
      <vt:lpstr>Dataset Description</vt:lpstr>
      <vt:lpstr>Building an AI Model</vt:lpstr>
      <vt:lpstr>Additional Features for Accuracy</vt:lpstr>
      <vt:lpstr>Actionable Steps for Building Managers</vt:lpstr>
      <vt:lpstr>Achieving Net-Zero Buildings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Smart Buildings</dc:title>
  <dc:creator>GD Gounder</dc:creator>
  <dc:description>generated using python-pptx</dc:description>
  <cp:lastModifiedBy>GD Gounder</cp:lastModifiedBy>
  <cp:revision>2</cp:revision>
  <dcterms:created xsi:type="dcterms:W3CDTF">2013-01-27T09:14:16Z</dcterms:created>
  <dcterms:modified xsi:type="dcterms:W3CDTF">2025-04-03T07:45:33Z</dcterms:modified>
</cp:coreProperties>
</file>