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4FFB-65FE-F5A5-518E-FC2DB3CB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9C5D9-46CC-D376-5086-496231262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2994-1A67-E5E6-54D9-85019A92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824E-1D5B-679D-1369-4F4AFFE5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CBBF3-92F1-5731-9486-308EB7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6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C4B0-E1E8-C5FF-1D2F-ECC4FB34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B1F56-67BF-B6F1-455F-DB1542FDF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BDAD-64FB-FB3E-F008-12A29E49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57BAC-65AB-27D7-8D46-DC97C554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ADC2-323D-19FA-A1F3-878E0054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02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8FB56-DA99-9657-6301-B7F62E7A5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96119-0FB8-8758-8318-5ACDAA22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506EC-1070-28FE-4236-B9FB057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B133-482C-A14E-A3A9-6B4DA023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1178-90AD-D4A2-1F39-E1DBB7B1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3D30-F101-BD8C-302F-1A538D9F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2FC4-5EE0-7FE9-269B-EB95EC48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C1C1-401A-C161-820F-548A167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CF8C-E31E-D680-E429-FF4D306D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88447-478F-C039-1D8A-705AC9C4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1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D686-D1C1-89BE-E71F-83C42AEE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6F23-70C0-2542-C50B-416F59D67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7073-17A8-1283-9917-FABF31BF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1C61-9D81-C04B-348E-CA9441F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17C8-AC79-F985-D9B2-7199BF32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3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750D-4A03-7783-7E84-74D01068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4780-C833-3EE1-1107-D40CAAFC3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67606-4631-B2D2-1933-16ECEA82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7DF38-2B34-BAED-7A9C-7E06E67A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AF6BA-1810-7E7D-0C80-FB6E35A9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BD46-58FD-118C-ADBB-19D3184F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2F96-5B54-EB0F-70FA-0F8ECEE0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24140-8548-9253-3DEE-E9AD0105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A293-83B8-C1A0-BF7E-71C5BD3F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093E3-6FC7-5375-68D4-8CE47F3CB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BE5C7-DB32-C9DC-63D6-2B92D93B4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79BBC-8BBD-F427-369D-7852779F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42F01-318B-FEBE-29D1-5AA4810B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F206A-5F3D-F904-7363-8D7DA191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7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4876-5E84-476A-FEC5-FCDB2A06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A88C5-9E39-D2FE-3F7C-07996715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6B0A5-309E-E8D4-D93C-03852881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56739-150D-4A33-8981-E22A3BD3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5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CEDFE-AB57-1097-4519-18FCE02D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240E5-0B48-13D1-FAC5-13F9E520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5B1CA-7A86-CA29-5B30-04CBAAB9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9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9926-6DAF-96B8-78F0-9995FB4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1911-77C3-40FC-7C35-112FAB47E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40B09-02C9-4CE6-5806-00DFA5257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EEC7-5393-60E1-64F2-0E52CC3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0909-6544-B6B8-EAEB-29D99EC8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25311-DD24-7A2C-F280-87DDE561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3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3B62-0FD5-4869-508E-818831B1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1B5ED-F039-3135-9D9E-F9E78035A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35815-10F1-14AF-70CD-B57D2C7CA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36F3F-F5F0-0CEA-A999-F9DBAB89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C9452-5B6F-692A-B1BD-E59C99C8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8E79F-E3DE-A738-030E-CD542F75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0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ABD4D-36B7-F3DF-AAC5-618C1A2F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A0AA-3F15-EE20-1CE8-FAF108B2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08B5-B81B-CCC8-49BC-C56B646D9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1114-A730-4034-BAE4-BE6675DBF78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04A8-CE3E-FDB9-D2B6-409BFA40B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99E6-A217-A6FC-8663-3FD7E142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0DD3-07DB-4CAC-86EC-FFAF6EB54D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4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760E-934B-8F80-531F-90FB6ACD7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45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Retrieval-Augmented Generation 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(RAG)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41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7558-4CFC-DB98-F26C-CEBDE64F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7E0B-F5C7-5D59-6614-11AED5C0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Higher BLEU score</a:t>
            </a:r>
            <a:r>
              <a:rPr lang="en-US" dirty="0"/>
              <a:t>: A higher score (close to 1) means that the machine-generated translation is closer to the human reference in terms of the n-grams used.</a:t>
            </a:r>
          </a:p>
          <a:p>
            <a:endParaRPr lang="en-US" dirty="0"/>
          </a:p>
          <a:p>
            <a:r>
              <a:rPr lang="en-US" b="1" dirty="0"/>
              <a:t>Lower BLEU score</a:t>
            </a:r>
            <a:r>
              <a:rPr lang="en-US" dirty="0"/>
              <a:t>: A lower score (closer to 0) suggests that the machine-generated translation differs significantly from the human translation.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16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5C954-139D-9568-EDBB-B0A9B8A55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DB7C-6EC6-6F70-9C59-D301F5CD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ROUGE (Recall-Oriented Understudy for </a:t>
            </a:r>
            <a:r>
              <a:rPr lang="en-US" b="1" dirty="0" err="1"/>
              <a:t>Gisting</a:t>
            </a:r>
            <a:r>
              <a:rPr lang="en-US" b="1" dirty="0"/>
              <a:t> Evaluation)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E45C-F57A-AAC4-620C-F791A99D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ROUGE (Recall-Oriented Understudy for </a:t>
            </a:r>
            <a:r>
              <a:rPr lang="en-US" b="1" dirty="0" err="1"/>
              <a:t>Gisting</a:t>
            </a:r>
            <a:r>
              <a:rPr lang="en-US" b="1" dirty="0"/>
              <a:t> Evaluation)</a:t>
            </a:r>
            <a:r>
              <a:rPr lang="en-US" dirty="0"/>
              <a:t> score is a popular evaluation metric for text summarization and machine-generated text.</a:t>
            </a:r>
          </a:p>
          <a:p>
            <a:r>
              <a:rPr lang="en-US" dirty="0"/>
              <a:t>It compares the overlap of n-grams (or other text units like words or word sequences) between the machine-generated output and a reference (human-generated) text.</a:t>
            </a:r>
          </a:p>
          <a:p>
            <a:r>
              <a:rPr lang="en-US" dirty="0"/>
              <a:t>Reference text based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73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3DEA-A16D-0CFD-D57B-03DED66D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ROUGE Score Formula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A27A1-F948-3AB5-AAA3-9872F613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1590418"/>
            <a:ext cx="1034559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0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1025-8188-770A-D83F-2510CD9E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ROUGE Score Interpretation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4A85C-357A-6AF0-1C00-A1D99B4E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Higher Precision</a:t>
            </a:r>
            <a:r>
              <a:rPr lang="en-US" dirty="0"/>
              <a:t>: More of the candidate’s n-grams match the reference’s n-grams.</a:t>
            </a:r>
          </a:p>
          <a:p>
            <a:endParaRPr lang="en-US" dirty="0"/>
          </a:p>
          <a:p>
            <a:r>
              <a:rPr lang="en-US" b="1" dirty="0"/>
              <a:t>Higher Recall</a:t>
            </a:r>
            <a:r>
              <a:rPr lang="en-US" dirty="0"/>
              <a:t>: The candidate captures more of the reference’s n-grams.</a:t>
            </a:r>
          </a:p>
          <a:p>
            <a:endParaRPr lang="en-US" dirty="0"/>
          </a:p>
          <a:p>
            <a:r>
              <a:rPr lang="en-US" b="1" dirty="0"/>
              <a:t>F-measure</a:t>
            </a:r>
            <a:r>
              <a:rPr lang="en-US" dirty="0"/>
              <a:t>: A balance between precision and recall, and typically a good indicator of overall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2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4CA4-7C62-9420-B612-F8CA655B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EC4C-495B-2CD8-1F17-FEDAC575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Retrieval augmented generation, or RAG, is an architectural approach that can improve the efficacy of </a:t>
            </a:r>
            <a:r>
              <a:rPr lang="en-US" b="0" i="0" u="none" strike="noStrike" dirty="0">
                <a:effectLst/>
                <a:latin typeface="DM Sans" panose="020F0502020204030204" pitchFamily="2" charset="0"/>
              </a:rPr>
              <a:t>large language model (LLM)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 applications by </a:t>
            </a:r>
            <a:r>
              <a:rPr lang="en-US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leveraging custom data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. </a:t>
            </a:r>
          </a:p>
          <a:p>
            <a:endParaRPr lang="en-US" dirty="0">
              <a:solidFill>
                <a:srgbClr val="1B3139"/>
              </a:solidFill>
              <a:latin typeface="DM Sans" panose="020F0502020204030204" pitchFamily="2" charset="0"/>
            </a:endParaRPr>
          </a:p>
          <a:p>
            <a:r>
              <a:rPr lang="en-US" b="0" i="0" dirty="0">
                <a:solidFill>
                  <a:srgbClr val="1B3139"/>
                </a:solidFill>
                <a:effectLst/>
                <a:latin typeface="DM Sans" pitchFamily="2" charset="0"/>
              </a:rPr>
              <a:t>This is done by retrieving data/documents relevant to a question or task and providing them as context for the LLM.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56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980E-4780-4133-157A-43A1A2A6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for RAG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0BB4E-6370-D75E-DC5A-342246A7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Question and Answer Chatbots</a:t>
            </a:r>
          </a:p>
          <a:p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Search augmentation</a:t>
            </a:r>
          </a:p>
          <a:p>
            <a:endParaRPr lang="en-US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0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9CE22-D224-85D5-F461-63AD0A3F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trieval-Augmented Generation (RAG) ">
            <a:extLst>
              <a:ext uri="{FF2B5EF4-FFF2-40B4-BE49-F238E27FC236}">
                <a16:creationId xmlns:a16="http://schemas.microsoft.com/office/drawing/2014/main" id="{2B908E65-D611-803C-01B7-3B31912245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Retrieval-Augmented Generation (RAG) ">
            <a:extLst>
              <a:ext uri="{FF2B5EF4-FFF2-40B4-BE49-F238E27FC236}">
                <a16:creationId xmlns:a16="http://schemas.microsoft.com/office/drawing/2014/main" id="{28CE07C6-5017-97E5-D94A-66D2D92A21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Retrieval-Augmented Generation (RAG) ">
            <a:extLst>
              <a:ext uri="{FF2B5EF4-FFF2-40B4-BE49-F238E27FC236}">
                <a16:creationId xmlns:a16="http://schemas.microsoft.com/office/drawing/2014/main" id="{3D7B86AB-1170-6815-23AD-DABECAFEF3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64992" y="1356360"/>
            <a:ext cx="4450080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A0E931F-9B8C-92F3-B079-279040401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18B81-FCB7-800F-7DCC-7CC80EE09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61" y="1134473"/>
            <a:ext cx="9365278" cy="44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EDA6EE-0A19-F33A-CE88-91F7E6CC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60" y="1202436"/>
            <a:ext cx="9371694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DC0A-978D-39EB-6D3E-1144A79A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prompt engineering vs RAG vs fine-tune vs pretrain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87D6D-3A02-8CAC-72FC-28B7C299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72" y="1480376"/>
            <a:ext cx="1139028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5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71300-70CF-4B99-EF3B-21289E40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501"/>
            <a:ext cx="12184015" cy="583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C07A-7DFB-B57E-0CFA-1D8A71A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BLEU (Bilingual Evaluation Understudy)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E52F-D717-2167-A598-ACC47551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BLEU (Bilingual Evaluation Understudy) score is a metric used to evaluate the quality of text generated by machine translation systems. </a:t>
            </a:r>
          </a:p>
          <a:p>
            <a:r>
              <a:rPr lang="en-US" dirty="0"/>
              <a:t>It compares the n-grams (sequences of words) in the machine-generated output to the n-grams in a reference translation. </a:t>
            </a:r>
          </a:p>
          <a:p>
            <a:r>
              <a:rPr lang="en-US" dirty="0"/>
              <a:t>The idea is that a good translation will share many n-grams with the reference, indicating that it is close to what a human might produce.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48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D496-D918-D88F-08F0-B6A9E0EB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BLEU Score 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D97A0-AC05-8CD5-7598-44C34240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91" y="1752366"/>
            <a:ext cx="815453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4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326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DM Sans</vt:lpstr>
      <vt:lpstr>sohne</vt:lpstr>
      <vt:lpstr>Office Theme</vt:lpstr>
      <vt:lpstr>Retrieval-Augmented Generation  (RAG)  </vt:lpstr>
      <vt:lpstr>RAG</vt:lpstr>
      <vt:lpstr>Use cases for RAG</vt:lpstr>
      <vt:lpstr>PowerPoint Presentation</vt:lpstr>
      <vt:lpstr>PowerPoint Presentation</vt:lpstr>
      <vt:lpstr>prompt engineering vs RAG vs fine-tune vs pretrain</vt:lpstr>
      <vt:lpstr>PowerPoint Presentation</vt:lpstr>
      <vt:lpstr>BLEU (Bilingual Evaluation Understudy)</vt:lpstr>
      <vt:lpstr>BLEU Score Formula</vt:lpstr>
      <vt:lpstr>Interpretation</vt:lpstr>
      <vt:lpstr>ROUGE (Recall-Oriented Understudy for Gisting Evaluation)</vt:lpstr>
      <vt:lpstr>ROUGE Score Formula</vt:lpstr>
      <vt:lpstr>ROUGE Score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kartheeba15@outlook.com</dc:creator>
  <cp:lastModifiedBy>kartheeba15@outlook.com</cp:lastModifiedBy>
  <cp:revision>2</cp:revision>
  <dcterms:created xsi:type="dcterms:W3CDTF">2025-01-23T18:42:01Z</dcterms:created>
  <dcterms:modified xsi:type="dcterms:W3CDTF">2025-01-23T19:17:08Z</dcterms:modified>
</cp:coreProperties>
</file>