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35" autoAdjust="0"/>
    <p:restoredTop sz="94660"/>
  </p:normalViewPr>
  <p:slideViewPr>
    <p:cSldViewPr>
      <p:cViewPr varScale="1">
        <p:scale>
          <a:sx n="88" d="100"/>
          <a:sy n="88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D303-CF52-4588-B42B-2A9177344D60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6EE1-ED92-45CB-BD02-3D3D4B9D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D303-CF52-4588-B42B-2A9177344D60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6EE1-ED92-45CB-BD02-3D3D4B9D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D303-CF52-4588-B42B-2A9177344D60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6EE1-ED92-45CB-BD02-3D3D4B9D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D303-CF52-4588-B42B-2A9177344D60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6EE1-ED92-45CB-BD02-3D3D4B9D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D303-CF52-4588-B42B-2A9177344D60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6EE1-ED92-45CB-BD02-3D3D4B9D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D303-CF52-4588-B42B-2A9177344D60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6EE1-ED92-45CB-BD02-3D3D4B9D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D303-CF52-4588-B42B-2A9177344D60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6EE1-ED92-45CB-BD02-3D3D4B9D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D303-CF52-4588-B42B-2A9177344D60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6EE1-ED92-45CB-BD02-3D3D4B9D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D303-CF52-4588-B42B-2A9177344D60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6EE1-ED92-45CB-BD02-3D3D4B9D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D303-CF52-4588-B42B-2A9177344D60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6EE1-ED92-45CB-BD02-3D3D4B9D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D303-CF52-4588-B42B-2A9177344D60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6EE1-ED92-45CB-BD02-3D3D4B9D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D303-CF52-4588-B42B-2A9177344D60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6EE1-ED92-45CB-BD02-3D3D4B9DA9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meta-arguments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Palani Karthikeyan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8229600" cy="1082660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provider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3197229"/>
          </a:xfrm>
        </p:spPr>
        <p:txBody>
          <a:bodyPr>
            <a:normAutofit/>
          </a:bodyPr>
          <a:lstStyle/>
          <a:p>
            <a:r>
              <a:rPr lang="en-US" dirty="0" smtClean="0"/>
              <a:t>In this example, </a:t>
            </a:r>
            <a:r>
              <a:rPr lang="en-US" b="1" dirty="0" smtClean="0"/>
              <a:t>production_instance</a:t>
            </a:r>
            <a:r>
              <a:rPr lang="en-US" dirty="0" smtClean="0"/>
              <a:t> uses the default provider configuration, while </a:t>
            </a:r>
            <a:r>
              <a:rPr lang="en-US" dirty="0" err="1" smtClean="0"/>
              <a:t>staging_instance</a:t>
            </a:r>
            <a:r>
              <a:rPr lang="en-US" dirty="0" smtClean="0"/>
              <a:t> uses the staging provider alias.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572559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Terraform</a:t>
            </a:r>
            <a:r>
              <a:rPr lang="en-US" dirty="0" smtClean="0"/>
              <a:t> -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Terraform</a:t>
            </a:r>
            <a:r>
              <a:rPr lang="en-US" dirty="0" smtClean="0"/>
              <a:t>, </a:t>
            </a:r>
            <a:r>
              <a:rPr lang="en-US" b="1" dirty="0" smtClean="0"/>
              <a:t>functions</a:t>
            </a:r>
            <a:r>
              <a:rPr lang="en-US" dirty="0" smtClean="0"/>
              <a:t> are used to perform operations on data such as strings, numbers, and collections (lists, maps, etc.).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String </a:t>
            </a:r>
            <a:r>
              <a:rPr lang="en-US" b="1" dirty="0" smtClean="0"/>
              <a:t>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length(string)</a:t>
            </a:r>
            <a:r>
              <a:rPr lang="en-US" dirty="0" smtClean="0"/>
              <a:t>: Returns the length of a string.</a:t>
            </a:r>
          </a:p>
          <a:p>
            <a:pPr lvl="1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length_of_string</a:t>
            </a:r>
            <a:r>
              <a:rPr lang="en-US" dirty="0" smtClean="0"/>
              <a:t>" {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 value </a:t>
            </a:r>
            <a:r>
              <a:rPr lang="en-US" dirty="0" smtClean="0"/>
              <a:t>= length("hello") # Outputs 5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lower(string)</a:t>
            </a:r>
            <a:r>
              <a:rPr lang="en-US" dirty="0" smtClean="0"/>
              <a:t>: Converts a string to lowercase.</a:t>
            </a:r>
          </a:p>
          <a:p>
            <a:pPr>
              <a:buNone/>
            </a:pPr>
            <a:r>
              <a:rPr lang="en-US" dirty="0" smtClean="0"/>
              <a:t>    output </a:t>
            </a:r>
            <a:r>
              <a:rPr lang="en-US" dirty="0" smtClean="0"/>
              <a:t>"lowercase" 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</a:t>
            </a:r>
            <a:r>
              <a:rPr lang="en-US" dirty="0" smtClean="0"/>
              <a:t>value = lower("HELLO")  # Outputs "hello"</a:t>
            </a:r>
          </a:p>
          <a:p>
            <a:pPr>
              <a:buNone/>
            </a:pPr>
            <a:r>
              <a:rPr lang="en-US" dirty="0" smtClean="0"/>
              <a:t>   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n-US" b="1" dirty="0" smtClean="0"/>
              <a:t>upper(string)</a:t>
            </a:r>
            <a:r>
              <a:rPr lang="en-US" dirty="0" smtClean="0"/>
              <a:t>: Converts a string to uppercase.</a:t>
            </a:r>
          </a:p>
          <a:p>
            <a:pPr>
              <a:buNone/>
            </a:pPr>
            <a:r>
              <a:rPr lang="en-US" dirty="0" smtClean="0"/>
              <a:t>     output </a:t>
            </a:r>
            <a:r>
              <a:rPr lang="en-US" dirty="0" smtClean="0"/>
              <a:t>"uppercase" 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value </a:t>
            </a:r>
            <a:r>
              <a:rPr lang="en-US" dirty="0" smtClean="0"/>
              <a:t>= upper("hello") # Outputs "HELLO" </a:t>
            </a: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b="1" dirty="0" smtClean="0"/>
              <a:t>replace(string, old, new)</a:t>
            </a:r>
            <a:r>
              <a:rPr lang="en-US" dirty="0" smtClean="0"/>
              <a:t>: Replaces occurrences of a substring with another </a:t>
            </a:r>
            <a:r>
              <a:rPr lang="en-US" dirty="0" smtClean="0"/>
              <a:t>substring.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output </a:t>
            </a:r>
            <a:r>
              <a:rPr lang="en-US" sz="2400" dirty="0" smtClean="0"/>
              <a:t>"</a:t>
            </a:r>
            <a:r>
              <a:rPr lang="en-US" sz="2400" dirty="0" err="1" smtClean="0"/>
              <a:t>replaced_string</a:t>
            </a:r>
            <a:r>
              <a:rPr lang="en-US" sz="2400" dirty="0" smtClean="0"/>
              <a:t>" {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value </a:t>
            </a:r>
            <a:r>
              <a:rPr lang="en-US" sz="2400" dirty="0" smtClean="0"/>
              <a:t>= replace("hello world", "world", "</a:t>
            </a:r>
            <a:r>
              <a:rPr lang="en-US" sz="2400" dirty="0" err="1" smtClean="0"/>
              <a:t>Terraform</a:t>
            </a:r>
            <a:r>
              <a:rPr lang="en-US" sz="2400" dirty="0" smtClean="0"/>
              <a:t>") 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                         # </a:t>
            </a:r>
            <a:r>
              <a:rPr lang="en-US" sz="2400" dirty="0" smtClean="0"/>
              <a:t>Outputs "hello </a:t>
            </a:r>
            <a:r>
              <a:rPr lang="en-US" sz="2400" dirty="0" err="1" smtClean="0"/>
              <a:t>Terraform</a:t>
            </a:r>
            <a:r>
              <a:rPr lang="en-US" sz="2400" dirty="0" smtClean="0"/>
              <a:t>" </a:t>
            </a:r>
          </a:p>
          <a:p>
            <a:pPr>
              <a:buNone/>
            </a:pPr>
            <a:r>
              <a:rPr lang="en-US" sz="2400" dirty="0" smtClean="0"/>
              <a:t>   }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en-US" b="1" dirty="0" err="1" smtClean="0"/>
              <a:t>trimspace</a:t>
            </a:r>
            <a:r>
              <a:rPr lang="en-US" b="1" dirty="0" smtClean="0"/>
              <a:t>(string)</a:t>
            </a:r>
            <a:r>
              <a:rPr lang="en-US" dirty="0" smtClean="0"/>
              <a:t>: Removes leading and trailing spaces from a string.</a:t>
            </a:r>
          </a:p>
          <a:p>
            <a:pPr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trimmed_string</a:t>
            </a:r>
            <a:r>
              <a:rPr lang="en-US" dirty="0" smtClean="0"/>
              <a:t>" {</a:t>
            </a:r>
          </a:p>
          <a:p>
            <a:pPr>
              <a:buNone/>
            </a:pPr>
            <a:r>
              <a:rPr lang="en-US" dirty="0" smtClean="0"/>
              <a:t>  value = </a:t>
            </a:r>
            <a:r>
              <a:rPr lang="en-US" dirty="0" err="1" smtClean="0"/>
              <a:t>trimspace</a:t>
            </a:r>
            <a:r>
              <a:rPr lang="en-US" dirty="0" smtClean="0"/>
              <a:t>("   hello   ")  # Outputs "hello"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Number </a:t>
            </a:r>
            <a:r>
              <a:rPr lang="en-US" b="1" dirty="0" smtClean="0"/>
              <a:t>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max(num1, num2, ...)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 smtClean="0"/>
              <a:t>the largest number from the arguments.</a:t>
            </a:r>
          </a:p>
          <a:p>
            <a:pPr lvl="1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max_number</a:t>
            </a:r>
            <a:r>
              <a:rPr lang="en-US" dirty="0" smtClean="0"/>
              <a:t>" {</a:t>
            </a:r>
          </a:p>
          <a:p>
            <a:pPr lvl="1">
              <a:buNone/>
            </a:pPr>
            <a:r>
              <a:rPr lang="en-US" dirty="0" smtClean="0"/>
              <a:t>  value = max(10, 20, 30)  # Outputs 30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min(num1, num2, ...): Returns the smallest number from the arguments.</a:t>
            </a:r>
          </a:p>
          <a:p>
            <a:pPr lvl="1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min_number</a:t>
            </a:r>
            <a:r>
              <a:rPr lang="en-US" dirty="0" smtClean="0"/>
              <a:t>" {</a:t>
            </a:r>
          </a:p>
          <a:p>
            <a:pPr lvl="1">
              <a:buNone/>
            </a:pPr>
            <a:r>
              <a:rPr lang="en-US" dirty="0" smtClean="0"/>
              <a:t>  value = min(10, 20, 30)  # Outputs 10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abs(number): Returns the absolute value of a number.</a:t>
            </a:r>
          </a:p>
          <a:p>
            <a:pPr lvl="1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absolute_value</a:t>
            </a:r>
            <a:r>
              <a:rPr lang="en-US" dirty="0" smtClean="0"/>
              <a:t>" {</a:t>
            </a:r>
          </a:p>
          <a:p>
            <a:pPr lvl="1">
              <a:buNone/>
            </a:pPr>
            <a:r>
              <a:rPr lang="en-US" dirty="0" smtClean="0"/>
              <a:t>  value = abs(-5)  # Outputs 5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To create multiple instances of a resource or module.</a:t>
            </a:r>
          </a:p>
          <a:p>
            <a:pPr lvl="1">
              <a:buNone/>
            </a:pPr>
            <a:r>
              <a:rPr lang="en-US" sz="2000" dirty="0" smtClean="0"/>
              <a:t>resource "</a:t>
            </a:r>
            <a:r>
              <a:rPr lang="en-US" sz="2000" dirty="0" err="1" smtClean="0"/>
              <a:t>aws_instance</a:t>
            </a:r>
            <a:r>
              <a:rPr lang="en-US" sz="2000" dirty="0" smtClean="0"/>
              <a:t>" "example“</a:t>
            </a:r>
          </a:p>
          <a:p>
            <a:pPr lvl="1">
              <a:buNone/>
            </a:pPr>
            <a:r>
              <a:rPr lang="en-US" sz="2000" dirty="0" smtClean="0"/>
              <a:t> { </a:t>
            </a:r>
          </a:p>
          <a:p>
            <a:pPr lvl="1">
              <a:buNone/>
            </a:pPr>
            <a:r>
              <a:rPr lang="en-US" sz="2000" b="1" dirty="0" smtClean="0"/>
              <a:t>    count = 3 </a:t>
            </a:r>
          </a:p>
          <a:p>
            <a:pPr lvl="1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ami</a:t>
            </a:r>
            <a:r>
              <a:rPr lang="en-US" sz="2000" dirty="0" smtClean="0"/>
              <a:t> = "ami-123456" </a:t>
            </a:r>
          </a:p>
          <a:p>
            <a:pPr lvl="1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instance_type</a:t>
            </a:r>
            <a:r>
              <a:rPr lang="en-US" sz="2000" dirty="0" smtClean="0"/>
              <a:t> = </a:t>
            </a:r>
            <a:r>
              <a:rPr lang="en-US" sz="2000" dirty="0" smtClean="0"/>
              <a:t>“</a:t>
            </a:r>
            <a:r>
              <a:rPr lang="en-US" sz="2000" dirty="0" smtClean="0"/>
              <a:t>t2.micro”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 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US" dirty="0" smtClean="0"/>
              <a:t>ceil(number): Rounds a number up to the nearest integer.</a:t>
            </a:r>
          </a:p>
          <a:p>
            <a:pPr lvl="1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rounded_up</a:t>
            </a:r>
            <a:r>
              <a:rPr lang="en-US" dirty="0" smtClean="0"/>
              <a:t>" {</a:t>
            </a:r>
          </a:p>
          <a:p>
            <a:pPr lvl="1">
              <a:buNone/>
            </a:pPr>
            <a:r>
              <a:rPr lang="en-US" dirty="0" smtClean="0"/>
              <a:t>  value = ceil(4.1)  # Outputs 5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floor(number): Rounds a number down to the nearest integer.</a:t>
            </a:r>
          </a:p>
          <a:p>
            <a:pPr lvl="1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rounded_down</a:t>
            </a:r>
            <a:r>
              <a:rPr lang="en-US" dirty="0" smtClean="0"/>
              <a:t>" {</a:t>
            </a:r>
          </a:p>
          <a:p>
            <a:pPr lvl="1">
              <a:buNone/>
            </a:pPr>
            <a:r>
              <a:rPr lang="en-US" dirty="0" smtClean="0"/>
              <a:t>  value = floor(4.9)  # Outputs 4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Collection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 smtClean="0"/>
              <a:t>functions allow manipulation of lists, maps, and sets.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US" dirty="0" smtClean="0"/>
              <a:t>length(list): Returns the number of elements in a list.</a:t>
            </a:r>
          </a:p>
          <a:p>
            <a:pPr lvl="1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length_of_list</a:t>
            </a:r>
            <a:r>
              <a:rPr lang="en-US" dirty="0" smtClean="0"/>
              <a:t>" {</a:t>
            </a:r>
          </a:p>
          <a:p>
            <a:pPr lvl="1">
              <a:buNone/>
            </a:pPr>
            <a:r>
              <a:rPr lang="en-US" dirty="0" smtClean="0"/>
              <a:t>  value = length([1, 2, 3])  # Outputs 3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join(separator, list): Joins a list of strings into a single string, with a separator between each element.</a:t>
            </a:r>
          </a:p>
          <a:p>
            <a:pPr>
              <a:buNone/>
            </a:pPr>
            <a:r>
              <a:rPr lang="en-US" dirty="0" smtClean="0"/>
              <a:t>    output </a:t>
            </a:r>
            <a:r>
              <a:rPr lang="en-US" dirty="0" smtClean="0"/>
              <a:t>"</a:t>
            </a:r>
            <a:r>
              <a:rPr lang="en-US" dirty="0" err="1" smtClean="0"/>
              <a:t>joined_string</a:t>
            </a:r>
            <a:r>
              <a:rPr lang="en-US" dirty="0" smtClean="0"/>
              <a:t>"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       </a:t>
            </a:r>
            <a:r>
              <a:rPr lang="en-US" sz="2800" dirty="0" smtClean="0"/>
              <a:t>value </a:t>
            </a:r>
            <a:r>
              <a:rPr lang="en-US" sz="2800" dirty="0" smtClean="0"/>
              <a:t>= join(", ", ["apple", "banana", "cherry"]) 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</a:t>
            </a:r>
            <a:r>
              <a:rPr lang="en-US" sz="2000" dirty="0" smtClean="0"/>
              <a:t># </a:t>
            </a:r>
            <a:r>
              <a:rPr lang="en-US" sz="2000" dirty="0" smtClean="0"/>
              <a:t>Outputs "apple, banana, cherry"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lookup(map, key, default): Looks up the value associated with a key in a map. </a:t>
            </a:r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 smtClean="0"/>
              <a:t>a default value if the key does not exist.</a:t>
            </a:r>
          </a:p>
          <a:p>
            <a:pPr lvl="1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lookup_value</a:t>
            </a:r>
            <a:r>
              <a:rPr lang="en-US" dirty="0" smtClean="0"/>
              <a:t>" {</a:t>
            </a:r>
          </a:p>
          <a:p>
            <a:pPr lvl="1">
              <a:buNone/>
            </a:pPr>
            <a:r>
              <a:rPr lang="en-US" sz="2400" dirty="0" smtClean="0"/>
              <a:t>  value = lookup({a = "apple", b = "banana"}, "b", "default")  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# </a:t>
            </a:r>
            <a:r>
              <a:rPr lang="en-US" sz="2400" dirty="0" smtClean="0"/>
              <a:t>Outputs "banana"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setproduct</a:t>
            </a:r>
            <a:r>
              <a:rPr lang="en-US" dirty="0" smtClean="0"/>
              <a:t>(set1, set2, ...): Returns the Cartesian product of two or more sets.</a:t>
            </a:r>
          </a:p>
          <a:p>
            <a:pPr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set_product</a:t>
            </a:r>
            <a:r>
              <a:rPr lang="en-US" dirty="0" smtClean="0"/>
              <a:t>" {</a:t>
            </a:r>
          </a:p>
          <a:p>
            <a:pPr>
              <a:buNone/>
            </a:pPr>
            <a:r>
              <a:rPr lang="en-US" dirty="0" smtClean="0"/>
              <a:t>  value = </a:t>
            </a:r>
            <a:r>
              <a:rPr lang="en-US" dirty="0" err="1" smtClean="0"/>
              <a:t>setproduct</a:t>
            </a:r>
            <a:r>
              <a:rPr lang="en-US" dirty="0" smtClean="0"/>
              <a:t>([1, 2], ["a", "b"])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# </a:t>
            </a:r>
            <a:r>
              <a:rPr lang="en-US" dirty="0" smtClean="0"/>
              <a:t>Outputs [[1, "a"], [1, "b"], [2, "a"], [2, "b"]]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flatten(list</a:t>
            </a:r>
            <a:r>
              <a:rPr lang="en-US" dirty="0" smtClean="0"/>
              <a:t>): Flattens a list of lists into a single list.</a:t>
            </a:r>
          </a:p>
          <a:p>
            <a:pPr lvl="1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flattened_list</a:t>
            </a:r>
            <a:r>
              <a:rPr lang="en-US" dirty="0" smtClean="0"/>
              <a:t>" {</a:t>
            </a:r>
          </a:p>
          <a:p>
            <a:pPr lvl="1">
              <a:buNone/>
            </a:pPr>
            <a:r>
              <a:rPr lang="en-US" dirty="0" smtClean="0"/>
              <a:t>  value = flatten([[1, 2], [3, 4], [5]])  # Outputs [1, 2, 3, 4, 5]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timestamp()</a:t>
            </a:r>
            <a:r>
              <a:rPr lang="en-US" dirty="0" smtClean="0"/>
              <a:t>: Returns the current timestamp in UTC.</a:t>
            </a:r>
          </a:p>
          <a:p>
            <a:pPr>
              <a:buNone/>
            </a:pPr>
            <a:r>
              <a:rPr lang="en-US" dirty="0" smtClean="0"/>
              <a:t>output </a:t>
            </a:r>
            <a:r>
              <a:rPr lang="en-US" dirty="0" smtClean="0"/>
              <a:t>"</a:t>
            </a:r>
            <a:r>
              <a:rPr lang="en-US" dirty="0" err="1" smtClean="0"/>
              <a:t>current_timestamp</a:t>
            </a:r>
            <a:r>
              <a:rPr lang="en-US" dirty="0" smtClean="0"/>
              <a:t>" {</a:t>
            </a:r>
          </a:p>
          <a:p>
            <a:pPr>
              <a:buNone/>
            </a:pPr>
            <a:r>
              <a:rPr lang="en-US" dirty="0" smtClean="0"/>
              <a:t>  value = timestamp()  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# </a:t>
            </a:r>
            <a:r>
              <a:rPr lang="en-US" sz="2000" dirty="0" smtClean="0"/>
              <a:t>Outputs the current timestamp, e.g., "2025-03-05T12:34:56Z"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en-US" dirty="0" err="1" smtClean="0"/>
              <a:t>timeadd</a:t>
            </a:r>
            <a:r>
              <a:rPr lang="en-US" dirty="0" smtClean="0"/>
              <a:t>(</a:t>
            </a:r>
            <a:r>
              <a:rPr lang="en-US" dirty="0" err="1" smtClean="0"/>
              <a:t>start_time</a:t>
            </a:r>
            <a:r>
              <a:rPr lang="en-US" dirty="0" smtClean="0"/>
              <a:t>, duration): Adds a duration (e.g., "2h", "3d") to a timestamp.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output </a:t>
            </a:r>
            <a:r>
              <a:rPr lang="en-US" sz="2400" dirty="0" smtClean="0"/>
              <a:t>"</a:t>
            </a:r>
            <a:r>
              <a:rPr lang="en-US" sz="2400" dirty="0" err="1" smtClean="0"/>
              <a:t>time_added</a:t>
            </a:r>
            <a:r>
              <a:rPr lang="en-US" sz="2400" dirty="0" smtClean="0"/>
              <a:t>" {</a:t>
            </a:r>
          </a:p>
          <a:p>
            <a:pPr>
              <a:buNone/>
            </a:pPr>
            <a:r>
              <a:rPr lang="en-US" sz="2400" dirty="0" smtClean="0"/>
              <a:t>  value = </a:t>
            </a:r>
            <a:r>
              <a:rPr lang="en-US" sz="2400" dirty="0" err="1" smtClean="0"/>
              <a:t>timeadd</a:t>
            </a:r>
            <a:r>
              <a:rPr lang="en-US" sz="2400" dirty="0" smtClean="0"/>
              <a:t>("2025-03-05T12:00:00Z", "2h") 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       # </a:t>
            </a:r>
            <a:r>
              <a:rPr lang="en-US" sz="2400" dirty="0" smtClean="0"/>
              <a:t>Outputs "2025-03-05T14:00:00Z"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en-US" b="1" dirty="0" smtClean="0"/>
              <a:t>Type </a:t>
            </a:r>
            <a:r>
              <a:rPr lang="en-US" b="1" dirty="0" smtClean="0"/>
              <a:t>Conversion Functions</a:t>
            </a:r>
          </a:p>
          <a:p>
            <a:r>
              <a:rPr lang="en-US" dirty="0" smtClean="0"/>
              <a:t>These functions convert between different data types.</a:t>
            </a:r>
          </a:p>
          <a:p>
            <a:r>
              <a:rPr lang="en-US" b="1" dirty="0" err="1" smtClean="0"/>
              <a:t>tostring</a:t>
            </a:r>
            <a:r>
              <a:rPr lang="en-US" b="1" dirty="0" smtClean="0"/>
              <a:t>(value)</a:t>
            </a:r>
            <a:r>
              <a:rPr lang="en-US" dirty="0" smtClean="0"/>
              <a:t>: Converts a value to a string.</a:t>
            </a:r>
          </a:p>
          <a:p>
            <a:pPr lvl="1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string_value</a:t>
            </a:r>
            <a:r>
              <a:rPr lang="en-US" dirty="0" smtClean="0"/>
              <a:t>" {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value </a:t>
            </a:r>
            <a:r>
              <a:rPr lang="en-US" dirty="0" smtClean="0"/>
              <a:t>= </a:t>
            </a:r>
            <a:r>
              <a:rPr lang="en-US" dirty="0" err="1" smtClean="0"/>
              <a:t>tostring</a:t>
            </a:r>
            <a:r>
              <a:rPr lang="en-US" dirty="0" smtClean="0"/>
              <a:t>(123) # Outputs "123"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resource "oci_core_instance" "instances"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count             = 3</a:t>
            </a:r>
          </a:p>
          <a:p>
            <a:pPr>
              <a:buNone/>
            </a:pPr>
            <a:r>
              <a:rPr lang="en-US" dirty="0" smtClean="0"/>
              <a:t>  compartment_id    = var.compartment_id</a:t>
            </a:r>
          </a:p>
          <a:p>
            <a:pPr>
              <a:buNone/>
            </a:pPr>
            <a:r>
              <a:rPr lang="en-US" dirty="0" smtClean="0"/>
              <a:t>  availability_domain = var.availability_domain</a:t>
            </a:r>
          </a:p>
          <a:p>
            <a:pPr>
              <a:buNone/>
            </a:pPr>
            <a:r>
              <a:rPr lang="en-US" dirty="0" smtClean="0"/>
              <a:t>  display_name      = "example-instance-${</a:t>
            </a:r>
            <a:r>
              <a:rPr lang="en-US" dirty="0" err="1" smtClean="0"/>
              <a:t>count.index</a:t>
            </a:r>
            <a:r>
              <a:rPr lang="en-US" dirty="0" smtClean="0"/>
              <a:t>}"</a:t>
            </a:r>
          </a:p>
          <a:p>
            <a:pPr>
              <a:buNone/>
            </a:pPr>
            <a:r>
              <a:rPr lang="en-US" dirty="0" smtClean="0"/>
              <a:t>  shape             = "VM.Standard2.1"</a:t>
            </a:r>
          </a:p>
          <a:p>
            <a:pPr>
              <a:buNone/>
            </a:pPr>
            <a:r>
              <a:rPr lang="en-US" dirty="0" smtClean="0"/>
              <a:t>  image_id          = </a:t>
            </a:r>
            <a:r>
              <a:rPr lang="en-US" dirty="0" err="1" smtClean="0"/>
              <a:t>var.image_id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subnet_id         = oci_core_subnet.subnet.id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tomap</a:t>
            </a:r>
            <a:r>
              <a:rPr lang="en-US" b="1" dirty="0" smtClean="0"/>
              <a:t>(list)</a:t>
            </a:r>
            <a:r>
              <a:rPr lang="en-US" dirty="0" smtClean="0"/>
              <a:t>: Converts a list of key-value pairs into a map.</a:t>
            </a:r>
          </a:p>
          <a:p>
            <a:pPr>
              <a:buNone/>
            </a:pPr>
            <a:r>
              <a:rPr lang="en-US" dirty="0" smtClean="0"/>
              <a:t>    output </a:t>
            </a:r>
            <a:r>
              <a:rPr lang="en-US" dirty="0" smtClean="0"/>
              <a:t>"</a:t>
            </a:r>
            <a:r>
              <a:rPr lang="en-US" dirty="0" err="1" smtClean="0"/>
              <a:t>map_value</a:t>
            </a:r>
            <a:r>
              <a:rPr lang="en-US" dirty="0" smtClean="0"/>
              <a:t>"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      value </a:t>
            </a:r>
            <a:r>
              <a:rPr lang="en-US" dirty="0" smtClean="0"/>
              <a:t>= </a:t>
            </a:r>
            <a:r>
              <a:rPr lang="en-US" dirty="0" err="1" smtClean="0"/>
              <a:t>tomap</a:t>
            </a:r>
            <a:r>
              <a:rPr lang="en-US" dirty="0" smtClean="0"/>
              <a:t>([["a", 1], ["b", 2]])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# </a:t>
            </a:r>
            <a:r>
              <a:rPr lang="en-US" dirty="0" smtClean="0"/>
              <a:t>Outputs {"a" = 1, "b" = 2}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tolist</a:t>
            </a:r>
            <a:r>
              <a:rPr lang="en-US" b="1" dirty="0" smtClean="0"/>
              <a:t>(set)</a:t>
            </a:r>
            <a:r>
              <a:rPr lang="en-US" dirty="0" smtClean="0"/>
              <a:t>: Converts a set to a list.</a:t>
            </a:r>
          </a:p>
          <a:p>
            <a:pPr lvl="1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list_value</a:t>
            </a:r>
            <a:r>
              <a:rPr lang="en-US" dirty="0" smtClean="0"/>
              <a:t>" {</a:t>
            </a:r>
          </a:p>
          <a:p>
            <a:pPr lvl="1">
              <a:buNone/>
            </a:pPr>
            <a:r>
              <a:rPr lang="en-US" dirty="0" smtClean="0"/>
              <a:t>  value = </a:t>
            </a:r>
            <a:r>
              <a:rPr lang="en-US" dirty="0" err="1" smtClean="0"/>
              <a:t>tolist</a:t>
            </a:r>
            <a:r>
              <a:rPr lang="en-US" dirty="0" smtClean="0"/>
              <a:t>([1, 2, 3])  # Outputs [1, 2, 3]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Conditional 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 smtClean="0"/>
              <a:t>functions provide conditional logic in your </a:t>
            </a:r>
            <a:r>
              <a:rPr lang="en-US" dirty="0" err="1" smtClean="0"/>
              <a:t>Terraform</a:t>
            </a:r>
            <a:r>
              <a:rPr lang="en-US" dirty="0" smtClean="0"/>
              <a:t> configuration.</a:t>
            </a:r>
          </a:p>
          <a:p>
            <a:r>
              <a:rPr lang="en-US" b="1" dirty="0" smtClean="0"/>
              <a:t>coalesce(value1, value2, ...)</a:t>
            </a:r>
            <a:r>
              <a:rPr lang="en-US" dirty="0" smtClean="0"/>
              <a:t>: Returns the first non-null value from a list of values.</a:t>
            </a:r>
          </a:p>
          <a:p>
            <a:pPr lvl="1">
              <a:buNone/>
            </a:pPr>
            <a:r>
              <a:rPr lang="en-US" sz="2400" dirty="0" smtClean="0"/>
              <a:t>output "</a:t>
            </a:r>
            <a:r>
              <a:rPr lang="en-US" sz="2400" dirty="0" err="1" smtClean="0"/>
              <a:t>coalesce_value</a:t>
            </a:r>
            <a:r>
              <a:rPr lang="en-US" sz="2400" dirty="0" smtClean="0"/>
              <a:t>" {</a:t>
            </a:r>
          </a:p>
          <a:p>
            <a:pPr lvl="1">
              <a:buNone/>
            </a:pPr>
            <a:r>
              <a:rPr lang="en-US" sz="2400" dirty="0" smtClean="0"/>
              <a:t>  value = coalesce(null, null, "Hello")  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# </a:t>
            </a:r>
            <a:r>
              <a:rPr lang="en-US" sz="2400" dirty="0" smtClean="0"/>
              <a:t>Outputs "Hello"</a:t>
            </a:r>
          </a:p>
          <a:p>
            <a:pPr lvl="1">
              <a:buNone/>
            </a:pPr>
            <a:r>
              <a:rPr lang="en-US" sz="24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en-US" b="1" dirty="0" smtClean="0"/>
              <a:t>lookup(map, key)</a:t>
            </a:r>
            <a:r>
              <a:rPr lang="en-US" dirty="0" smtClean="0"/>
              <a:t>: Look up the value of a key in a map, returning null if the key doesn’t exist.</a:t>
            </a:r>
          </a:p>
          <a:p>
            <a:pPr lvl="1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lookup_example</a:t>
            </a:r>
            <a:r>
              <a:rPr lang="en-US" dirty="0" smtClean="0"/>
              <a:t>" {</a:t>
            </a:r>
          </a:p>
          <a:p>
            <a:pPr lvl="1">
              <a:buNone/>
            </a:pPr>
            <a:r>
              <a:rPr lang="en-US" dirty="0" smtClean="0"/>
              <a:t>  value = lookup({key1 = "value1"}, "key2") 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# </a:t>
            </a:r>
            <a:r>
              <a:rPr lang="en-US" dirty="0" smtClean="0"/>
              <a:t>Outputs null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b="1" dirty="0" smtClean="0"/>
              <a:t>if</a:t>
            </a:r>
            <a:r>
              <a:rPr lang="en-US" dirty="0" smtClean="0"/>
              <a:t>: Allows conditional logic, like an if statement in programming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output "</a:t>
            </a:r>
            <a:r>
              <a:rPr lang="en-US" sz="2400" dirty="0" err="1" smtClean="0"/>
              <a:t>conditional_output</a:t>
            </a:r>
            <a:r>
              <a:rPr lang="en-US" sz="2400" dirty="0" smtClean="0"/>
              <a:t>" { 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sz="2000" dirty="0" smtClean="0"/>
              <a:t>value </a:t>
            </a:r>
            <a:r>
              <a:rPr lang="en-US" sz="2000" dirty="0" smtClean="0"/>
              <a:t>= if(length(["apple", "banana"]) &gt; 3, "Large list", "Small list") 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sz="1800" dirty="0" smtClean="0"/>
              <a:t># </a:t>
            </a:r>
            <a:r>
              <a:rPr lang="en-US" sz="1800" dirty="0" smtClean="0"/>
              <a:t>Outputs "Small </a:t>
            </a:r>
            <a:r>
              <a:rPr lang="en-US" sz="1800" dirty="0" smtClean="0"/>
              <a:t>list“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n-US" b="1" dirty="0" smtClean="0"/>
              <a:t>unique(list)</a:t>
            </a:r>
            <a:r>
              <a:rPr lang="en-US" dirty="0" smtClean="0"/>
              <a:t>: Removes duplicate values from a list.</a:t>
            </a:r>
          </a:p>
          <a:p>
            <a:pPr lvl="1">
              <a:buNone/>
            </a:pPr>
            <a:r>
              <a:rPr lang="en-US" dirty="0" smtClean="0"/>
              <a:t>output "</a:t>
            </a:r>
            <a:r>
              <a:rPr lang="en-US" dirty="0" err="1" smtClean="0"/>
              <a:t>unique_list</a:t>
            </a:r>
            <a:r>
              <a:rPr lang="en-US" dirty="0" smtClean="0"/>
              <a:t>" {</a:t>
            </a:r>
          </a:p>
          <a:p>
            <a:pPr lvl="1">
              <a:buNone/>
            </a:pPr>
            <a:r>
              <a:rPr lang="en-US" dirty="0" smtClean="0"/>
              <a:t>  value = unique([1, 2, 2, 3, 4, 4]) 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# </a:t>
            </a:r>
            <a:r>
              <a:rPr lang="en-US" dirty="0" smtClean="0"/>
              <a:t>Outputs [1, 2, 3, 4]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b="1" dirty="0" smtClean="0"/>
              <a:t>join(separator, list)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Joins </a:t>
            </a:r>
            <a:r>
              <a:rPr lang="en-US" dirty="0" smtClean="0"/>
              <a:t>a list of strings with a separator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output "joined" {</a:t>
            </a:r>
          </a:p>
          <a:p>
            <a:pPr lvl="1">
              <a:buNone/>
            </a:pPr>
            <a:r>
              <a:rPr lang="en-US" dirty="0" smtClean="0"/>
              <a:t>  value = join(",", ["a", "b", "c"])  # Outputs "</a:t>
            </a:r>
            <a:r>
              <a:rPr lang="en-US" dirty="0" err="1" smtClean="0"/>
              <a:t>a,b,c</a:t>
            </a:r>
            <a:r>
              <a:rPr lang="en-US" dirty="0" smtClean="0"/>
              <a:t>"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for_each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or set of strings to create multiple instances.</a:t>
            </a:r>
          </a:p>
          <a:p>
            <a:pPr>
              <a:buNone/>
            </a:pPr>
            <a:r>
              <a:rPr lang="en-US" dirty="0" smtClean="0"/>
              <a:t>  resource </a:t>
            </a:r>
            <a:r>
              <a:rPr lang="en-US" dirty="0" smtClean="0"/>
              <a:t>"</a:t>
            </a:r>
            <a:r>
              <a:rPr lang="en-US" dirty="0" err="1" smtClean="0"/>
              <a:t>aws_instance</a:t>
            </a:r>
            <a:r>
              <a:rPr lang="en-US" dirty="0" smtClean="0"/>
              <a:t>" "example" { </a:t>
            </a:r>
          </a:p>
          <a:p>
            <a:pPr>
              <a:buNone/>
            </a:pPr>
            <a:r>
              <a:rPr lang="en-US" b="1" dirty="0" smtClean="0"/>
              <a:t>   for_each = </a:t>
            </a:r>
            <a:r>
              <a:rPr lang="en-US" b="1" dirty="0" err="1" smtClean="0"/>
              <a:t>toset</a:t>
            </a:r>
            <a:r>
              <a:rPr lang="en-US" b="1" dirty="0" smtClean="0"/>
              <a:t>(["one", "two", "three"])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ami</a:t>
            </a:r>
            <a:r>
              <a:rPr lang="en-US" dirty="0" smtClean="0"/>
              <a:t> = "ami-123456"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instance_type</a:t>
            </a:r>
            <a:r>
              <a:rPr lang="en-US" dirty="0" smtClean="0"/>
              <a:t> = "t2.micro"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for_each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resource "</a:t>
            </a:r>
            <a:r>
              <a:rPr lang="en-US" b="1" dirty="0" smtClean="0"/>
              <a:t>oci_core_instance</a:t>
            </a:r>
            <a:r>
              <a:rPr lang="en-US" dirty="0" smtClean="0"/>
              <a:t>" "instances" {</a:t>
            </a:r>
          </a:p>
          <a:p>
            <a:pPr>
              <a:buNone/>
            </a:pPr>
            <a:r>
              <a:rPr lang="en-US" dirty="0" smtClean="0"/>
              <a:t>  for_each = {</a:t>
            </a:r>
          </a:p>
          <a:p>
            <a:pPr>
              <a:buNone/>
            </a:pPr>
            <a:r>
              <a:rPr lang="en-US" dirty="0" smtClean="0"/>
              <a:t>    "instance-1" = {</a:t>
            </a:r>
          </a:p>
          <a:p>
            <a:pPr>
              <a:buNone/>
            </a:pPr>
            <a:r>
              <a:rPr lang="en-US" dirty="0" smtClean="0"/>
              <a:t>      shape      = "VM.Standard2.1"</a:t>
            </a:r>
          </a:p>
          <a:p>
            <a:pPr>
              <a:buNone/>
            </a:pPr>
            <a:r>
              <a:rPr lang="en-US" dirty="0" smtClean="0"/>
              <a:t>      image_id   = var.image_id_1</a:t>
            </a:r>
          </a:p>
          <a:p>
            <a:pPr>
              <a:buNone/>
            </a:pPr>
            <a:r>
              <a:rPr lang="en-US" dirty="0" smtClean="0"/>
              <a:t>    },</a:t>
            </a:r>
          </a:p>
          <a:p>
            <a:pPr>
              <a:buNone/>
            </a:pPr>
            <a:r>
              <a:rPr lang="en-US" dirty="0" smtClean="0"/>
              <a:t>    "instance-2" = {</a:t>
            </a:r>
          </a:p>
          <a:p>
            <a:pPr>
              <a:buNone/>
            </a:pPr>
            <a:r>
              <a:rPr lang="en-US" dirty="0" smtClean="0"/>
              <a:t>      shape      = "VM.Standard2.2"</a:t>
            </a:r>
          </a:p>
          <a:p>
            <a:pPr>
              <a:buNone/>
            </a:pPr>
            <a:r>
              <a:rPr lang="en-US" dirty="0" smtClean="0"/>
              <a:t>      image_id   = var.image_id_2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compartment_id     = var.compartment_id</a:t>
            </a:r>
          </a:p>
          <a:p>
            <a:pPr>
              <a:buNone/>
            </a:pPr>
            <a:r>
              <a:rPr lang="en-US" dirty="0" smtClean="0"/>
              <a:t>  availability_domain = var.availability_domain</a:t>
            </a:r>
          </a:p>
          <a:p>
            <a:pPr>
              <a:buNone/>
            </a:pPr>
            <a:r>
              <a:rPr lang="en-US" b="1" dirty="0" smtClean="0"/>
              <a:t>  display_name       = </a:t>
            </a:r>
            <a:r>
              <a:rPr lang="en-US" b="1" dirty="0" smtClean="0">
                <a:solidFill>
                  <a:schemeClr val="accent1"/>
                </a:solidFill>
              </a:rPr>
              <a:t>each.key</a:t>
            </a:r>
          </a:p>
          <a:p>
            <a:pPr>
              <a:buNone/>
            </a:pPr>
            <a:r>
              <a:rPr lang="en-US" b="1" dirty="0" smtClean="0"/>
              <a:t>  shape              </a:t>
            </a:r>
            <a:r>
              <a:rPr lang="en-US" b="1" dirty="0" smtClean="0"/>
              <a:t>       = </a:t>
            </a:r>
            <a:r>
              <a:rPr lang="en-US" b="1" dirty="0" smtClean="0">
                <a:solidFill>
                  <a:schemeClr val="accent1"/>
                </a:solidFill>
              </a:rPr>
              <a:t>each.value.shape</a:t>
            </a:r>
          </a:p>
          <a:p>
            <a:pPr>
              <a:buNone/>
            </a:pPr>
            <a:r>
              <a:rPr lang="en-US" b="1" dirty="0" smtClean="0"/>
              <a:t>  image_id           </a:t>
            </a:r>
            <a:r>
              <a:rPr lang="en-US" b="1" dirty="0" smtClean="0"/>
              <a:t>    = </a:t>
            </a:r>
            <a:r>
              <a:rPr lang="en-US" b="1" dirty="0" smtClean="0">
                <a:solidFill>
                  <a:schemeClr val="accent1"/>
                </a:solidFill>
              </a:rPr>
              <a:t>each.value.image_id</a:t>
            </a:r>
          </a:p>
          <a:p>
            <a:pPr>
              <a:buNone/>
            </a:pPr>
            <a:r>
              <a:rPr lang="en-US" b="1" dirty="0" smtClean="0"/>
              <a:t>  subnet_id          </a:t>
            </a:r>
            <a:r>
              <a:rPr lang="en-US" b="1" dirty="0" smtClean="0"/>
              <a:t>    = </a:t>
            </a:r>
            <a:r>
              <a:rPr lang="en-US" b="1" dirty="0" smtClean="0">
                <a:solidFill>
                  <a:schemeClr val="accent1"/>
                </a:solidFill>
              </a:rPr>
              <a:t>oci_core_subnet.subnet.id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depends_on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depends_on</a:t>
            </a:r>
            <a:r>
              <a:rPr lang="en-US" dirty="0" smtClean="0"/>
              <a:t> meta-argument explicitly specifies dependencies between resources. </a:t>
            </a:r>
            <a:endParaRPr lang="en-US" dirty="0" smtClean="0"/>
          </a:p>
          <a:p>
            <a:r>
              <a:rPr lang="en-US" dirty="0" smtClean="0"/>
              <a:t>It ensures that </a:t>
            </a:r>
            <a:r>
              <a:rPr lang="en-US" dirty="0" err="1" smtClean="0"/>
              <a:t>Terraform</a:t>
            </a:r>
            <a:r>
              <a:rPr lang="en-US" dirty="0" smtClean="0"/>
              <a:t> knows which resources must be created before others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depends_on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resource "</a:t>
            </a:r>
            <a:r>
              <a:rPr lang="en-US" dirty="0" err="1" smtClean="0"/>
              <a:t>oci_core_virtual_network</a:t>
            </a:r>
            <a:r>
              <a:rPr lang="en-US" dirty="0" smtClean="0"/>
              <a:t>" "</a:t>
            </a:r>
            <a:r>
              <a:rPr lang="en-US" dirty="0" err="1" smtClean="0"/>
              <a:t>vcn</a:t>
            </a:r>
            <a:r>
              <a:rPr lang="en-US" dirty="0" smtClean="0"/>
              <a:t>" {</a:t>
            </a:r>
          </a:p>
          <a:p>
            <a:pPr>
              <a:buNone/>
            </a:pPr>
            <a:r>
              <a:rPr lang="en-US" dirty="0" smtClean="0"/>
              <a:t>  compartment_id = var.compartment_id</a:t>
            </a:r>
          </a:p>
          <a:p>
            <a:pPr>
              <a:buNone/>
            </a:pPr>
            <a:r>
              <a:rPr lang="en-US" dirty="0" smtClean="0"/>
              <a:t>  display_name   = "example-</a:t>
            </a:r>
            <a:r>
              <a:rPr lang="en-US" dirty="0" err="1" smtClean="0"/>
              <a:t>vcn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cidr_block</a:t>
            </a:r>
            <a:r>
              <a:rPr lang="en-US" dirty="0" smtClean="0"/>
              <a:t>     = "10.0.0.0/16"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resource "oci_core_instance" "instance" {</a:t>
            </a:r>
          </a:p>
          <a:p>
            <a:pPr>
              <a:buNone/>
            </a:pPr>
            <a:r>
              <a:rPr lang="en-US" dirty="0" smtClean="0"/>
              <a:t>  compartment_id = var.compartment_id</a:t>
            </a:r>
          </a:p>
          <a:p>
            <a:pPr>
              <a:buNone/>
            </a:pPr>
            <a:r>
              <a:rPr lang="en-US" dirty="0" smtClean="0"/>
              <a:t>  display_name   = "example-instance"</a:t>
            </a:r>
          </a:p>
          <a:p>
            <a:pPr>
              <a:buNone/>
            </a:pPr>
            <a:r>
              <a:rPr lang="en-US" dirty="0" smtClean="0"/>
              <a:t>  availability_domain = var.availability_domain</a:t>
            </a:r>
          </a:p>
          <a:p>
            <a:pPr>
              <a:buNone/>
            </a:pPr>
            <a:r>
              <a:rPr lang="en-US" dirty="0" smtClean="0"/>
              <a:t>  shape           = "VM.Standard2.1"</a:t>
            </a:r>
          </a:p>
          <a:p>
            <a:pPr>
              <a:buNone/>
            </a:pPr>
            <a:r>
              <a:rPr lang="en-US" dirty="0" smtClean="0"/>
              <a:t>  image_id        = </a:t>
            </a:r>
            <a:r>
              <a:rPr lang="en-US" dirty="0" err="1" smtClean="0"/>
              <a:t>var.image_id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subnet_id       = oci_core_subnet.subnet.id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depends_on</a:t>
            </a:r>
            <a:r>
              <a:rPr lang="en-US" b="1" dirty="0" smtClean="0"/>
              <a:t> = [oci_core_virtual_network.vcn</a:t>
            </a:r>
            <a:r>
              <a:rPr lang="en-US" dirty="0" smtClean="0"/>
              <a:t>]  # Ensuring the VCN is created first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provider meta-argument specifies which provider to use for a resource if multiple provider instances are configured.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specify a provider on a per-resource basis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225404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provider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526893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>provider "</a:t>
            </a:r>
            <a:r>
              <a:rPr lang="en-US" sz="5600" dirty="0" err="1" smtClean="0"/>
              <a:t>oci</a:t>
            </a:r>
            <a:r>
              <a:rPr lang="en-US" sz="5600" dirty="0" smtClean="0"/>
              <a:t>" {</a:t>
            </a:r>
          </a:p>
          <a:p>
            <a:pPr>
              <a:buNone/>
            </a:pPr>
            <a:r>
              <a:rPr lang="en-US" sz="5600" dirty="0" smtClean="0"/>
              <a:t>  region = "us-phoenix-1"</a:t>
            </a:r>
          </a:p>
          <a:p>
            <a:pPr>
              <a:buNone/>
            </a:pPr>
            <a:r>
              <a:rPr lang="en-US" sz="5600" dirty="0" smtClean="0"/>
              <a:t>  # Other provider configurations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provider "</a:t>
            </a:r>
            <a:r>
              <a:rPr lang="en-US" sz="5600" dirty="0" err="1" smtClean="0"/>
              <a:t>oci</a:t>
            </a:r>
            <a:r>
              <a:rPr lang="en-US" sz="5600" dirty="0" smtClean="0"/>
              <a:t>" {</a:t>
            </a:r>
          </a:p>
          <a:p>
            <a:pPr>
              <a:buNone/>
            </a:pPr>
            <a:r>
              <a:rPr lang="en-US" sz="5600" b="1" dirty="0" smtClean="0">
                <a:solidFill>
                  <a:srgbClr val="FF0000"/>
                </a:solidFill>
              </a:rPr>
              <a:t>  </a:t>
            </a:r>
            <a:r>
              <a:rPr lang="en-US" sz="5600" dirty="0" smtClean="0">
                <a:solidFill>
                  <a:srgbClr val="FF0000"/>
                </a:solidFill>
              </a:rPr>
              <a:t>alias  = "staging"</a:t>
            </a:r>
          </a:p>
          <a:p>
            <a:pPr>
              <a:buNone/>
            </a:pPr>
            <a:r>
              <a:rPr lang="en-US" sz="5600" dirty="0" smtClean="0"/>
              <a:t>  region = "us-ashburn-1"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resource "oci_core_instance" "production_instance" {</a:t>
            </a:r>
          </a:p>
          <a:p>
            <a:pPr>
              <a:buNone/>
            </a:pPr>
            <a:r>
              <a:rPr lang="en-US" sz="5600" b="1" dirty="0" smtClean="0"/>
              <a:t>  provider          = </a:t>
            </a:r>
            <a:r>
              <a:rPr lang="en-US" sz="5600" b="1" dirty="0" err="1" smtClean="0"/>
              <a:t>oci</a:t>
            </a:r>
            <a:endParaRPr lang="en-US" sz="5600" b="1" dirty="0" smtClean="0"/>
          </a:p>
          <a:p>
            <a:pPr>
              <a:buNone/>
            </a:pPr>
            <a:r>
              <a:rPr lang="en-US" sz="5600" dirty="0" smtClean="0"/>
              <a:t>  compartment_id    = var.compartment_id</a:t>
            </a:r>
          </a:p>
          <a:p>
            <a:pPr>
              <a:buNone/>
            </a:pPr>
            <a:r>
              <a:rPr lang="en-US" sz="5600" dirty="0" smtClean="0"/>
              <a:t>  display_name      = "production-instance"</a:t>
            </a:r>
          </a:p>
          <a:p>
            <a:pPr>
              <a:buNone/>
            </a:pPr>
            <a:r>
              <a:rPr lang="en-US" sz="5600" dirty="0" smtClean="0"/>
              <a:t>  shape             = "VM.Standard2.1"</a:t>
            </a:r>
          </a:p>
          <a:p>
            <a:pPr>
              <a:buNone/>
            </a:pPr>
            <a:r>
              <a:rPr lang="en-US" sz="5600" dirty="0" smtClean="0"/>
              <a:t>  image_id          = </a:t>
            </a:r>
            <a:r>
              <a:rPr lang="en-US" sz="5600" dirty="0" err="1" smtClean="0"/>
              <a:t>var.image_id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subnet_id         = oci_core_subnet.subnet.id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resource "oci_core_instance" "</a:t>
            </a:r>
            <a:r>
              <a:rPr lang="en-US" sz="5600" dirty="0" err="1" smtClean="0"/>
              <a:t>staging_instance</a:t>
            </a:r>
            <a:r>
              <a:rPr lang="en-US" sz="5600" dirty="0" smtClean="0"/>
              <a:t>" {</a:t>
            </a:r>
          </a:p>
          <a:p>
            <a:pPr>
              <a:buNone/>
            </a:pPr>
            <a:r>
              <a:rPr lang="en-US" sz="5600" dirty="0" smtClean="0"/>
              <a:t>  </a:t>
            </a:r>
            <a:r>
              <a:rPr lang="en-US" sz="5600" dirty="0" smtClean="0">
                <a:solidFill>
                  <a:srgbClr val="FF0000"/>
                </a:solidFill>
              </a:rPr>
              <a:t>provider          = </a:t>
            </a:r>
            <a:r>
              <a:rPr lang="en-US" sz="5600" dirty="0" err="1" smtClean="0">
                <a:solidFill>
                  <a:srgbClr val="FF0000"/>
                </a:solidFill>
              </a:rPr>
              <a:t>oci.staging</a:t>
            </a:r>
            <a:endParaRPr lang="en-US" sz="5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600" dirty="0" smtClean="0"/>
              <a:t>  compartment_id    = var.compartment_id</a:t>
            </a:r>
          </a:p>
          <a:p>
            <a:pPr>
              <a:buNone/>
            </a:pPr>
            <a:r>
              <a:rPr lang="en-US" sz="5600" dirty="0" smtClean="0"/>
              <a:t>  display_name      = "staging-instance"</a:t>
            </a:r>
          </a:p>
          <a:p>
            <a:pPr>
              <a:buNone/>
            </a:pPr>
            <a:r>
              <a:rPr lang="en-US" sz="5600" dirty="0" smtClean="0"/>
              <a:t>  shape             = "VM.Standard2.1"</a:t>
            </a:r>
          </a:p>
          <a:p>
            <a:pPr>
              <a:buNone/>
            </a:pPr>
            <a:r>
              <a:rPr lang="en-US" sz="5600" dirty="0" smtClean="0"/>
              <a:t>  image_id          = </a:t>
            </a:r>
            <a:r>
              <a:rPr lang="en-US" sz="5600" dirty="0" err="1" smtClean="0"/>
              <a:t>var.image_id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subnet_id         = oci_core_subnet.subnet.id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1470</Words>
  <Application>Microsoft Office PowerPoint</Application>
  <PresentationFormat>On-screen Show (4:3)</PresentationFormat>
  <Paragraphs>234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meta-arguments</vt:lpstr>
      <vt:lpstr>count</vt:lpstr>
      <vt:lpstr>count</vt:lpstr>
      <vt:lpstr>for_each</vt:lpstr>
      <vt:lpstr>for_each</vt:lpstr>
      <vt:lpstr>depends_on</vt:lpstr>
      <vt:lpstr>depends_on</vt:lpstr>
      <vt:lpstr>provider</vt:lpstr>
      <vt:lpstr>provider</vt:lpstr>
      <vt:lpstr>provider</vt:lpstr>
      <vt:lpstr>Slide 11</vt:lpstr>
      <vt:lpstr>Terraform - functions</vt:lpstr>
      <vt:lpstr> String Functions </vt:lpstr>
      <vt:lpstr>Slide 14</vt:lpstr>
      <vt:lpstr>Slide 15</vt:lpstr>
      <vt:lpstr>Slide 16</vt:lpstr>
      <vt:lpstr>Slide 17</vt:lpstr>
      <vt:lpstr>Number Functions </vt:lpstr>
      <vt:lpstr>Slide 19</vt:lpstr>
      <vt:lpstr>Slide 20</vt:lpstr>
      <vt:lpstr> Collection Functions</vt:lpstr>
      <vt:lpstr>Slide 22</vt:lpstr>
      <vt:lpstr>Slide 23</vt:lpstr>
      <vt:lpstr>Slide 24</vt:lpstr>
      <vt:lpstr>Slide 25</vt:lpstr>
      <vt:lpstr>Slide 26</vt:lpstr>
      <vt:lpstr>Date and Time Functions</vt:lpstr>
      <vt:lpstr>Slide 28</vt:lpstr>
      <vt:lpstr>Slide 29</vt:lpstr>
      <vt:lpstr>Slide 30</vt:lpstr>
      <vt:lpstr>Slide 31</vt:lpstr>
      <vt:lpstr>Conditional Functions 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meta-arguments</dc:title>
  <dc:creator>Admin</dc:creator>
  <cp:lastModifiedBy>Admin</cp:lastModifiedBy>
  <cp:revision>18</cp:revision>
  <dcterms:created xsi:type="dcterms:W3CDTF">2025-03-05T14:39:36Z</dcterms:created>
  <dcterms:modified xsi:type="dcterms:W3CDTF">2025-03-05T18:02:40Z</dcterms:modified>
</cp:coreProperties>
</file>