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xmlns="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xmlns="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</a:t>
            </a:r>
            <a:r>
              <a:rPr lang="en-US" sz="4000"/>
              <a:t>Python </a:t>
            </a:r>
            <a:r>
              <a:rPr lang="en-US" sz="400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Python Advanced Strings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Errors &amp; </a:t>
            </a:r>
            <a:r>
              <a:rPr lang="en-US" dirty="0" smtClean="0"/>
              <a:t>Exceptions</a:t>
            </a:r>
          </a:p>
          <a:p>
            <a:pPr marL="0" indent="0">
              <a:buNone/>
            </a:pPr>
            <a:r>
              <a:rPr lang="en-US" dirty="0" smtClean="0"/>
              <a:t>Default </a:t>
            </a:r>
            <a:r>
              <a:rPr lang="en-US" dirty="0"/>
              <a:t>Error Handling</a:t>
            </a:r>
          </a:p>
          <a:p>
            <a:pPr marL="0" indent="0">
              <a:buNone/>
            </a:pPr>
            <a:r>
              <a:rPr lang="en-US" dirty="0" smtClean="0"/>
              <a:t>Types </a:t>
            </a:r>
            <a:r>
              <a:rPr lang="en-US" dirty="0"/>
              <a:t>of Errors</a:t>
            </a:r>
          </a:p>
          <a:p>
            <a:pPr marL="0" indent="0">
              <a:buNone/>
            </a:pPr>
            <a:r>
              <a:rPr lang="en-US" dirty="0" smtClean="0"/>
              <a:t>Handling </a:t>
            </a:r>
            <a:r>
              <a:rPr lang="en-US" dirty="0"/>
              <a:t>&amp; Raising Errors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102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Python Advanced Strings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163</cp:revision>
  <dcterms:created xsi:type="dcterms:W3CDTF">2021-06-12T08:45:52Z</dcterms:created>
  <dcterms:modified xsi:type="dcterms:W3CDTF">2021-07-23T20:00:41Z</dcterms:modified>
</cp:coreProperties>
</file>