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614" r:id="rId4"/>
    <p:sldId id="653" r:id="rId5"/>
    <p:sldId id="681" r:id="rId6"/>
    <p:sldId id="61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04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37AE4-E4C4-48AA-8DF3-098B106BC1C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BAD4C-53C3-4737-A06B-08CDFBF1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4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49AE7E-7437-491B-B29D-4A9AEDF4D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047127-4828-40A4-9C61-64C1AC183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369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FB942-F588-4270-9732-F8EA13D2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45FEC63-B07C-4F14-A7C3-B0AB7631D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01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4621A77-19F2-4B47-8B7F-20E1E7F78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18E666-17E2-4F33-B0E5-3484FC5B9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4284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6416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4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A7ADDEA-F981-47DE-84DC-6CD937E9789E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83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Intermediate </a:t>
            </a:r>
            <a:r>
              <a:rPr lang="en-US" sz="1583" kern="1200" cap="all" spc="-119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endParaRPr lang="en-US" sz="1583" kern="1200" cap="all" spc="-119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xmlns="" id="{45FE28A4-5603-40C6-AAE0-053522280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BE00F8A-3F1C-4E6D-8E6C-47501A1C21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454099AB-79C4-4BBC-BE67-6CEC6C263C79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kern="1200" cap="all" spc="-119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Timmins</a:t>
            </a:r>
            <a:r>
              <a:rPr lang="en-US" sz="6416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323593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8500" y="1333500"/>
            <a:ext cx="10795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7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575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33">
                <a:solidFill>
                  <a:schemeClr val="tx2"/>
                </a:solidFill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08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5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417" b="0">
                <a:solidFill>
                  <a:schemeClr val="tx2"/>
                </a:solidFill>
              </a:defRPr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417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620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8110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6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8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833"/>
            </a:lvl1pPr>
            <a:lvl2pPr>
              <a:defRPr sz="3333"/>
            </a:lvl2pPr>
            <a:lvl3pPr>
              <a:defRPr sz="2833"/>
            </a:lvl3pPr>
            <a:lvl4pPr>
              <a:defRPr sz="2417"/>
            </a:lvl4pPr>
            <a:lvl5pPr>
              <a:defRPr sz="2417"/>
            </a:lvl5pPr>
            <a:lvl6pPr>
              <a:defRPr sz="2417"/>
            </a:lvl6pPr>
            <a:lvl7pPr>
              <a:defRPr sz="2417"/>
            </a:lvl7pPr>
            <a:lvl8pPr>
              <a:defRPr sz="2417"/>
            </a:lvl8pPr>
            <a:lvl9pPr>
              <a:defRPr sz="2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7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138AA-AC2F-4B3C-9B62-A28915D8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50DFE9-5085-4293-9AEC-3DCF55E9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0729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8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833"/>
            </a:lvl1pPr>
            <a:lvl2pPr marL="544237" indent="0">
              <a:buNone/>
              <a:defRPr sz="3333"/>
            </a:lvl2pPr>
            <a:lvl3pPr marL="1088473" indent="0">
              <a:buNone/>
              <a:defRPr sz="2833"/>
            </a:lvl3pPr>
            <a:lvl4pPr marL="1632711" indent="0">
              <a:buNone/>
              <a:defRPr sz="2417"/>
            </a:lvl4pPr>
            <a:lvl5pPr marL="2176947" indent="0">
              <a:buNone/>
              <a:defRPr sz="2417"/>
            </a:lvl5pPr>
            <a:lvl6pPr marL="2721184" indent="0">
              <a:buNone/>
              <a:defRPr sz="2417"/>
            </a:lvl6pPr>
            <a:lvl7pPr marL="3265420" indent="0">
              <a:buNone/>
              <a:defRPr sz="2417"/>
            </a:lvl7pPr>
            <a:lvl8pPr marL="3809657" indent="0">
              <a:buNone/>
              <a:defRPr sz="2417"/>
            </a:lvl8pPr>
            <a:lvl9pPr marL="4353894" indent="0">
              <a:buNone/>
              <a:defRPr sz="2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95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1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B1300-582E-4515-9EC9-B57A4C1B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ADB23B-3FBB-45B1-9ACE-EABD198C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70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6A7E04-B2AB-4F11-BC1E-774DE679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F7EC58-C6AA-46EA-84CF-052313B4E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F5E3C2-2F0B-4C6F-8D53-4FA6418BD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28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2985C-AD8A-4527-A040-55077E5A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223C63-9B99-4C29-9F9E-58FC3E31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474FD02-3C1D-4D2E-A181-0D56AE09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AF8742-C50C-4B3C-B058-FEEDFAA6D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9439089-1AB9-405F-ABEB-824A8E6E1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77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068686-B095-4EE3-81FF-27EAAEF8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375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51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0F95C1-19C0-4E01-AD0F-C77BF1EB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9132BB-83F7-40DA-81E0-A68ECE4B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D65956-A867-4FF2-839E-44F15EA3B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4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16F7AE-6E3F-491A-AF9C-1FC21E59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0A8350-F472-4BC8-A1F7-C3E9C4C9B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71FCEC-4D7F-42BB-97CD-CF2072B10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667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06DC8A-1F7F-4BE7-8AC0-C0F86F01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83D036-4457-4291-AE5E-9B3F67E9D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5E60629-AC84-46AC-917E-D20FA7A21833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7619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3" b="0" i="0" u="none" strike="noStrike" kern="0" cap="all" spc="-119" normalizeH="0" baseline="0" noProof="0" dirty="0">
                <a:ln>
                  <a:noFill/>
                </a:ln>
                <a:solidFill>
                  <a:srgbClr val="D2533C"/>
                </a:solidFill>
                <a:effectLst/>
                <a:uLnTx/>
                <a:uFillTx/>
              </a:rPr>
              <a:t>Intermediate </a:t>
            </a:r>
            <a:r>
              <a:rPr kumimoji="0" lang="en-US" sz="1583" b="0" i="0" u="none" strike="noStrike" kern="0" cap="all" spc="-119" normalizeH="0" baseline="0" noProof="0" dirty="0" err="1">
                <a:ln>
                  <a:noFill/>
                </a:ln>
                <a:solidFill>
                  <a:srgbClr val="D2533C"/>
                </a:solidFill>
                <a:effectLst/>
                <a:uLnTx/>
                <a:uFillTx/>
              </a:rPr>
              <a:t>PythoN</a:t>
            </a:r>
            <a:endParaRPr kumimoji="0" lang="en-US" sz="1583" b="0" i="0" u="none" strike="noStrike" kern="0" cap="all" spc="-119" normalizeH="0" baseline="0" noProof="0" dirty="0">
              <a:ln>
                <a:noFill/>
              </a:ln>
              <a:solidFill>
                <a:srgbClr val="D2533C"/>
              </a:solidFill>
              <a:effectLst/>
              <a:uLnTx/>
              <a:uFillTx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xmlns="" id="{9B69680A-A9BC-4BBA-9F3B-622DF0A178EB}"/>
              </a:ext>
            </a:extLst>
          </p:cNvPr>
          <p:cNvSpPr txBox="1">
            <a:spLocks/>
          </p:cNvSpPr>
          <p:nvPr userDrawn="1"/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E00F8A-3F1C-4E6D-8E6C-47501A1C21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D1F455-2367-4F9C-AB6C-0CE3E3EE1843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cap="all" spc="-119" dirty="0">
                <a:solidFill>
                  <a:srgbClr val="292934"/>
                </a:solidFill>
                <a:latin typeface="Calibri"/>
              </a:rPr>
              <a:t>Timmins</a:t>
            </a:r>
            <a:r>
              <a:rPr lang="en-US" sz="6416" cap="all" spc="-119" dirty="0">
                <a:solidFill>
                  <a:srgbClr val="D2533C"/>
                </a:solidFill>
                <a:latin typeface="Calibri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263798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2" tIns="54426" rIns="108852" bIns="54426" rtlCol="0" anchor="ctr"/>
          <a:lstStyle/>
          <a:p>
            <a:pPr algn="ctr"/>
            <a:endParaRPr lang="en-US" sz="15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2" tIns="54426" rIns="108852" bIns="54426" rtlCol="0" anchor="ctr"/>
          <a:lstStyle/>
          <a:p>
            <a:pPr algn="ctr"/>
            <a:endParaRPr lang="en-US" sz="15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9"/>
            <a:ext cx="38608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41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9"/>
            <a:ext cx="54864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41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9"/>
            <a:ext cx="14224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667" b="1">
                <a:solidFill>
                  <a:srgbClr val="FFFFFF"/>
                </a:solidFill>
              </a:defRPr>
            </a:lvl1pPr>
          </a:lstStyle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51792F-58D6-4147-BA2A-182C9CA4DD8A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83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Intermediate </a:t>
            </a:r>
            <a:r>
              <a:rPr lang="en-US" sz="1583" kern="1200" cap="all" spc="-119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endParaRPr lang="en-US" sz="1583" kern="1200" cap="all" spc="-119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xmlns="" id="{A6A8BA9D-749F-4F44-912E-C9CE68C02240}"/>
              </a:ext>
            </a:extLst>
          </p:cNvPr>
          <p:cNvSpPr txBox="1">
            <a:spLocks/>
          </p:cNvSpPr>
          <p:nvPr userDrawn="1"/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00F8A-3F1C-4E6D-8E6C-47501A1C21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AB91E37-5AB8-4D65-86A6-CE0323018526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kern="1200" cap="all" spc="-119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Timmins</a:t>
            </a:r>
            <a:r>
              <a:rPr lang="en-US" sz="6416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93407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088473" rtl="0" eaLnBrk="1" latinLnBrk="0" hangingPunct="1">
        <a:spcBef>
          <a:spcPct val="0"/>
        </a:spcBef>
        <a:buNone/>
        <a:defRPr sz="4750" kern="1200" spc="-119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7695" indent="-217695" algn="l" defTabSz="10884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indent="-217695" algn="l" defTabSz="10884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2pPr>
      <a:lvl3pPr marL="870779" indent="-217695" algn="l" defTabSz="108847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197320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4pPr>
      <a:lvl5pPr marL="1415016" indent="-163271" algn="l" defTabSz="108847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632711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6pPr>
      <a:lvl7pPr marL="1850405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7pPr>
      <a:lvl8pPr marL="2068100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8pPr>
      <a:lvl9pPr marL="2285794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sult-timmins.com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Intermediate Python </a:t>
            </a:r>
            <a:r>
              <a:rPr lang="en-US" sz="4000" dirty="0" smtClean="0"/>
              <a:t>programming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333" dirty="0">
                <a:solidFill>
                  <a:schemeClr val="tx1"/>
                </a:solidFill>
                <a:latin typeface="U.S. 101" pitchFamily="2" charset="0"/>
              </a:rPr>
              <a:t>By Karthikeyan Palani</a:t>
            </a:r>
          </a:p>
          <a:p>
            <a:pPr algn="ctr"/>
            <a:r>
              <a:rPr lang="en-US" altLang="zh-CN" sz="3333" b="1" dirty="0">
                <a:solidFill>
                  <a:schemeClr val="tx1"/>
                </a:solidFill>
                <a:latin typeface="U.S. 101" pitchFamily="2" charset="0"/>
              </a:rPr>
              <a:t>Timmins Training Consulting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98A4AFDA-1216-4EB6-A835-DF1B4B750E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720" y="654182"/>
            <a:ext cx="1502461" cy="186125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0FE8EE-F0A2-4F63-BEBB-453BD7471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00F8A-3F1C-4E6D-8E6C-47501A1C21E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76" y="26095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Python Threading</a:t>
            </a:r>
          </a:p>
        </p:txBody>
      </p:sp>
    </p:spTree>
    <p:extLst>
      <p:ext uri="{BB962C8B-B14F-4D97-AF65-F5344CB8AC3E}">
        <p14:creationId xmlns:p14="http://schemas.microsoft.com/office/powerpoint/2010/main" val="9175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985B6-CCC2-47B3-9702-322F70A2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Agenda</a:t>
            </a:r>
            <a:r>
              <a:rPr lang="en-US" dirty="0">
                <a:solidFill>
                  <a:schemeClr val="accent2"/>
                </a:solidFill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830A10-014E-4DF4-9F6E-DD701EBE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76" y="15744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Parallelism in Python</a:t>
            </a:r>
          </a:p>
          <a:p>
            <a:pPr marL="0" indent="0">
              <a:buNone/>
            </a:pPr>
            <a:r>
              <a:rPr lang="en-US" dirty="0" smtClean="0"/>
              <a:t>Thread </a:t>
            </a:r>
            <a:r>
              <a:rPr lang="en-US" dirty="0"/>
              <a:t>Object</a:t>
            </a:r>
          </a:p>
          <a:p>
            <a:pPr marL="0" indent="0">
              <a:buNone/>
            </a:pPr>
            <a:r>
              <a:rPr lang="en-US" dirty="0" smtClean="0"/>
              <a:t>Inter-Thread </a:t>
            </a:r>
            <a:r>
              <a:rPr lang="en-US" dirty="0"/>
              <a:t>Synchronization</a:t>
            </a:r>
          </a:p>
          <a:p>
            <a:pPr marL="0" indent="0">
              <a:buNone/>
            </a:pPr>
            <a:r>
              <a:rPr lang="en-US" dirty="0" smtClean="0"/>
              <a:t>Inter-Thread </a:t>
            </a:r>
            <a:r>
              <a:rPr lang="en-US" dirty="0"/>
              <a:t>Communication</a:t>
            </a:r>
          </a:p>
          <a:p>
            <a:pPr marL="0" indent="0">
              <a:buNone/>
            </a:pPr>
            <a:r>
              <a:rPr lang="en-US" dirty="0"/>
              <a:t>Alternatives: Multiprocessing</a:t>
            </a:r>
          </a:p>
        </p:txBody>
      </p:sp>
    </p:spTree>
    <p:extLst>
      <p:ext uri="{BB962C8B-B14F-4D97-AF65-F5344CB8AC3E}">
        <p14:creationId xmlns:p14="http://schemas.microsoft.com/office/powerpoint/2010/main" val="10153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368" y="255460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Conclusion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2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/>
          <p:nvPr/>
        </p:nvSpPr>
        <p:spPr>
          <a:xfrm>
            <a:off x="2324101" y="5080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/>
            <a:r>
              <a:rPr lang="en-US" sz="8050" dirty="0">
                <a:solidFill>
                  <a:srgbClr val="D2533C"/>
                </a:solidFill>
                <a:latin typeface="U.S. 101" pitchFamily="2" charset="0"/>
              </a:rPr>
              <a:t>THANK</a:t>
            </a:r>
            <a:r>
              <a:rPr lang="en-US" sz="8050" dirty="0">
                <a:solidFill>
                  <a:prstClr val="black"/>
                </a:solidFill>
                <a:latin typeface="U.S. 101" pitchFamily="2" charset="0"/>
              </a:rPr>
              <a:t>YOU</a:t>
            </a:r>
          </a:p>
        </p:txBody>
      </p:sp>
      <p:sp>
        <p:nvSpPr>
          <p:cNvPr id="68" name="Title 1"/>
          <p:cNvSpPr txBox="1"/>
          <p:nvPr/>
        </p:nvSpPr>
        <p:spPr>
          <a:xfrm>
            <a:off x="571500" y="4047358"/>
            <a:ext cx="3129768" cy="205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MALAYSIA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Timmins Training Consulting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C-11-01 Komplek Danau Kota, Taman Zeta@Zetapark, 67, Taman Ibu Kota, Setapak 53300 KL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endParaRPr lang="en-US" sz="1667" dirty="0">
              <a:solidFill>
                <a:prstClr val="black"/>
              </a:solidFill>
              <a:latin typeface="U.S. 101" pitchFamily="2" charset="0"/>
            </a:endParaRP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Shan.t@consult-timmins.com</a:t>
            </a: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C39A7E8-DBBF-4741-B378-D060F7F12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669" y="1651000"/>
            <a:ext cx="1306662" cy="161870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DC00A67E-FAB0-418A-9D7F-2667D85DFC7C}"/>
              </a:ext>
            </a:extLst>
          </p:cNvPr>
          <p:cNvSpPr txBox="1"/>
          <p:nvPr/>
        </p:nvSpPr>
        <p:spPr>
          <a:xfrm>
            <a:off x="4231519" y="4038600"/>
            <a:ext cx="3723884" cy="2063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INDONESIA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PT Timmins Konsultan Utama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Graha Mampang Lt. 3 Suite 305 Jl. Mampang Prapatan Raya Kav. 100 Jakarta Selatan 12760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 Nadiah.s@consult-timmins.com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3D47C421-D15B-419A-B840-ECFEC877814A}"/>
              </a:ext>
            </a:extLst>
          </p:cNvPr>
          <p:cNvSpPr txBox="1"/>
          <p:nvPr/>
        </p:nvSpPr>
        <p:spPr>
          <a:xfrm>
            <a:off x="8485653" y="4047358"/>
            <a:ext cx="3048000" cy="2055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CANADA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Timmins Training Consulting Inc.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Suite #1203,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1, Reidmount Avenue, Toronto, Ontario, M1S 4V3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endParaRPr lang="en-US" sz="1667" dirty="0">
              <a:solidFill>
                <a:prstClr val="black"/>
              </a:solidFill>
              <a:latin typeface="U.S. 101" pitchFamily="2" charset="0"/>
            </a:endParaRP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info@consult-timmins.com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C61D5C5-4F50-4B9F-AFC4-90F48619C6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6940" y="6501941"/>
            <a:ext cx="543560" cy="336298"/>
          </a:xfrm>
        </p:spPr>
        <p:txBody>
          <a:bodyPr/>
          <a:lstStyle/>
          <a:p>
            <a:fld id="{CBE00F8A-3F1C-4E6D-8E6C-47501A1C21E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8" grpId="0"/>
      <p:bldP spid="12" grpId="0"/>
      <p:bldP spid="13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99</Words>
  <Application>Microsoft Office PowerPoint</Application>
  <PresentationFormat>Custom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Clarity</vt:lpstr>
      <vt:lpstr>Intermediate Python programming</vt:lpstr>
      <vt:lpstr>Python Threading</vt:lpstr>
      <vt:lpstr>Agenda </vt:lpstr>
      <vt:lpstr>Conclusion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Theeba Karthikeyan</dc:creator>
  <cp:lastModifiedBy>Karthikeyan</cp:lastModifiedBy>
  <cp:revision>164</cp:revision>
  <dcterms:created xsi:type="dcterms:W3CDTF">2021-06-12T08:45:52Z</dcterms:created>
  <dcterms:modified xsi:type="dcterms:W3CDTF">2021-07-23T20:00:57Z</dcterms:modified>
</cp:coreProperties>
</file>