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Python with C and C++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Accessing Python libraries </a:t>
            </a:r>
            <a:r>
              <a:rPr lang="en-US" dirty="0" smtClean="0"/>
              <a:t>with </a:t>
            </a:r>
            <a:r>
              <a:rPr lang="en-US" dirty="0" err="1" smtClean="0"/>
              <a:t>ctypes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Implementing </a:t>
            </a:r>
            <a:r>
              <a:rPr lang="en-US" dirty="0"/>
              <a:t>Python modules in </a:t>
            </a:r>
            <a:r>
              <a:rPr lang="en-US" dirty="0" smtClean="0"/>
              <a:t>C / </a:t>
            </a:r>
            <a:r>
              <a:rPr lang="en-US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104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Python with C and C++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167</cp:revision>
  <dcterms:created xsi:type="dcterms:W3CDTF">2021-06-12T08:45:52Z</dcterms:created>
  <dcterms:modified xsi:type="dcterms:W3CDTF">2021-07-23T20:01:24Z</dcterms:modified>
</cp:coreProperties>
</file>