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465" r:id="rId2"/>
    <p:sldId id="463" r:id="rId3"/>
    <p:sldId id="467" r:id="rId4"/>
    <p:sldId id="468" r:id="rId5"/>
    <p:sldId id="469" r:id="rId6"/>
    <p:sldId id="470" r:id="rId7"/>
    <p:sldId id="471" r:id="rId8"/>
    <p:sldId id="472" r:id="rId9"/>
    <p:sldId id="461" r:id="rId10"/>
    <p:sldId id="4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87135-66F6-4117-8416-BC1DAE98CDE6}" v="6" dt="2025-06-17T09:36:31.294"/>
  </p1510:revLst>
</p1510:revInfo>
</file>

<file path=ppt/tableStyles.xml><?xml version="1.0" encoding="utf-8"?>
<a:tblStyleLst xmlns:a="http://schemas.openxmlformats.org/drawingml/2006/main" def="{CCDD03C8-3745-428B-9803-4291B2AD145F}">
  <a:tblStyle styleId="{CCDD03C8-3745-428B-9803-4291B2AD1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854C12-DD32-4437-BE61-ED07FF9415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muna@timmins-consulting.com" userId="b3dd1a2f1cc53b98" providerId="LiveId" clId="{A9187135-66F6-4117-8416-BC1DAE98CDE6}"/>
    <pc:docChg chg="undo custSel addSld delSld modSld sldOrd modMainMaster">
      <pc:chgData name="r.muna@timmins-consulting.com" userId="b3dd1a2f1cc53b98" providerId="LiveId" clId="{A9187135-66F6-4117-8416-BC1DAE98CDE6}" dt="2025-06-17T09:38:00.713" v="105" actId="20577"/>
      <pc:docMkLst>
        <pc:docMk/>
      </pc:docMkLst>
      <pc:sldChg chg="delSp modSp del mod">
        <pc:chgData name="r.muna@timmins-consulting.com" userId="b3dd1a2f1cc53b98" providerId="LiveId" clId="{A9187135-66F6-4117-8416-BC1DAE98CDE6}" dt="2025-06-17T09:34:46.634" v="32" actId="47"/>
        <pc:sldMkLst>
          <pc:docMk/>
          <pc:sldMk cId="0" sldId="256"/>
        </pc:sldMkLst>
        <pc:picChg chg="del">
          <ac:chgData name="r.muna@timmins-consulting.com" userId="b3dd1a2f1cc53b98" providerId="LiveId" clId="{A9187135-66F6-4117-8416-BC1DAE98CDE6}" dt="2025-06-17T09:34:44.478" v="29" actId="21"/>
          <ac:picMkLst>
            <pc:docMk/>
            <pc:sldMk cId="0" sldId="256"/>
            <ac:picMk id="4" creationId="{C9DD0277-EA24-5CAB-49FA-E3FD056660AB}"/>
          </ac:picMkLst>
        </pc:picChg>
      </pc:sldChg>
      <pc:sldChg chg="modSp del mod">
        <pc:chgData name="r.muna@timmins-consulting.com" userId="b3dd1a2f1cc53b98" providerId="LiveId" clId="{A9187135-66F6-4117-8416-BC1DAE98CDE6}" dt="2025-06-17T09:34:25.400" v="27" actId="47"/>
        <pc:sldMkLst>
          <pc:docMk/>
          <pc:sldMk cId="0" sldId="25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5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5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6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7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8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29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0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1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2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3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4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5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6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7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8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39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0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1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2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3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49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0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1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2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3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4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5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6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7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8"/>
        </pc:sldMkLst>
      </pc:sldChg>
      <pc:sldChg chg="del">
        <pc:chgData name="r.muna@timmins-consulting.com" userId="b3dd1a2f1cc53b98" providerId="LiveId" clId="{A9187135-66F6-4117-8416-BC1DAE98CDE6}" dt="2025-06-15T08:04:09.639" v="0" actId="47"/>
        <pc:sldMkLst>
          <pc:docMk/>
          <pc:sldMk cId="0" sldId="459"/>
        </pc:sldMkLst>
      </pc:sldChg>
      <pc:sldChg chg="modSp mod">
        <pc:chgData name="r.muna@timmins-consulting.com" userId="b3dd1a2f1cc53b98" providerId="LiveId" clId="{A9187135-66F6-4117-8416-BC1DAE98CDE6}" dt="2025-06-17T09:38:00.713" v="105" actId="20577"/>
        <pc:sldMkLst>
          <pc:docMk/>
          <pc:sldMk cId="2638372222" sldId="461"/>
        </pc:sldMkLst>
        <pc:spChg chg="mod">
          <ac:chgData name="r.muna@timmins-consulting.com" userId="b3dd1a2f1cc53b98" providerId="LiveId" clId="{A9187135-66F6-4117-8416-BC1DAE98CDE6}" dt="2025-06-17T09:38:00.713" v="105" actId="20577"/>
          <ac:spMkLst>
            <pc:docMk/>
            <pc:sldMk cId="2638372222" sldId="461"/>
            <ac:spMk id="5" creationId="{42C2EDA3-FAB0-DBFD-3181-3D54248B6E59}"/>
          </ac:spMkLst>
        </pc:spChg>
        <pc:spChg chg="mod">
          <ac:chgData name="r.muna@timmins-consulting.com" userId="b3dd1a2f1cc53b98" providerId="LiveId" clId="{A9187135-66F6-4117-8416-BC1DAE98CDE6}" dt="2025-06-17T09:33:00.478" v="18" actId="255"/>
          <ac:spMkLst>
            <pc:docMk/>
            <pc:sldMk cId="2638372222" sldId="461"/>
            <ac:spMk id="6" creationId="{0A4B9EE8-218B-84AE-6BC3-9928923D4178}"/>
          </ac:spMkLst>
        </pc:spChg>
      </pc:sldChg>
      <pc:sldChg chg="delSp modSp del mod">
        <pc:chgData name="r.muna@timmins-consulting.com" userId="b3dd1a2f1cc53b98" providerId="LiveId" clId="{A9187135-66F6-4117-8416-BC1DAE98CDE6}" dt="2025-06-17T09:36:33.668" v="63" actId="47"/>
        <pc:sldMkLst>
          <pc:docMk/>
          <pc:sldMk cId="3875636765" sldId="462"/>
        </pc:sldMkLst>
        <pc:spChg chg="mod">
          <ac:chgData name="r.muna@timmins-consulting.com" userId="b3dd1a2f1cc53b98" providerId="LiveId" clId="{A9187135-66F6-4117-8416-BC1DAE98CDE6}" dt="2025-06-17T09:36:08.777" v="47" actId="21"/>
          <ac:spMkLst>
            <pc:docMk/>
            <pc:sldMk cId="3875636765" sldId="462"/>
            <ac:spMk id="6" creationId="{3261AD85-DFB3-DD8F-C24A-BAF3C2FA6262}"/>
          </ac:spMkLst>
        </pc:spChg>
        <pc:spChg chg="del mod">
          <ac:chgData name="r.muna@timmins-consulting.com" userId="b3dd1a2f1cc53b98" providerId="LiveId" clId="{A9187135-66F6-4117-8416-BC1DAE98CDE6}" dt="2025-06-17T09:36:28.810" v="61" actId="21"/>
          <ac:spMkLst>
            <pc:docMk/>
            <pc:sldMk cId="3875636765" sldId="462"/>
            <ac:spMk id="8" creationId="{5CD26262-7101-545E-8631-6655CDA38156}"/>
          </ac:spMkLst>
        </pc:spChg>
        <pc:spChg chg="del mod">
          <ac:chgData name="r.muna@timmins-consulting.com" userId="b3dd1a2f1cc53b98" providerId="LiveId" clId="{A9187135-66F6-4117-8416-BC1DAE98CDE6}" dt="2025-06-17T09:36:28.810" v="61" actId="21"/>
          <ac:spMkLst>
            <pc:docMk/>
            <pc:sldMk cId="3875636765" sldId="462"/>
            <ac:spMk id="10" creationId="{C4FD9B30-0391-5F18-4932-6A70475F460E}"/>
          </ac:spMkLst>
        </pc:spChg>
        <pc:spChg chg="del mod">
          <ac:chgData name="r.muna@timmins-consulting.com" userId="b3dd1a2f1cc53b98" providerId="LiveId" clId="{A9187135-66F6-4117-8416-BC1DAE98CDE6}" dt="2025-06-17T09:36:28.810" v="61" actId="21"/>
          <ac:spMkLst>
            <pc:docMk/>
            <pc:sldMk cId="3875636765" sldId="462"/>
            <ac:spMk id="12" creationId="{F7220F16-C89F-C389-BAED-8D8E8DD899BB}"/>
          </ac:spMkLst>
        </pc:spChg>
        <pc:spChg chg="del mod">
          <ac:chgData name="r.muna@timmins-consulting.com" userId="b3dd1a2f1cc53b98" providerId="LiveId" clId="{A9187135-66F6-4117-8416-BC1DAE98CDE6}" dt="2025-06-17T09:36:28.810" v="61" actId="21"/>
          <ac:spMkLst>
            <pc:docMk/>
            <pc:sldMk cId="3875636765" sldId="462"/>
            <ac:spMk id="13" creationId="{B70173C8-2BE7-59AD-9695-2B74BAFC0670}"/>
          </ac:spMkLst>
        </pc:spChg>
      </pc:sldChg>
      <pc:sldChg chg="del">
        <pc:chgData name="r.muna@timmins-consulting.com" userId="b3dd1a2f1cc53b98" providerId="LiveId" clId="{A9187135-66F6-4117-8416-BC1DAE98CDE6}" dt="2025-06-15T08:04:17.108" v="1" actId="47"/>
        <pc:sldMkLst>
          <pc:docMk/>
          <pc:sldMk cId="786913249" sldId="463"/>
        </pc:sldMkLst>
      </pc:sldChg>
      <pc:sldChg chg="modSp new mod">
        <pc:chgData name="r.muna@timmins-consulting.com" userId="b3dd1a2f1cc53b98" providerId="LiveId" clId="{A9187135-66F6-4117-8416-BC1DAE98CDE6}" dt="2025-06-17T09:34:44.588" v="31" actId="27636"/>
        <pc:sldMkLst>
          <pc:docMk/>
          <pc:sldMk cId="3527366373" sldId="463"/>
        </pc:sldMkLst>
        <pc:spChg chg="mod">
          <ac:chgData name="r.muna@timmins-consulting.com" userId="b3dd1a2f1cc53b98" providerId="LiveId" clId="{A9187135-66F6-4117-8416-BC1DAE98CDE6}" dt="2025-06-17T09:34:44.572" v="30" actId="27636"/>
          <ac:spMkLst>
            <pc:docMk/>
            <pc:sldMk cId="3527366373" sldId="463"/>
            <ac:spMk id="2" creationId="{ACD72EC4-EC8F-19FE-0CC0-0EF57B0B44B0}"/>
          </ac:spMkLst>
        </pc:spChg>
        <pc:spChg chg="mod">
          <ac:chgData name="r.muna@timmins-consulting.com" userId="b3dd1a2f1cc53b98" providerId="LiveId" clId="{A9187135-66F6-4117-8416-BC1DAE98CDE6}" dt="2025-06-17T09:34:44.588" v="31" actId="27636"/>
          <ac:spMkLst>
            <pc:docMk/>
            <pc:sldMk cId="3527366373" sldId="463"/>
            <ac:spMk id="4" creationId="{B4BD53A1-E899-180F-BD8B-591135D6061C}"/>
          </ac:spMkLst>
        </pc:spChg>
      </pc:sldChg>
      <pc:sldChg chg="new del">
        <pc:chgData name="r.muna@timmins-consulting.com" userId="b3dd1a2f1cc53b98" providerId="LiveId" clId="{A9187135-66F6-4117-8416-BC1DAE98CDE6}" dt="2025-06-17T09:35:38.091" v="40" actId="680"/>
        <pc:sldMkLst>
          <pc:docMk/>
          <pc:sldMk cId="14989021" sldId="464"/>
        </pc:sldMkLst>
      </pc:sldChg>
      <pc:sldChg chg="del">
        <pc:chgData name="r.muna@timmins-consulting.com" userId="b3dd1a2f1cc53b98" providerId="LiveId" clId="{A9187135-66F6-4117-8416-BC1DAE98CDE6}" dt="2025-06-15T08:04:17.108" v="1" actId="47"/>
        <pc:sldMkLst>
          <pc:docMk/>
          <pc:sldMk cId="2271471749" sldId="464"/>
        </pc:sldMkLst>
      </pc:sldChg>
      <pc:sldChg chg="new add del">
        <pc:chgData name="r.muna@timmins-consulting.com" userId="b3dd1a2f1cc53b98" providerId="LiveId" clId="{A9187135-66F6-4117-8416-BC1DAE98CDE6}" dt="2025-06-17T09:35:46.371" v="43" actId="47"/>
        <pc:sldMkLst>
          <pc:docMk/>
          <pc:sldMk cId="3173152053" sldId="464"/>
        </pc:sldMkLst>
      </pc:sldChg>
      <pc:sldChg chg="new">
        <pc:chgData name="r.muna@timmins-consulting.com" userId="b3dd1a2f1cc53b98" providerId="LiveId" clId="{A9187135-66F6-4117-8416-BC1DAE98CDE6}" dt="2025-06-17T09:35:42.200" v="42" actId="680"/>
        <pc:sldMkLst>
          <pc:docMk/>
          <pc:sldMk cId="1512953282" sldId="465"/>
        </pc:sldMkLst>
      </pc:sldChg>
      <pc:sldChg chg="addSp modSp new mod ord">
        <pc:chgData name="r.muna@timmins-consulting.com" userId="b3dd1a2f1cc53b98" providerId="LiveId" clId="{A9187135-66F6-4117-8416-BC1DAE98CDE6}" dt="2025-06-17T09:36:31.294" v="62"/>
        <pc:sldMkLst>
          <pc:docMk/>
          <pc:sldMk cId="4201000054" sldId="466"/>
        </pc:sldMkLst>
        <pc:spChg chg="mod">
          <ac:chgData name="r.muna@timmins-consulting.com" userId="b3dd1a2f1cc53b98" providerId="LiveId" clId="{A9187135-66F6-4117-8416-BC1DAE98CDE6}" dt="2025-06-17T09:36:17.670" v="60" actId="122"/>
          <ac:spMkLst>
            <pc:docMk/>
            <pc:sldMk cId="4201000054" sldId="466"/>
            <ac:spMk id="2" creationId="{F387F084-3F0E-D73E-9F9F-826F297C72F3}"/>
          </ac:spMkLst>
        </pc:spChg>
        <pc:spChg chg="mod">
          <ac:chgData name="r.muna@timmins-consulting.com" userId="b3dd1a2f1cc53b98" providerId="LiveId" clId="{A9187135-66F6-4117-8416-BC1DAE98CDE6}" dt="2025-06-17T09:36:15.701" v="59" actId="27636"/>
          <ac:spMkLst>
            <pc:docMk/>
            <pc:sldMk cId="4201000054" sldId="466"/>
            <ac:spMk id="3" creationId="{28FA2B67-2C58-EBD2-E698-ACACA22D256A}"/>
          </ac:spMkLst>
        </pc:spChg>
        <pc:spChg chg="add mod">
          <ac:chgData name="r.muna@timmins-consulting.com" userId="b3dd1a2f1cc53b98" providerId="LiveId" clId="{A9187135-66F6-4117-8416-BC1DAE98CDE6}" dt="2025-06-17T09:36:31.294" v="62"/>
          <ac:spMkLst>
            <pc:docMk/>
            <pc:sldMk cId="4201000054" sldId="466"/>
            <ac:spMk id="8" creationId="{5CD26262-7101-545E-8631-6655CDA38156}"/>
          </ac:spMkLst>
        </pc:spChg>
        <pc:spChg chg="add mod">
          <ac:chgData name="r.muna@timmins-consulting.com" userId="b3dd1a2f1cc53b98" providerId="LiveId" clId="{A9187135-66F6-4117-8416-BC1DAE98CDE6}" dt="2025-06-17T09:36:31.294" v="62"/>
          <ac:spMkLst>
            <pc:docMk/>
            <pc:sldMk cId="4201000054" sldId="466"/>
            <ac:spMk id="10" creationId="{C4FD9B30-0391-5F18-4932-6A70475F460E}"/>
          </ac:spMkLst>
        </pc:spChg>
        <pc:spChg chg="add mod">
          <ac:chgData name="r.muna@timmins-consulting.com" userId="b3dd1a2f1cc53b98" providerId="LiveId" clId="{A9187135-66F6-4117-8416-BC1DAE98CDE6}" dt="2025-06-17T09:36:31.294" v="62"/>
          <ac:spMkLst>
            <pc:docMk/>
            <pc:sldMk cId="4201000054" sldId="466"/>
            <ac:spMk id="12" creationId="{F7220F16-C89F-C389-BAED-8D8E8DD899BB}"/>
          </ac:spMkLst>
        </pc:spChg>
        <pc:spChg chg="add mod">
          <ac:chgData name="r.muna@timmins-consulting.com" userId="b3dd1a2f1cc53b98" providerId="LiveId" clId="{A9187135-66F6-4117-8416-BC1DAE98CDE6}" dt="2025-06-17T09:36:31.294" v="62"/>
          <ac:spMkLst>
            <pc:docMk/>
            <pc:sldMk cId="4201000054" sldId="466"/>
            <ac:spMk id="13" creationId="{B70173C8-2BE7-59AD-9695-2B74BAFC0670}"/>
          </ac:spMkLst>
        </pc:spChg>
      </pc:sldChg>
      <pc:sldMasterChg chg="addSldLayout delSldLayout modSldLayout">
        <pc:chgData name="r.muna@timmins-consulting.com" userId="b3dd1a2f1cc53b98" providerId="LiveId" clId="{A9187135-66F6-4117-8416-BC1DAE98CDE6}" dt="2025-06-17T09:36:33.668" v="63" actId="47"/>
        <pc:sldMasterMkLst>
          <pc:docMk/>
          <pc:sldMasterMk cId="0" sldId="2147483659"/>
        </pc:sldMasterMkLst>
        <pc:sldLayoutChg chg="addSp modSp add del mod">
          <pc:chgData name="r.muna@timmins-consulting.com" userId="b3dd1a2f1cc53b98" providerId="LiveId" clId="{A9187135-66F6-4117-8416-BC1DAE98CDE6}" dt="2025-06-17T09:35:38.654" v="41" actId="47"/>
          <pc:sldLayoutMkLst>
            <pc:docMk/>
            <pc:sldMasterMk cId="0" sldId="2147483659"/>
            <pc:sldLayoutMk cId="0" sldId="2147483648"/>
          </pc:sldLayoutMkLst>
          <pc:spChg chg="mod">
            <ac:chgData name="r.muna@timmins-consulting.com" userId="b3dd1a2f1cc53b98" providerId="LiveId" clId="{A9187135-66F6-4117-8416-BC1DAE98CDE6}" dt="2025-06-17T09:35:14.718" v="36" actId="14100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  <pc:spChg chg="mod">
            <ac:chgData name="r.muna@timmins-consulting.com" userId="b3dd1a2f1cc53b98" providerId="LiveId" clId="{A9187135-66F6-4117-8416-BC1DAE98CDE6}" dt="2025-06-17T09:35:17.952" v="37" actId="1076"/>
            <ac:spMkLst>
              <pc:docMk/>
              <pc:sldMasterMk cId="0" sldId="2147483659"/>
              <pc:sldLayoutMk cId="0" sldId="2147483648"/>
              <ac:spMk id="11" creationId="{00000000-0000-0000-0000-000000000000}"/>
            </ac:spMkLst>
          </pc:spChg>
          <pc:picChg chg="add mod">
            <ac:chgData name="r.muna@timmins-consulting.com" userId="b3dd1a2f1cc53b98" providerId="LiveId" clId="{A9187135-66F6-4117-8416-BC1DAE98CDE6}" dt="2025-06-17T09:34:56.603" v="33"/>
            <ac:picMkLst>
              <pc:docMk/>
              <pc:sldMasterMk cId="0" sldId="2147483659"/>
              <pc:sldLayoutMk cId="0" sldId="2147483648"/>
              <ac:picMk id="4" creationId="{C9DD0277-EA24-5CAB-49FA-E3FD056660AB}"/>
            </ac:picMkLst>
          </pc:picChg>
        </pc:sldLayoutChg>
        <pc:sldLayoutChg chg="del">
          <pc:chgData name="r.muna@timmins-consulting.com" userId="b3dd1a2f1cc53b98" providerId="LiveId" clId="{A9187135-66F6-4117-8416-BC1DAE98CDE6}" dt="2025-06-17T09:36:33.668" v="63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r.muna@timmins-consulting.com" userId="b3dd1a2f1cc53b98" providerId="LiveId" clId="{A9187135-66F6-4117-8416-BC1DAE98CDE6}" dt="2025-06-15T08:04:09.639" v="0" actId="47"/>
          <pc:sldLayoutMkLst>
            <pc:docMk/>
            <pc:sldMasterMk cId="0" sldId="214748365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8826" y="1807825"/>
            <a:ext cx="8520600" cy="1188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8826" y="3037302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DD0277-EA24-5CAB-49FA-E3FD056660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465" y="222883"/>
            <a:ext cx="1787736" cy="14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16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84F5E33-CE79-FDFD-19D3-ACF316AD1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65" y="64333"/>
            <a:ext cx="729485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consult-timmins.com" TargetMode="External"/><Relationship Id="rId2" Type="http://schemas.openxmlformats.org/officeDocument/2006/relationships/hyperlink" Target="http://consult-timmins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5545-30E6-AC1A-D96B-12DC9AE07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SCPI Command Automation for LMR Measurements</a:t>
            </a:r>
            <a:br>
              <a:rPr lang="en-IN" sz="2400" dirty="0"/>
            </a:br>
            <a:endParaRPr lang="en-MY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0D58C-D23B-B3D4-4054-8BB976524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295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F084-3F0E-D73E-9F9F-826F297C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Thank You</a:t>
            </a:r>
            <a:endParaRPr lang="en-MY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2B67-2C58-EBD2-E698-ACACA22D25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26262-7101-545E-8631-6655CDA38156}"/>
              </a:ext>
            </a:extLst>
          </p:cNvPr>
          <p:cNvSpPr txBox="1"/>
          <p:nvPr/>
        </p:nvSpPr>
        <p:spPr>
          <a:xfrm>
            <a:off x="311700" y="1150770"/>
            <a:ext cx="4066674" cy="15850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lang="en-US" altLang="en-US" sz="1200" b="1" dirty="0">
                <a:solidFill>
                  <a:schemeClr val="dk1"/>
                </a:solidFill>
              </a:rPr>
              <a:t>PENANG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Timmins Training Center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1-3-6, Lintang Mayang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Pasir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3, Elit Avenue, 11950 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Bayan Lepas, 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Pulau Pinang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D9B30-0391-5F18-4932-6A70475F460E}"/>
              </a:ext>
            </a:extLst>
          </p:cNvPr>
          <p:cNvSpPr txBox="1"/>
          <p:nvPr/>
        </p:nvSpPr>
        <p:spPr>
          <a:xfrm>
            <a:off x="4572000" y="3005181"/>
            <a:ext cx="4066674" cy="12792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INDONESIA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PT Timmins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Konsultan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Utama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Graha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Mampang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Lt. 3 Suite 305 Jl.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Mampang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Prapatan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Raya Kav. 100 Jakarta Selatan 12760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20F16-C89F-C389-BAED-8D8E8DD899BB}"/>
              </a:ext>
            </a:extLst>
          </p:cNvPr>
          <p:cNvSpPr txBox="1"/>
          <p:nvPr/>
        </p:nvSpPr>
        <p:spPr>
          <a:xfrm>
            <a:off x="311700" y="2966710"/>
            <a:ext cx="4066674" cy="13562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CANADA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Timmins Training Consulting Inc.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Suite #1203,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Reidmount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Avenue, Toronto, Ontario, M1S 4V3</a:t>
            </a:r>
          </a:p>
          <a:p>
            <a:pPr marL="152400" lvl="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173C8-2BE7-59AD-9695-2B74BAFC0670}"/>
              </a:ext>
            </a:extLst>
          </p:cNvPr>
          <p:cNvSpPr txBox="1"/>
          <p:nvPr/>
        </p:nvSpPr>
        <p:spPr>
          <a:xfrm>
            <a:off x="4572000" y="1189241"/>
            <a:ext cx="4066674" cy="15081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lang="en-US" altLang="en-US" sz="1200" b="1" dirty="0">
                <a:solidFill>
                  <a:schemeClr val="dk1"/>
                </a:solidFill>
              </a:rPr>
              <a:t>KUALA LUMPUR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Timmins Training Consulting,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Sdn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Bhd.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lang="en-MY" sz="1200" dirty="0"/>
              <a:t>Taman </a:t>
            </a:r>
            <a:r>
              <a:rPr lang="en-MY" sz="1200" dirty="0" err="1"/>
              <a:t>Zeta@Zetapark</a:t>
            </a:r>
            <a:r>
              <a:rPr lang="en-MY" sz="1200" dirty="0"/>
              <a:t>, </a:t>
            </a:r>
            <a:r>
              <a:rPr lang="en-MY" sz="1200" dirty="0" err="1"/>
              <a:t>Komplek</a:t>
            </a:r>
            <a:r>
              <a:rPr lang="en-MY" sz="1200" dirty="0"/>
              <a:t> Danau Kota, 67, </a:t>
            </a:r>
            <a:r>
              <a:rPr lang="en-MY" sz="1200" dirty="0" err="1"/>
              <a:t>Jln</a:t>
            </a:r>
            <a:r>
              <a:rPr lang="en-MY" sz="1200" dirty="0"/>
              <a:t> Taman Ibu Kota, </a:t>
            </a:r>
            <a:r>
              <a:rPr lang="en-MY" sz="1200" dirty="0" err="1"/>
              <a:t>Setapak</a:t>
            </a:r>
            <a:r>
              <a:rPr lang="en-MY" sz="1200" dirty="0"/>
              <a:t>, 53300 Kuala Lumpur, 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r>
              <a:rPr lang="en-MY" sz="1200" dirty="0"/>
              <a:t>Federal Territory of Kuala Lumpur</a:t>
            </a:r>
          </a:p>
          <a:p>
            <a:pPr marL="152400" lvl="0" defTabSz="914400" eaLnBrk="0" fontAlgn="base" latinLnBrk="0" hangingPunct="0">
              <a:spcAft>
                <a:spcPts val="600"/>
              </a:spcAft>
              <a:buClr>
                <a:schemeClr val="dk1"/>
              </a:buClr>
              <a:buSzPts val="1200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00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2EC4-EC8F-19FE-0CC0-0EF57B0B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SCPI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7F278-E486-E4A5-3FC5-BCD68A331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SCPI = Standard Commands for Programmable Instruments</a:t>
            </a:r>
          </a:p>
          <a:p>
            <a:pPr lvl="0"/>
            <a:r>
              <a:rPr lang="en-IN" dirty="0"/>
              <a:t>Built on IEEE-488.2 (GPIB Standard)</a:t>
            </a:r>
          </a:p>
          <a:p>
            <a:pPr lvl="0"/>
            <a:r>
              <a:rPr lang="en-IN" dirty="0"/>
              <a:t>ASCII-based, human-readable command syntax</a:t>
            </a:r>
          </a:p>
          <a:p>
            <a:r>
              <a:rPr lang="en-IN" dirty="0"/>
              <a:t>Examples: *IDN?, :</a:t>
            </a:r>
            <a:r>
              <a:rPr lang="en-IN" dirty="0" err="1"/>
              <a:t>SENSe:FREQuency:STARt</a:t>
            </a:r>
            <a:r>
              <a:rPr lang="en-IN" dirty="0"/>
              <a:t> 450 MHz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53A1-E899-180F-BD8B-591135D606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73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E516-A4B8-BE57-4DEA-98AFAFE1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2E53-74D0-94F6-D6D8-554FA8A0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SCPI for LMR Devices?</a:t>
            </a:r>
            <a:br>
              <a:rPr lang="en-IN" dirty="0"/>
            </a:b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5A66-BBCB-27C3-638E-4AEEF5BBB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/>
              <a:t>Automates repetitive and complex tests</a:t>
            </a:r>
          </a:p>
          <a:p>
            <a:pPr lvl="0"/>
            <a:r>
              <a:rPr lang="en-IN" dirty="0"/>
              <a:t>Enables remote device control</a:t>
            </a:r>
          </a:p>
          <a:p>
            <a:pPr lvl="0"/>
            <a:r>
              <a:rPr lang="en-IN" dirty="0"/>
              <a:t>Provides consistent and repeatable measurements</a:t>
            </a:r>
          </a:p>
          <a:p>
            <a:r>
              <a:rPr lang="en-IN" dirty="0"/>
              <a:t>Integrates with automated test environments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6CA1C-5261-9EC2-F9FE-9C8E3B78E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4734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9382-50E4-7E56-A2CF-EA8AAF74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08AF-FBD4-B636-B66F-060574E2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SCPI Syntax Basics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EA28C-F3E9-7D42-4A53-4DF90BCA2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/>
              <a:t>Commands follow a tree-like hierarchy</a:t>
            </a:r>
          </a:p>
          <a:p>
            <a:pPr lvl="0"/>
            <a:r>
              <a:rPr lang="en-IN" dirty="0"/>
              <a:t>Use : to separate levels, e.g., :</a:t>
            </a:r>
            <a:r>
              <a:rPr lang="en-IN" dirty="0" err="1"/>
              <a:t>SENSe:FREQuency:STOP</a:t>
            </a:r>
            <a:endParaRPr lang="en-IN" dirty="0"/>
          </a:p>
          <a:p>
            <a:pPr lvl="0"/>
            <a:r>
              <a:rPr lang="en-IN" dirty="0"/>
              <a:t>Queries end with ?, e.g., :</a:t>
            </a:r>
            <a:r>
              <a:rPr lang="en-IN" dirty="0" err="1"/>
              <a:t>MEASure:POWer</a:t>
            </a:r>
            <a:r>
              <a:rPr lang="en-IN" dirty="0"/>
              <a:t>?</a:t>
            </a:r>
          </a:p>
          <a:p>
            <a:r>
              <a:rPr lang="en-IN" dirty="0"/>
              <a:t>Commands can be shortened (e.g., :FREQ for frequency)</a:t>
            </a:r>
            <a:br>
              <a:rPr lang="en-IN" dirty="0"/>
            </a:b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65DB7-399E-5575-CFBB-718106E6E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318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B8F9F-5F7B-4B53-CC89-47D35CDB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C678-D2CF-60BB-4E80-52FFBE1B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SCPI Syntax Basics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1C46D-979B-2497-B9B3-6975F1F57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/>
              <a:t>Connect via Ethernet or USB</a:t>
            </a:r>
          </a:p>
          <a:p>
            <a:pPr lvl="0"/>
            <a:r>
              <a:rPr lang="en-IN" dirty="0"/>
              <a:t>VISA resource example: TCPIP0::192.168.1.50::5025::SOCKET</a:t>
            </a:r>
          </a:p>
          <a:p>
            <a:r>
              <a:rPr lang="en-IN" dirty="0"/>
              <a:t>Use </a:t>
            </a:r>
            <a:r>
              <a:rPr lang="en-IN" dirty="0" err="1"/>
              <a:t>PyVISA</a:t>
            </a:r>
            <a:r>
              <a:rPr lang="en-IN" dirty="0"/>
              <a:t> or similar libraries for scripting</a:t>
            </a:r>
            <a:br>
              <a:rPr lang="en-IN" dirty="0"/>
            </a:b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F6606-F1E5-B35E-41DC-F5FB9617EC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41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D978-5393-509B-187F-D34A456EA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F0AC-CB07-1450-44C7-BD22C5AF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4EEE-0341-0C95-1081-A61117614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:</a:t>
            </a:r>
            <a:r>
              <a:rPr lang="en-IN" dirty="0" err="1"/>
              <a:t>SENSe:FREQuency:STARt</a:t>
            </a:r>
            <a:r>
              <a:rPr lang="en-IN" dirty="0"/>
              <a:t> 136 MHz  </a:t>
            </a:r>
          </a:p>
          <a:p>
            <a:r>
              <a:rPr lang="en-IN" dirty="0"/>
              <a:t>:</a:t>
            </a:r>
            <a:r>
              <a:rPr lang="en-IN" dirty="0" err="1"/>
              <a:t>SENSe:FREQuency:STOP</a:t>
            </a:r>
            <a:r>
              <a:rPr lang="en-IN" dirty="0"/>
              <a:t> 174 MHz  </a:t>
            </a:r>
          </a:p>
          <a:p>
            <a:r>
              <a:rPr lang="en-IN" dirty="0"/>
              <a:t>:</a:t>
            </a:r>
            <a:r>
              <a:rPr lang="en-IN" dirty="0" err="1"/>
              <a:t>MEASure:POWer</a:t>
            </a:r>
            <a:r>
              <a:rPr lang="en-IN" dirty="0"/>
              <a:t>?  </a:t>
            </a:r>
          </a:p>
          <a:p>
            <a:pPr lvl="0"/>
            <a:r>
              <a:rPr lang="en-IN" dirty="0"/>
              <a:t>Measures power in VHF band</a:t>
            </a:r>
          </a:p>
          <a:p>
            <a:r>
              <a:rPr lang="en-IN" dirty="0"/>
              <a:t>Returns power in dBm</a:t>
            </a:r>
            <a:br>
              <a:rPr lang="en-IN" dirty="0"/>
            </a:b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0B229-C77F-663A-C84C-0F02280C3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0229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796B-81D4-C093-376D-3E1321A5F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A44E-CDA0-EEC3-0BC8-663C0EC5F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LMR Mode – P25 Example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43E33-98F3-6E02-C429-DF134099F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:</a:t>
            </a:r>
            <a:r>
              <a:rPr lang="en-IN" dirty="0" err="1"/>
              <a:t>SYSTem:INSTrument:MODE</a:t>
            </a:r>
            <a:r>
              <a:rPr lang="en-IN" dirty="0"/>
              <a:t> P25  </a:t>
            </a:r>
          </a:p>
          <a:p>
            <a:r>
              <a:rPr lang="en-IN" dirty="0"/>
              <a:t>:SENSe:P25:MEASure:SENS?  </a:t>
            </a:r>
          </a:p>
          <a:p>
            <a:pPr lvl="0"/>
            <a:r>
              <a:rPr lang="en-IN" dirty="0"/>
              <a:t>Sets device to P25 mode</a:t>
            </a:r>
          </a:p>
          <a:p>
            <a:r>
              <a:rPr lang="en-IN" dirty="0"/>
              <a:t>Queries receiver sensitivity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44BD-861E-83FC-EE57-3C67F29836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0335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D8C62-1745-152F-5EEB-69E74C00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BAD8-D44B-757C-90F3-29629690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648F-DA17-5958-05FC-0AC947F80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8AD09-83E5-CCE5-AB5C-1D167AE81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623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4B9EE8-218B-84AE-6BC3-992892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Contact Us</a:t>
            </a:r>
            <a:endParaRPr lang="en-MY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2A657-CB73-E288-A9C4-FA4CB4469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2EDA3-FAB0-DBFD-3181-3D54248B6E59}"/>
              </a:ext>
            </a:extLst>
          </p:cNvPr>
          <p:cNvSpPr txBox="1"/>
          <p:nvPr/>
        </p:nvSpPr>
        <p:spPr>
          <a:xfrm>
            <a:off x="311700" y="1301491"/>
            <a:ext cx="7978058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Phone: +60327850737</a:t>
            </a:r>
          </a:p>
          <a:p>
            <a:pPr rtl="0"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Mobile: +601116674727</a:t>
            </a:r>
            <a:endParaRPr lang="en-US" sz="2800" b="0" dirty="0">
              <a:effectLst/>
              <a:latin typeface="+mj-lt"/>
            </a:endParaRPr>
          </a:p>
          <a:p>
            <a:pPr rtl="0">
              <a:spcBef>
                <a:spcPts val="1001"/>
              </a:spcBef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Website: </a:t>
            </a:r>
            <a:r>
              <a:rPr lang="en-US" sz="2800" b="0" i="0" u="sng" strike="noStrike" dirty="0">
                <a:solidFill>
                  <a:srgbClr val="0000FF"/>
                </a:solidFill>
                <a:effectLst/>
                <a:latin typeface="+mj-lt"/>
                <a:hlinkClick r:id="rId2"/>
              </a:rPr>
              <a:t>consult-timmins.com</a:t>
            </a:r>
            <a:endParaRPr lang="en-US" sz="2800" b="0" dirty="0">
              <a:effectLst/>
              <a:latin typeface="+mj-lt"/>
            </a:endParaRPr>
          </a:p>
          <a:p>
            <a:pPr rtl="0">
              <a:spcBef>
                <a:spcPts val="1001"/>
              </a:spcBef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j-lt"/>
              </a:rPr>
              <a:t>Email : </a:t>
            </a:r>
            <a:endParaRPr lang="en-US" sz="2800" b="0" dirty="0">
              <a:effectLst/>
              <a:latin typeface="+mj-lt"/>
            </a:endParaRPr>
          </a:p>
          <a:p>
            <a:pPr rtl="0">
              <a:spcBef>
                <a:spcPts val="1001"/>
              </a:spcBef>
              <a:buNone/>
            </a:pPr>
            <a:r>
              <a:rPr lang="en-US" sz="2800" b="0" i="0" u="sng" strike="noStrike" dirty="0">
                <a:solidFill>
                  <a:srgbClr val="0000FF"/>
                </a:solidFill>
                <a:effectLst/>
                <a:latin typeface="+mj-lt"/>
                <a:hlinkClick r:id="rId3"/>
              </a:rPr>
              <a:t>info@consult-timmins.com</a:t>
            </a:r>
            <a:br>
              <a:rPr lang="en-US" sz="2800" b="0" dirty="0">
                <a:effectLst/>
                <a:latin typeface="+mj-lt"/>
              </a:rPr>
            </a:br>
            <a:endParaRPr lang="en-MY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372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340</Words>
  <Application>Microsoft Office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SCPI Command Automation for LMR Measurements </vt:lpstr>
      <vt:lpstr>SCPI</vt:lpstr>
      <vt:lpstr>Why SCPI for LMR Devices? </vt:lpstr>
      <vt:lpstr>SCPI Syntax Basics</vt:lpstr>
      <vt:lpstr>SCPI Syntax Basics</vt:lpstr>
      <vt:lpstr>Example</vt:lpstr>
      <vt:lpstr>LMR Mode – P25 Example</vt:lpstr>
      <vt:lpstr>PowerPoint Presentation</vt:lpstr>
      <vt:lpstr>Contact 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kartheeba15@outlook.com</cp:lastModifiedBy>
  <cp:revision>12</cp:revision>
  <dcterms:modified xsi:type="dcterms:W3CDTF">2025-09-22T05:27:08Z</dcterms:modified>
</cp:coreProperties>
</file>